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7"/>
  </p:notesMasterIdLst>
  <p:sldIdLst>
    <p:sldId id="424" r:id="rId2"/>
    <p:sldId id="425" r:id="rId3"/>
    <p:sldId id="256" r:id="rId4"/>
    <p:sldId id="427" r:id="rId5"/>
    <p:sldId id="429" r:id="rId6"/>
    <p:sldId id="679" r:id="rId7"/>
    <p:sldId id="680" r:id="rId8"/>
    <p:sldId id="681" r:id="rId9"/>
    <p:sldId id="682" r:id="rId10"/>
    <p:sldId id="426" r:id="rId11"/>
    <p:sldId id="431" r:id="rId12"/>
    <p:sldId id="432" r:id="rId13"/>
    <p:sldId id="437" r:id="rId14"/>
    <p:sldId id="439" r:id="rId15"/>
    <p:sldId id="438" r:id="rId16"/>
    <p:sldId id="434" r:id="rId17"/>
    <p:sldId id="435" r:id="rId18"/>
    <p:sldId id="436" r:id="rId19"/>
    <p:sldId id="440" r:id="rId20"/>
    <p:sldId id="441" r:id="rId21"/>
    <p:sldId id="445" r:id="rId22"/>
    <p:sldId id="444" r:id="rId23"/>
    <p:sldId id="447" r:id="rId24"/>
    <p:sldId id="446" r:id="rId25"/>
    <p:sldId id="448" r:id="rId26"/>
    <p:sldId id="449" r:id="rId27"/>
    <p:sldId id="450" r:id="rId28"/>
    <p:sldId id="442" r:id="rId29"/>
    <p:sldId id="641" r:id="rId30"/>
    <p:sldId id="665" r:id="rId31"/>
    <p:sldId id="640" r:id="rId32"/>
    <p:sldId id="443" r:id="rId33"/>
    <p:sldId id="259" r:id="rId34"/>
    <p:sldId id="261" r:id="rId35"/>
    <p:sldId id="451" r:id="rId36"/>
    <p:sldId id="453" r:id="rId37"/>
    <p:sldId id="454" r:id="rId38"/>
    <p:sldId id="455" r:id="rId39"/>
    <p:sldId id="456" r:id="rId40"/>
    <p:sldId id="458" r:id="rId41"/>
    <p:sldId id="457" r:id="rId42"/>
    <p:sldId id="459" r:id="rId43"/>
    <p:sldId id="460" r:id="rId44"/>
    <p:sldId id="461" r:id="rId45"/>
    <p:sldId id="462" r:id="rId46"/>
    <p:sldId id="463" r:id="rId47"/>
    <p:sldId id="464" r:id="rId48"/>
    <p:sldId id="466" r:id="rId49"/>
    <p:sldId id="467" r:id="rId50"/>
    <p:sldId id="468" r:id="rId51"/>
    <p:sldId id="469" r:id="rId52"/>
    <p:sldId id="470" r:id="rId53"/>
    <p:sldId id="471" r:id="rId54"/>
    <p:sldId id="473" r:id="rId55"/>
    <p:sldId id="472" r:id="rId56"/>
    <p:sldId id="474" r:id="rId57"/>
    <p:sldId id="475" r:id="rId58"/>
    <p:sldId id="476" r:id="rId59"/>
    <p:sldId id="477" r:id="rId60"/>
    <p:sldId id="478" r:id="rId61"/>
    <p:sldId id="479" r:id="rId62"/>
    <p:sldId id="480" r:id="rId63"/>
    <p:sldId id="482" r:id="rId64"/>
    <p:sldId id="484" r:id="rId65"/>
    <p:sldId id="483" r:id="rId66"/>
    <p:sldId id="485" r:id="rId67"/>
    <p:sldId id="486" r:id="rId68"/>
    <p:sldId id="487" r:id="rId69"/>
    <p:sldId id="675" r:id="rId70"/>
    <p:sldId id="676" r:id="rId71"/>
    <p:sldId id="677" r:id="rId72"/>
    <p:sldId id="678" r:id="rId73"/>
    <p:sldId id="488" r:id="rId74"/>
    <p:sldId id="489" r:id="rId75"/>
    <p:sldId id="490" r:id="rId76"/>
    <p:sldId id="491" r:id="rId77"/>
    <p:sldId id="492" r:id="rId78"/>
    <p:sldId id="493" r:id="rId79"/>
    <p:sldId id="494" r:id="rId80"/>
    <p:sldId id="495" r:id="rId81"/>
    <p:sldId id="496" r:id="rId82"/>
    <p:sldId id="497" r:id="rId83"/>
    <p:sldId id="498" r:id="rId84"/>
    <p:sldId id="499" r:id="rId85"/>
    <p:sldId id="502" r:id="rId86"/>
    <p:sldId id="505" r:id="rId87"/>
    <p:sldId id="500" r:id="rId88"/>
    <p:sldId id="507" r:id="rId89"/>
    <p:sldId id="510" r:id="rId90"/>
    <p:sldId id="506" r:id="rId91"/>
    <p:sldId id="503" r:id="rId92"/>
    <p:sldId id="511" r:id="rId93"/>
    <p:sldId id="512" r:id="rId94"/>
    <p:sldId id="513" r:id="rId95"/>
    <p:sldId id="514" r:id="rId96"/>
    <p:sldId id="520" r:id="rId97"/>
    <p:sldId id="521" r:id="rId98"/>
    <p:sldId id="522" r:id="rId99"/>
    <p:sldId id="523" r:id="rId100"/>
    <p:sldId id="526" r:id="rId101"/>
    <p:sldId id="532" r:id="rId102"/>
    <p:sldId id="533" r:id="rId103"/>
    <p:sldId id="534" r:id="rId104"/>
    <p:sldId id="535" r:id="rId105"/>
    <p:sldId id="524" r:id="rId106"/>
    <p:sldId id="528" r:id="rId107"/>
    <p:sldId id="536" r:id="rId108"/>
    <p:sldId id="529" r:id="rId109"/>
    <p:sldId id="530" r:id="rId110"/>
    <p:sldId id="558" r:id="rId111"/>
    <p:sldId id="531" r:id="rId112"/>
    <p:sldId id="515" r:id="rId113"/>
    <p:sldId id="537" r:id="rId114"/>
    <p:sldId id="560" r:id="rId115"/>
    <p:sldId id="538" r:id="rId116"/>
    <p:sldId id="539" r:id="rId117"/>
    <p:sldId id="561" r:id="rId118"/>
    <p:sldId id="562" r:id="rId119"/>
    <p:sldId id="567" r:id="rId120"/>
    <p:sldId id="569" r:id="rId121"/>
    <p:sldId id="563" r:id="rId122"/>
    <p:sldId id="564" r:id="rId123"/>
    <p:sldId id="543" r:id="rId124"/>
    <p:sldId id="570" r:id="rId125"/>
    <p:sldId id="565" r:id="rId126"/>
    <p:sldId id="566" r:id="rId127"/>
    <p:sldId id="516" r:id="rId128"/>
    <p:sldId id="544" r:id="rId129"/>
    <p:sldId id="547" r:id="rId130"/>
    <p:sldId id="548" r:id="rId131"/>
    <p:sldId id="545" r:id="rId132"/>
    <p:sldId id="551" r:id="rId133"/>
    <p:sldId id="552" r:id="rId134"/>
    <p:sldId id="553" r:id="rId135"/>
    <p:sldId id="554" r:id="rId136"/>
    <p:sldId id="555" r:id="rId137"/>
    <p:sldId id="556" r:id="rId138"/>
    <p:sldId id="557" r:id="rId139"/>
    <p:sldId id="408" r:id="rId140"/>
    <p:sldId id="642" r:id="rId141"/>
    <p:sldId id="573" r:id="rId142"/>
    <p:sldId id="643" r:id="rId143"/>
    <p:sldId id="574" r:id="rId144"/>
    <p:sldId id="576" r:id="rId145"/>
    <p:sldId id="577" r:id="rId146"/>
    <p:sldId id="644" r:id="rId147"/>
    <p:sldId id="579" r:id="rId148"/>
    <p:sldId id="645" r:id="rId149"/>
    <p:sldId id="581" r:id="rId150"/>
    <p:sldId id="646" r:id="rId151"/>
    <p:sldId id="583" r:id="rId152"/>
    <p:sldId id="584" r:id="rId153"/>
    <p:sldId id="647" r:id="rId154"/>
    <p:sldId id="586" r:id="rId155"/>
    <p:sldId id="587" r:id="rId156"/>
    <p:sldId id="648" r:id="rId157"/>
    <p:sldId id="589" r:id="rId158"/>
    <p:sldId id="591" r:id="rId159"/>
    <p:sldId id="590" r:id="rId160"/>
    <p:sldId id="592" r:id="rId161"/>
    <p:sldId id="593" r:id="rId162"/>
    <p:sldId id="649" r:id="rId163"/>
    <p:sldId id="595" r:id="rId164"/>
    <p:sldId id="596" r:id="rId165"/>
    <p:sldId id="597" r:id="rId166"/>
    <p:sldId id="650" r:id="rId167"/>
    <p:sldId id="599" r:id="rId168"/>
    <p:sldId id="601" r:id="rId169"/>
    <p:sldId id="600" r:id="rId170"/>
    <p:sldId id="651" r:id="rId171"/>
    <p:sldId id="603" r:id="rId172"/>
    <p:sldId id="652" r:id="rId173"/>
    <p:sldId id="605" r:id="rId174"/>
    <p:sldId id="608" r:id="rId175"/>
    <p:sldId id="653" r:id="rId176"/>
    <p:sldId id="607" r:id="rId177"/>
    <p:sldId id="654" r:id="rId178"/>
    <p:sldId id="610" r:id="rId179"/>
    <p:sldId id="611" r:id="rId180"/>
    <p:sldId id="612" r:id="rId181"/>
    <p:sldId id="655" r:id="rId182"/>
    <p:sldId id="616" r:id="rId183"/>
    <p:sldId id="618" r:id="rId184"/>
    <p:sldId id="656" r:id="rId185"/>
    <p:sldId id="615" r:id="rId186"/>
    <p:sldId id="619" r:id="rId187"/>
    <p:sldId id="683" r:id="rId188"/>
    <p:sldId id="684" r:id="rId189"/>
    <p:sldId id="690" r:id="rId190"/>
    <p:sldId id="657" r:id="rId191"/>
    <p:sldId id="621" r:id="rId192"/>
    <p:sldId id="658" r:id="rId193"/>
    <p:sldId id="623" r:id="rId194"/>
    <p:sldId id="659" r:id="rId195"/>
    <p:sldId id="625" r:id="rId196"/>
    <p:sldId id="660" r:id="rId197"/>
    <p:sldId id="627" r:id="rId198"/>
    <p:sldId id="661" r:id="rId199"/>
    <p:sldId id="629" r:id="rId200"/>
    <p:sldId id="662" r:id="rId201"/>
    <p:sldId id="631" r:id="rId202"/>
    <p:sldId id="663" r:id="rId203"/>
    <p:sldId id="633" r:id="rId204"/>
    <p:sldId id="634" r:id="rId205"/>
    <p:sldId id="691" r:id="rId206"/>
    <p:sldId id="692" r:id="rId207"/>
    <p:sldId id="695" r:id="rId208"/>
    <p:sldId id="696" r:id="rId209"/>
    <p:sldId id="754" r:id="rId210"/>
    <p:sldId id="755" r:id="rId211"/>
    <p:sldId id="699" r:id="rId212"/>
    <p:sldId id="700" r:id="rId213"/>
    <p:sldId id="701" r:id="rId214"/>
    <p:sldId id="702" r:id="rId215"/>
    <p:sldId id="703" r:id="rId216"/>
    <p:sldId id="704" r:id="rId217"/>
    <p:sldId id="705" r:id="rId218"/>
    <p:sldId id="706" r:id="rId219"/>
    <p:sldId id="707" r:id="rId220"/>
    <p:sldId id="708" r:id="rId221"/>
    <p:sldId id="709" r:id="rId222"/>
    <p:sldId id="710" r:id="rId223"/>
    <p:sldId id="711" r:id="rId224"/>
    <p:sldId id="712" r:id="rId225"/>
    <p:sldId id="713" r:id="rId226"/>
    <p:sldId id="714" r:id="rId227"/>
    <p:sldId id="715" r:id="rId228"/>
    <p:sldId id="693" r:id="rId229"/>
    <p:sldId id="698" r:id="rId230"/>
    <p:sldId id="716" r:id="rId231"/>
    <p:sldId id="717" r:id="rId232"/>
    <p:sldId id="718" r:id="rId233"/>
    <p:sldId id="719" r:id="rId234"/>
    <p:sldId id="720" r:id="rId235"/>
    <p:sldId id="721" r:id="rId236"/>
    <p:sldId id="722" r:id="rId237"/>
    <p:sldId id="697" r:id="rId238"/>
    <p:sldId id="694" r:id="rId239"/>
    <p:sldId id="685" r:id="rId240"/>
    <p:sldId id="686" r:id="rId241"/>
    <p:sldId id="687" r:id="rId242"/>
    <p:sldId id="688" r:id="rId243"/>
    <p:sldId id="740" r:id="rId244"/>
    <p:sldId id="738" r:id="rId245"/>
    <p:sldId id="739" r:id="rId246"/>
    <p:sldId id="741" r:id="rId247"/>
    <p:sldId id="742" r:id="rId248"/>
    <p:sldId id="743" r:id="rId249"/>
    <p:sldId id="744" r:id="rId250"/>
    <p:sldId id="745" r:id="rId251"/>
    <p:sldId id="746" r:id="rId252"/>
    <p:sldId id="747" r:id="rId253"/>
    <p:sldId id="748" r:id="rId254"/>
    <p:sldId id="749" r:id="rId255"/>
    <p:sldId id="750" r:id="rId256"/>
    <p:sldId id="751" r:id="rId257"/>
    <p:sldId id="752" r:id="rId258"/>
    <p:sldId id="760" r:id="rId259"/>
    <p:sldId id="761" r:id="rId260"/>
    <p:sldId id="759" r:id="rId261"/>
    <p:sldId id="757" r:id="rId262"/>
    <p:sldId id="758" r:id="rId263"/>
    <p:sldId id="762" r:id="rId264"/>
    <p:sldId id="765" r:id="rId265"/>
    <p:sldId id="766" r:id="rId266"/>
    <p:sldId id="767" r:id="rId267"/>
    <p:sldId id="763" r:id="rId268"/>
    <p:sldId id="764" r:id="rId269"/>
    <p:sldId id="769" r:id="rId270"/>
    <p:sldId id="768" r:id="rId271"/>
    <p:sldId id="770" r:id="rId272"/>
    <p:sldId id="771" r:id="rId273"/>
    <p:sldId id="772" r:id="rId274"/>
    <p:sldId id="773" r:id="rId275"/>
    <p:sldId id="774" r:id="rId276"/>
    <p:sldId id="775" r:id="rId277"/>
    <p:sldId id="776" r:id="rId278"/>
    <p:sldId id="777" r:id="rId279"/>
    <p:sldId id="778" r:id="rId280"/>
    <p:sldId id="779" r:id="rId281"/>
    <p:sldId id="780" r:id="rId282"/>
    <p:sldId id="781" r:id="rId283"/>
    <p:sldId id="782" r:id="rId284"/>
    <p:sldId id="783" r:id="rId285"/>
    <p:sldId id="784" r:id="rId286"/>
    <p:sldId id="785" r:id="rId287"/>
    <p:sldId id="732" r:id="rId288"/>
    <p:sldId id="733" r:id="rId289"/>
    <p:sldId id="664" r:id="rId290"/>
    <p:sldId id="639" r:id="rId291"/>
    <p:sldId id="736" r:id="rId292"/>
    <p:sldId id="667" r:id="rId293"/>
    <p:sldId id="666" r:id="rId294"/>
    <p:sldId id="668" r:id="rId295"/>
    <p:sldId id="734" r:id="rId296"/>
    <p:sldId id="735" r:id="rId297"/>
    <p:sldId id="737" r:id="rId298"/>
    <p:sldId id="669" r:id="rId299"/>
    <p:sldId id="670" r:id="rId300"/>
    <p:sldId id="671" r:id="rId301"/>
    <p:sldId id="672" r:id="rId302"/>
    <p:sldId id="723" r:id="rId303"/>
    <p:sldId id="725" r:id="rId304"/>
    <p:sldId id="726" r:id="rId305"/>
    <p:sldId id="727" r:id="rId306"/>
    <p:sldId id="728" r:id="rId307"/>
    <p:sldId id="729" r:id="rId308"/>
    <p:sldId id="730" r:id="rId309"/>
    <p:sldId id="731" r:id="rId310"/>
    <p:sldId id="673" r:id="rId311"/>
    <p:sldId id="674" r:id="rId312"/>
    <p:sldId id="635" r:id="rId313"/>
    <p:sldId id="636" r:id="rId314"/>
    <p:sldId id="637" r:id="rId315"/>
    <p:sldId id="786" r:id="rId31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C31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5" autoAdjust="0"/>
    <p:restoredTop sz="93300" autoAdjust="0"/>
  </p:normalViewPr>
  <p:slideViewPr>
    <p:cSldViewPr snapToGrid="0">
      <p:cViewPr varScale="1">
        <p:scale>
          <a:sx n="80" d="100"/>
          <a:sy n="80" d="100"/>
        </p:scale>
        <p:origin x="56" y="18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268" Type="http://schemas.openxmlformats.org/officeDocument/2006/relationships/slide" Target="slides/slide267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279" Type="http://schemas.openxmlformats.org/officeDocument/2006/relationships/slide" Target="slides/slide278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48" Type="http://schemas.openxmlformats.org/officeDocument/2006/relationships/slide" Target="slides/slide247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315" Type="http://schemas.openxmlformats.org/officeDocument/2006/relationships/slide" Target="slides/slide314.xml"/><Relationship Id="rId54" Type="http://schemas.openxmlformats.org/officeDocument/2006/relationships/slide" Target="slides/slide53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217" Type="http://schemas.openxmlformats.org/officeDocument/2006/relationships/slide" Target="slides/slide216.xml"/><Relationship Id="rId259" Type="http://schemas.openxmlformats.org/officeDocument/2006/relationships/slide" Target="slides/slide258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65" Type="http://schemas.openxmlformats.org/officeDocument/2006/relationships/slide" Target="slides/slide64.xml"/><Relationship Id="rId130" Type="http://schemas.openxmlformats.org/officeDocument/2006/relationships/slide" Target="slides/slide129.xml"/><Relationship Id="rId172" Type="http://schemas.openxmlformats.org/officeDocument/2006/relationships/slide" Target="slides/slide171.xml"/><Relationship Id="rId228" Type="http://schemas.openxmlformats.org/officeDocument/2006/relationships/slide" Target="slides/slide227.xml"/><Relationship Id="rId281" Type="http://schemas.openxmlformats.org/officeDocument/2006/relationships/slide" Target="slides/slide280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250" Type="http://schemas.openxmlformats.org/officeDocument/2006/relationships/slide" Target="slides/slide249.xml"/><Relationship Id="rId271" Type="http://schemas.openxmlformats.org/officeDocument/2006/relationships/slide" Target="slides/slide270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240" Type="http://schemas.openxmlformats.org/officeDocument/2006/relationships/slide" Target="slides/slide239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17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1" Type="http://schemas.openxmlformats.org/officeDocument/2006/relationships/slide" Target="slides/slide250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283" Type="http://schemas.openxmlformats.org/officeDocument/2006/relationships/slide" Target="slides/slide282.xml"/><Relationship Id="rId318" Type="http://schemas.openxmlformats.org/officeDocument/2006/relationships/presProps" Target="presProps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slide" Target="slides/slide272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284" Type="http://schemas.openxmlformats.org/officeDocument/2006/relationships/slide" Target="slides/slide283.xml"/><Relationship Id="rId319" Type="http://schemas.openxmlformats.org/officeDocument/2006/relationships/viewProps" Target="viewProps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320" Type="http://schemas.openxmlformats.org/officeDocument/2006/relationships/theme" Target="theme/theme1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slide" Target="slides/slide284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310" Type="http://schemas.openxmlformats.org/officeDocument/2006/relationships/slide" Target="slides/slide309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slide" Target="slides/slide299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321" Type="http://schemas.openxmlformats.org/officeDocument/2006/relationships/tableStyles" Target="tableStyles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322" Type="http://schemas.microsoft.com/office/2016/11/relationships/changesInfo" Target="changesInfos/changesInfo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312" Type="http://schemas.openxmlformats.org/officeDocument/2006/relationships/slide" Target="slides/slide311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302" Type="http://schemas.openxmlformats.org/officeDocument/2006/relationships/slide" Target="slides/slide30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313" Type="http://schemas.openxmlformats.org/officeDocument/2006/relationships/slide" Target="slides/slide312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303" Type="http://schemas.openxmlformats.org/officeDocument/2006/relationships/slide" Target="slides/slide302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258" Type="http://schemas.openxmlformats.org/officeDocument/2006/relationships/slide" Target="slides/slide257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44" Type="http://schemas.openxmlformats.org/officeDocument/2006/relationships/slide" Target="slides/slide43.xml"/><Relationship Id="rId86" Type="http://schemas.openxmlformats.org/officeDocument/2006/relationships/slide" Target="slides/slide85.xml"/><Relationship Id="rId151" Type="http://schemas.openxmlformats.org/officeDocument/2006/relationships/slide" Target="slides/slide150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316" Type="http://schemas.openxmlformats.org/officeDocument/2006/relationships/slide" Target="slides/slide31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범수 김" userId="863329ffd88cf9fc" providerId="LiveId" clId="{EB9A4029-B528-460C-9D30-6DFCB3954A63}"/>
    <pc:docChg chg="undo redo custSel addSld delSld modSld sldOrd">
      <pc:chgData name="범수 김" userId="863329ffd88cf9fc" providerId="LiveId" clId="{EB9A4029-B528-460C-9D30-6DFCB3954A63}" dt="2023-12-29T09:20:09.410" v="26959" actId="1076"/>
      <pc:docMkLst>
        <pc:docMk/>
      </pc:docMkLst>
      <pc:sldChg chg="delSp mod">
        <pc:chgData name="범수 김" userId="863329ffd88cf9fc" providerId="LiveId" clId="{EB9A4029-B528-460C-9D30-6DFCB3954A63}" dt="2023-12-25T12:16:04.271" v="14965" actId="478"/>
        <pc:sldMkLst>
          <pc:docMk/>
          <pc:sldMk cId="201816575" sldId="639"/>
        </pc:sldMkLst>
        <pc:spChg chg="del">
          <ac:chgData name="범수 김" userId="863329ffd88cf9fc" providerId="LiveId" clId="{EB9A4029-B528-460C-9D30-6DFCB3954A63}" dt="2023-12-25T12:16:04.271" v="14965" actId="478"/>
          <ac:spMkLst>
            <pc:docMk/>
            <pc:sldMk cId="201816575" sldId="639"/>
            <ac:spMk id="15" creationId="{685DB705-8DE2-E5FE-9370-86B5BA919F81}"/>
          </ac:spMkLst>
        </pc:spChg>
      </pc:sldChg>
      <pc:sldChg chg="modSp mod">
        <pc:chgData name="범수 김" userId="863329ffd88cf9fc" providerId="LiveId" clId="{EB9A4029-B528-460C-9D30-6DFCB3954A63}" dt="2023-12-25T12:11:27.283" v="14251" actId="12789"/>
        <pc:sldMkLst>
          <pc:docMk/>
          <pc:sldMk cId="3152914586" sldId="664"/>
        </pc:sldMkLst>
        <pc:spChg chg="mod">
          <ac:chgData name="범수 김" userId="863329ffd88cf9fc" providerId="LiveId" clId="{EB9A4029-B528-460C-9D30-6DFCB3954A63}" dt="2023-12-25T12:11:27.283" v="14251" actId="12789"/>
          <ac:spMkLst>
            <pc:docMk/>
            <pc:sldMk cId="3152914586" sldId="664"/>
            <ac:spMk id="5" creationId="{A389414F-66B7-1262-7F78-D45BD7660CF6}"/>
          </ac:spMkLst>
        </pc:spChg>
      </pc:sldChg>
      <pc:sldChg chg="addSp delSp modSp mod">
        <pc:chgData name="범수 김" userId="863329ffd88cf9fc" providerId="LiveId" clId="{EB9A4029-B528-460C-9D30-6DFCB3954A63}" dt="2023-12-25T12:38:18.575" v="17221" actId="1076"/>
        <pc:sldMkLst>
          <pc:docMk/>
          <pc:sldMk cId="1581133759" sldId="666"/>
        </pc:sldMkLst>
        <pc:spChg chg="mod">
          <ac:chgData name="범수 김" userId="863329ffd88cf9fc" providerId="LiveId" clId="{EB9A4029-B528-460C-9D30-6DFCB3954A63}" dt="2023-12-25T12:18:45.923" v="15327" actId="20577"/>
          <ac:spMkLst>
            <pc:docMk/>
            <pc:sldMk cId="1581133759" sldId="666"/>
            <ac:spMk id="3" creationId="{C9A50A2C-E93D-69CF-9D4D-8FF83C260043}"/>
          </ac:spMkLst>
        </pc:spChg>
        <pc:spChg chg="mod">
          <ac:chgData name="범수 김" userId="863329ffd88cf9fc" providerId="LiveId" clId="{EB9A4029-B528-460C-9D30-6DFCB3954A63}" dt="2023-12-25T12:16:47.552" v="14982" actId="164"/>
          <ac:spMkLst>
            <pc:docMk/>
            <pc:sldMk cId="1581133759" sldId="666"/>
            <ac:spMk id="5" creationId="{2BEDA3CA-1653-76F6-10C5-2F1CBEBCA441}"/>
          </ac:spMkLst>
        </pc:spChg>
        <pc:spChg chg="add del mod">
          <ac:chgData name="범수 김" userId="863329ffd88cf9fc" providerId="LiveId" clId="{EB9A4029-B528-460C-9D30-6DFCB3954A63}" dt="2023-12-25T12:38:14.946" v="17220" actId="20577"/>
          <ac:spMkLst>
            <pc:docMk/>
            <pc:sldMk cId="1581133759" sldId="666"/>
            <ac:spMk id="6" creationId="{C8488DAE-82A9-0FD7-A636-D611FC60C46E}"/>
          </ac:spMkLst>
        </pc:spChg>
        <pc:spChg chg="mod">
          <ac:chgData name="범수 김" userId="863329ffd88cf9fc" providerId="LiveId" clId="{EB9A4029-B528-460C-9D30-6DFCB3954A63}" dt="2023-12-25T12:16:47.552" v="14982" actId="164"/>
          <ac:spMkLst>
            <pc:docMk/>
            <pc:sldMk cId="1581133759" sldId="666"/>
            <ac:spMk id="7" creationId="{7210DE6E-7AED-AE9B-B3D5-D0A31BB07EF7}"/>
          </ac:spMkLst>
        </pc:spChg>
        <pc:grpChg chg="add mod">
          <ac:chgData name="범수 김" userId="863329ffd88cf9fc" providerId="LiveId" clId="{EB9A4029-B528-460C-9D30-6DFCB3954A63}" dt="2023-12-25T12:38:18.575" v="17221" actId="1076"/>
          <ac:grpSpMkLst>
            <pc:docMk/>
            <pc:sldMk cId="1581133759" sldId="666"/>
            <ac:grpSpMk id="2" creationId="{05677D29-DFFF-8B3E-C7E5-51FB86CB564E}"/>
          </ac:grpSpMkLst>
        </pc:grpChg>
      </pc:sldChg>
      <pc:sldChg chg="addSp modSp mod ord">
        <pc:chgData name="범수 김" userId="863329ffd88cf9fc" providerId="LiveId" clId="{EB9A4029-B528-460C-9D30-6DFCB3954A63}" dt="2023-12-25T12:36:27.198" v="16587" actId="208"/>
        <pc:sldMkLst>
          <pc:docMk/>
          <pc:sldMk cId="1377581682" sldId="667"/>
        </pc:sldMkLst>
        <pc:spChg chg="add mod">
          <ac:chgData name="범수 김" userId="863329ffd88cf9fc" providerId="LiveId" clId="{EB9A4029-B528-460C-9D30-6DFCB3954A63}" dt="2023-12-25T12:36:27.198" v="16587" actId="208"/>
          <ac:spMkLst>
            <pc:docMk/>
            <pc:sldMk cId="1377581682" sldId="667"/>
            <ac:spMk id="2" creationId="{65826475-5022-45C9-C2F7-BF7BF9F975FF}"/>
          </ac:spMkLst>
        </pc:spChg>
        <pc:spChg chg="mod">
          <ac:chgData name="범수 김" userId="863329ffd88cf9fc" providerId="LiveId" clId="{EB9A4029-B528-460C-9D30-6DFCB3954A63}" dt="2023-12-25T12:32:27.940" v="16024" actId="20577"/>
          <ac:spMkLst>
            <pc:docMk/>
            <pc:sldMk cId="1377581682" sldId="667"/>
            <ac:spMk id="3" creationId="{C9A50A2C-E93D-69CF-9D4D-8FF83C260043}"/>
          </ac:spMkLst>
        </pc:spChg>
        <pc:spChg chg="mod">
          <ac:chgData name="범수 김" userId="863329ffd88cf9fc" providerId="LiveId" clId="{EB9A4029-B528-460C-9D30-6DFCB3954A63}" dt="2023-12-25T12:32:31.088" v="16025" actId="1076"/>
          <ac:spMkLst>
            <pc:docMk/>
            <pc:sldMk cId="1377581682" sldId="667"/>
            <ac:spMk id="8" creationId="{41B62E3D-C335-7949-D0E5-54BFB046CBEB}"/>
          </ac:spMkLst>
        </pc:spChg>
      </pc:sldChg>
      <pc:sldChg chg="modSp mod">
        <pc:chgData name="범수 김" userId="863329ffd88cf9fc" providerId="LiveId" clId="{EB9A4029-B528-460C-9D30-6DFCB3954A63}" dt="2023-12-25T12:39:33.844" v="17586" actId="20577"/>
        <pc:sldMkLst>
          <pc:docMk/>
          <pc:sldMk cId="3691855080" sldId="668"/>
        </pc:sldMkLst>
        <pc:spChg chg="mod">
          <ac:chgData name="범수 김" userId="863329ffd88cf9fc" providerId="LiveId" clId="{EB9A4029-B528-460C-9D30-6DFCB3954A63}" dt="2023-12-25T12:39:33.844" v="17586" actId="20577"/>
          <ac:spMkLst>
            <pc:docMk/>
            <pc:sldMk cId="3691855080" sldId="668"/>
            <ac:spMk id="3" creationId="{C9A50A2C-E93D-69CF-9D4D-8FF83C260043}"/>
          </ac:spMkLst>
        </pc:spChg>
        <pc:spChg chg="mod">
          <ac:chgData name="범수 김" userId="863329ffd88cf9fc" providerId="LiveId" clId="{EB9A4029-B528-460C-9D30-6DFCB3954A63}" dt="2023-12-25T12:38:53.631" v="17309" actId="1076"/>
          <ac:spMkLst>
            <pc:docMk/>
            <pc:sldMk cId="3691855080" sldId="668"/>
            <ac:spMk id="5" creationId="{8524686B-8E25-B15D-7733-5C0215CE470C}"/>
          </ac:spMkLst>
        </pc:spChg>
      </pc:sldChg>
      <pc:sldChg chg="modSp mod">
        <pc:chgData name="범수 김" userId="863329ffd88cf9fc" providerId="LiveId" clId="{EB9A4029-B528-460C-9D30-6DFCB3954A63}" dt="2023-12-25T12:39:45.157" v="17588" actId="12789"/>
        <pc:sldMkLst>
          <pc:docMk/>
          <pc:sldMk cId="1784573748" sldId="669"/>
        </pc:sldMkLst>
        <pc:spChg chg="mod">
          <ac:chgData name="범수 김" userId="863329ffd88cf9fc" providerId="LiveId" clId="{EB9A4029-B528-460C-9D30-6DFCB3954A63}" dt="2023-12-25T12:39:45.157" v="17588" actId="12789"/>
          <ac:spMkLst>
            <pc:docMk/>
            <pc:sldMk cId="1784573748" sldId="669"/>
            <ac:spMk id="5" creationId="{A389414F-66B7-1262-7F78-D45BD7660CF6}"/>
          </ac:spMkLst>
        </pc:spChg>
      </pc:sldChg>
      <pc:sldChg chg="addSp delSp modSp mod">
        <pc:chgData name="범수 김" userId="863329ffd88cf9fc" providerId="LiveId" clId="{EB9A4029-B528-460C-9D30-6DFCB3954A63}" dt="2023-12-25T12:52:04.898" v="17883" actId="1076"/>
        <pc:sldMkLst>
          <pc:docMk/>
          <pc:sldMk cId="3022520554" sldId="670"/>
        </pc:sldMkLst>
        <pc:spChg chg="mod">
          <ac:chgData name="범수 김" userId="863329ffd88cf9fc" providerId="LiveId" clId="{EB9A4029-B528-460C-9D30-6DFCB3954A63}" dt="2023-12-22T01:36:14.768" v="11036" actId="1076"/>
          <ac:spMkLst>
            <pc:docMk/>
            <pc:sldMk cId="3022520554" sldId="670"/>
            <ac:spMk id="5" creationId="{A389414F-66B7-1262-7F78-D45BD7660CF6}"/>
          </ac:spMkLst>
        </pc:spChg>
        <pc:spChg chg="mod">
          <ac:chgData name="범수 김" userId="863329ffd88cf9fc" providerId="LiveId" clId="{EB9A4029-B528-460C-9D30-6DFCB3954A63}" dt="2023-12-25T12:52:04.898" v="17883" actId="1076"/>
          <ac:spMkLst>
            <pc:docMk/>
            <pc:sldMk cId="3022520554" sldId="670"/>
            <ac:spMk id="7" creationId="{0ECB0343-5B04-F637-C307-E0CEECA1D694}"/>
          </ac:spMkLst>
        </pc:spChg>
        <pc:spChg chg="mod">
          <ac:chgData name="범수 김" userId="863329ffd88cf9fc" providerId="LiveId" clId="{EB9A4029-B528-460C-9D30-6DFCB3954A63}" dt="2023-12-25T12:50:35.400" v="17731" actId="20577"/>
          <ac:spMkLst>
            <pc:docMk/>
            <pc:sldMk cId="3022520554" sldId="670"/>
            <ac:spMk id="9" creationId="{7418EDB0-699D-88F0-784E-93F7F412EBCD}"/>
          </ac:spMkLst>
        </pc:spChg>
        <pc:spChg chg="mod">
          <ac:chgData name="범수 김" userId="863329ffd88cf9fc" providerId="LiveId" clId="{EB9A4029-B528-460C-9D30-6DFCB3954A63}" dt="2023-12-25T12:52:01.549" v="17882" actId="1036"/>
          <ac:spMkLst>
            <pc:docMk/>
            <pc:sldMk cId="3022520554" sldId="670"/>
            <ac:spMk id="12" creationId="{EDBA672D-9C11-376E-B185-E0A1AF0D5FCB}"/>
          </ac:spMkLst>
        </pc:spChg>
        <pc:spChg chg="mod">
          <ac:chgData name="범수 김" userId="863329ffd88cf9fc" providerId="LiveId" clId="{EB9A4029-B528-460C-9D30-6DFCB3954A63}" dt="2023-12-25T12:49:14.505" v="17728" actId="1076"/>
          <ac:spMkLst>
            <pc:docMk/>
            <pc:sldMk cId="3022520554" sldId="670"/>
            <ac:spMk id="13" creationId="{3287BD43-485F-232B-D33A-735FA4A6AC00}"/>
          </ac:spMkLst>
        </pc:spChg>
        <pc:spChg chg="add mod">
          <ac:chgData name="범수 김" userId="863329ffd88cf9fc" providerId="LiveId" clId="{EB9A4029-B528-460C-9D30-6DFCB3954A63}" dt="2023-12-25T12:51:06.020" v="17749" actId="164"/>
          <ac:spMkLst>
            <pc:docMk/>
            <pc:sldMk cId="3022520554" sldId="670"/>
            <ac:spMk id="14" creationId="{C0F4B6E5-28E8-CAE3-97EE-123D39C2ECBC}"/>
          </ac:spMkLst>
        </pc:spChg>
        <pc:grpChg chg="mod">
          <ac:chgData name="범수 김" userId="863329ffd88cf9fc" providerId="LiveId" clId="{EB9A4029-B528-460C-9D30-6DFCB3954A63}" dt="2023-12-25T12:52:01.549" v="17882" actId="1036"/>
          <ac:grpSpMkLst>
            <pc:docMk/>
            <pc:sldMk cId="3022520554" sldId="670"/>
            <ac:grpSpMk id="11" creationId="{E8C39D65-5175-477F-8B22-28ED5562F760}"/>
          </ac:grpSpMkLst>
        </pc:grpChg>
        <pc:grpChg chg="add mod">
          <ac:chgData name="범수 김" userId="863329ffd88cf9fc" providerId="LiveId" clId="{EB9A4029-B528-460C-9D30-6DFCB3954A63}" dt="2023-12-25T12:52:01.549" v="17882" actId="1036"/>
          <ac:grpSpMkLst>
            <pc:docMk/>
            <pc:sldMk cId="3022520554" sldId="670"/>
            <ac:grpSpMk id="16" creationId="{85672144-F641-36A2-16E6-4B1A34CA63FA}"/>
          </ac:grpSpMkLst>
        </pc:grpChg>
        <pc:picChg chg="add mod">
          <ac:chgData name="범수 김" userId="863329ffd88cf9fc" providerId="LiveId" clId="{EB9A4029-B528-460C-9D30-6DFCB3954A63}" dt="2023-12-25T12:51:06.020" v="17749" actId="164"/>
          <ac:picMkLst>
            <pc:docMk/>
            <pc:sldMk cId="3022520554" sldId="670"/>
            <ac:picMk id="8" creationId="{2C0B580E-C2C7-BAF5-0050-161F72106D94}"/>
          </ac:picMkLst>
        </pc:picChg>
        <pc:picChg chg="del mod">
          <ac:chgData name="범수 김" userId="863329ffd88cf9fc" providerId="LiveId" clId="{EB9A4029-B528-460C-9D30-6DFCB3954A63}" dt="2023-12-25T12:50:39.352" v="17732" actId="478"/>
          <ac:picMkLst>
            <pc:docMk/>
            <pc:sldMk cId="3022520554" sldId="670"/>
            <ac:picMk id="15" creationId="{D6E2C1A6-856B-6BB4-01FD-999C54FF943C}"/>
          </ac:picMkLst>
        </pc:picChg>
      </pc:sldChg>
      <pc:sldChg chg="addSp delSp modSp mod">
        <pc:chgData name="범수 김" userId="863329ffd88cf9fc" providerId="LiveId" clId="{EB9A4029-B528-460C-9D30-6DFCB3954A63}" dt="2023-12-25T12:52:48.080" v="17934" actId="20577"/>
        <pc:sldMkLst>
          <pc:docMk/>
          <pc:sldMk cId="4180267807" sldId="671"/>
        </pc:sldMkLst>
        <pc:spChg chg="add mod">
          <ac:chgData name="범수 김" userId="863329ffd88cf9fc" providerId="LiveId" clId="{EB9A4029-B528-460C-9D30-6DFCB3954A63}" dt="2023-12-22T01:36:17.819" v="11038"/>
          <ac:spMkLst>
            <pc:docMk/>
            <pc:sldMk cId="4180267807" sldId="671"/>
            <ac:spMk id="2" creationId="{B9A74C2D-A411-115A-9F63-15D96C72166A}"/>
          </ac:spMkLst>
        </pc:spChg>
        <pc:spChg chg="del">
          <ac:chgData name="범수 김" userId="863329ffd88cf9fc" providerId="LiveId" clId="{EB9A4029-B528-460C-9D30-6DFCB3954A63}" dt="2023-12-22T01:36:17.685" v="11037" actId="478"/>
          <ac:spMkLst>
            <pc:docMk/>
            <pc:sldMk cId="4180267807" sldId="671"/>
            <ac:spMk id="5" creationId="{A389414F-66B7-1262-7F78-D45BD7660CF6}"/>
          </ac:spMkLst>
        </pc:spChg>
        <pc:spChg chg="mod">
          <ac:chgData name="범수 김" userId="863329ffd88cf9fc" providerId="LiveId" clId="{EB9A4029-B528-460C-9D30-6DFCB3954A63}" dt="2023-12-25T12:52:25.110" v="17932" actId="20577"/>
          <ac:spMkLst>
            <pc:docMk/>
            <pc:sldMk cId="4180267807" sldId="671"/>
            <ac:spMk id="7" creationId="{0ECB0343-5B04-F637-C307-E0CEECA1D694}"/>
          </ac:spMkLst>
        </pc:spChg>
        <pc:spChg chg="mod">
          <ac:chgData name="범수 김" userId="863329ffd88cf9fc" providerId="LiveId" clId="{EB9A4029-B528-460C-9D30-6DFCB3954A63}" dt="2023-12-25T12:52:48.080" v="17934" actId="20577"/>
          <ac:spMkLst>
            <pc:docMk/>
            <pc:sldMk cId="4180267807" sldId="671"/>
            <ac:spMk id="22" creationId="{BBCF1C77-595F-8585-AAE5-733260FEDC37}"/>
          </ac:spMkLst>
        </pc:spChg>
      </pc:sldChg>
      <pc:sldChg chg="addSp delSp modSp mod">
        <pc:chgData name="범수 김" userId="863329ffd88cf9fc" providerId="LiveId" clId="{EB9A4029-B528-460C-9D30-6DFCB3954A63}" dt="2023-12-25T12:53:47.219" v="18273" actId="20577"/>
        <pc:sldMkLst>
          <pc:docMk/>
          <pc:sldMk cId="2419339180" sldId="672"/>
        </pc:sldMkLst>
        <pc:spChg chg="add mod">
          <ac:chgData name="범수 김" userId="863329ffd88cf9fc" providerId="LiveId" clId="{EB9A4029-B528-460C-9D30-6DFCB3954A63}" dt="2023-12-22T01:36:19.483" v="11040"/>
          <ac:spMkLst>
            <pc:docMk/>
            <pc:sldMk cId="2419339180" sldId="672"/>
            <ac:spMk id="2" creationId="{55D56DAC-5847-F6C1-3303-D3042E6D18BE}"/>
          </ac:spMkLst>
        </pc:spChg>
        <pc:spChg chg="del">
          <ac:chgData name="범수 김" userId="863329ffd88cf9fc" providerId="LiveId" clId="{EB9A4029-B528-460C-9D30-6DFCB3954A63}" dt="2023-12-22T01:36:19.360" v="11039" actId="478"/>
          <ac:spMkLst>
            <pc:docMk/>
            <pc:sldMk cId="2419339180" sldId="672"/>
            <ac:spMk id="5" creationId="{A389414F-66B7-1262-7F78-D45BD7660CF6}"/>
          </ac:spMkLst>
        </pc:spChg>
        <pc:spChg chg="mod">
          <ac:chgData name="범수 김" userId="863329ffd88cf9fc" providerId="LiveId" clId="{EB9A4029-B528-460C-9D30-6DFCB3954A63}" dt="2023-12-25T12:53:47.219" v="18273" actId="20577"/>
          <ac:spMkLst>
            <pc:docMk/>
            <pc:sldMk cId="2419339180" sldId="672"/>
            <ac:spMk id="22" creationId="{BBCF1C77-595F-8585-AAE5-733260FEDC37}"/>
          </ac:spMkLst>
        </pc:spChg>
      </pc:sldChg>
      <pc:sldChg chg="modSp mod">
        <pc:chgData name="범수 김" userId="863329ffd88cf9fc" providerId="LiveId" clId="{EB9A4029-B528-460C-9D30-6DFCB3954A63}" dt="2023-12-20T11:47:42.604" v="1767" actId="20577"/>
        <pc:sldMkLst>
          <pc:docMk/>
          <pc:sldMk cId="1591705402" sldId="684"/>
        </pc:sldMkLst>
        <pc:spChg chg="mod">
          <ac:chgData name="범수 김" userId="863329ffd88cf9fc" providerId="LiveId" clId="{EB9A4029-B528-460C-9D30-6DFCB3954A63}" dt="2023-12-20T11:47:42.604" v="1767" actId="20577"/>
          <ac:spMkLst>
            <pc:docMk/>
            <pc:sldMk cId="1591705402" sldId="684"/>
            <ac:spMk id="9" creationId="{0C1CA5D8-D006-6FE2-547A-76501C931C93}"/>
          </ac:spMkLst>
        </pc:spChg>
      </pc:sldChg>
      <pc:sldChg chg="modSp add mod ord">
        <pc:chgData name="범수 김" userId="863329ffd88cf9fc" providerId="LiveId" clId="{EB9A4029-B528-460C-9D30-6DFCB3954A63}" dt="2023-12-29T06:47:02.753" v="20736"/>
        <pc:sldMkLst>
          <pc:docMk/>
          <pc:sldMk cId="1963496976" sldId="685"/>
        </pc:sldMkLst>
        <pc:spChg chg="mod">
          <ac:chgData name="범수 김" userId="863329ffd88cf9fc" providerId="LiveId" clId="{EB9A4029-B528-460C-9D30-6DFCB3954A63}" dt="2023-12-20T11:20:37.667" v="68" actId="12789"/>
          <ac:spMkLst>
            <pc:docMk/>
            <pc:sldMk cId="1963496976" sldId="685"/>
            <ac:spMk id="5" creationId="{A389414F-66B7-1262-7F78-D45BD7660CF6}"/>
          </ac:spMkLst>
        </pc:spChg>
      </pc:sldChg>
      <pc:sldChg chg="addSp modSp add mod ord">
        <pc:chgData name="범수 김" userId="863329ffd88cf9fc" providerId="LiveId" clId="{EB9A4029-B528-460C-9D30-6DFCB3954A63}" dt="2023-12-29T06:55:32.867" v="21721" actId="208"/>
        <pc:sldMkLst>
          <pc:docMk/>
          <pc:sldMk cId="2376696942" sldId="686"/>
        </pc:sldMkLst>
        <pc:spChg chg="add mod">
          <ac:chgData name="범수 김" userId="863329ffd88cf9fc" providerId="LiveId" clId="{EB9A4029-B528-460C-9D30-6DFCB3954A63}" dt="2023-12-20T11:27:37.683" v="91" actId="208"/>
          <ac:spMkLst>
            <pc:docMk/>
            <pc:sldMk cId="2376696942" sldId="686"/>
            <ac:spMk id="3" creationId="{48E29200-2B1D-B1D5-15D9-332672DB6AF9}"/>
          </ac:spMkLst>
        </pc:spChg>
        <pc:spChg chg="add mod">
          <ac:chgData name="범수 김" userId="863329ffd88cf9fc" providerId="LiveId" clId="{EB9A4029-B528-460C-9D30-6DFCB3954A63}" dt="2023-12-29T06:55:32.867" v="21721" actId="208"/>
          <ac:spMkLst>
            <pc:docMk/>
            <pc:sldMk cId="2376696942" sldId="686"/>
            <ac:spMk id="4" creationId="{B9BC0D8D-BB82-CFC2-D125-0378DD8D26C9}"/>
          </ac:spMkLst>
        </pc:spChg>
        <pc:spChg chg="mod">
          <ac:chgData name="범수 김" userId="863329ffd88cf9fc" providerId="LiveId" clId="{EB9A4029-B528-460C-9D30-6DFCB3954A63}" dt="2023-12-20T11:24:45.730" v="76" actId="1076"/>
          <ac:spMkLst>
            <pc:docMk/>
            <pc:sldMk cId="2376696942" sldId="686"/>
            <ac:spMk id="5" creationId="{A389414F-66B7-1262-7F78-D45BD7660CF6}"/>
          </ac:spMkLst>
        </pc:spChg>
      </pc:sldChg>
      <pc:sldChg chg="addSp delSp modSp add mod ord">
        <pc:chgData name="범수 김" userId="863329ffd88cf9fc" providerId="LiveId" clId="{EB9A4029-B528-460C-9D30-6DFCB3954A63}" dt="2023-12-29T07:00:53.384" v="21753" actId="1076"/>
        <pc:sldMkLst>
          <pc:docMk/>
          <pc:sldMk cId="2878461292" sldId="687"/>
        </pc:sldMkLst>
        <pc:spChg chg="add mod">
          <ac:chgData name="범수 김" userId="863329ffd88cf9fc" providerId="LiveId" clId="{EB9A4029-B528-460C-9D30-6DFCB3954A63}" dt="2023-12-29T07:00:48.514" v="21751" actId="1076"/>
          <ac:spMkLst>
            <pc:docMk/>
            <pc:sldMk cId="2878461292" sldId="687"/>
            <ac:spMk id="2" creationId="{BCA2C3BB-E408-4AD8-C747-AC0C00E5B7FF}"/>
          </ac:spMkLst>
        </pc:spChg>
        <pc:spChg chg="mod">
          <ac:chgData name="범수 김" userId="863329ffd88cf9fc" providerId="LiveId" clId="{EB9A4029-B528-460C-9D30-6DFCB3954A63}" dt="2023-12-29T07:00:46.581" v="21750" actId="1076"/>
          <ac:spMkLst>
            <pc:docMk/>
            <pc:sldMk cId="2878461292" sldId="687"/>
            <ac:spMk id="3" creationId="{48E29200-2B1D-B1D5-15D9-332672DB6AF9}"/>
          </ac:spMkLst>
        </pc:spChg>
        <pc:spChg chg="add mod">
          <ac:chgData name="범수 김" userId="863329ffd88cf9fc" providerId="LiveId" clId="{EB9A4029-B528-460C-9D30-6DFCB3954A63}" dt="2023-12-29T07:00:53.384" v="21753" actId="1076"/>
          <ac:spMkLst>
            <pc:docMk/>
            <pc:sldMk cId="2878461292" sldId="687"/>
            <ac:spMk id="4" creationId="{71D88D05-CFE5-ECA3-09AA-BB9746276C37}"/>
          </ac:spMkLst>
        </pc:spChg>
        <pc:spChg chg="del mod">
          <ac:chgData name="범수 김" userId="863329ffd88cf9fc" providerId="LiveId" clId="{EB9A4029-B528-460C-9D30-6DFCB3954A63}" dt="2023-12-20T11:29:13.879" v="398" actId="478"/>
          <ac:spMkLst>
            <pc:docMk/>
            <pc:sldMk cId="2878461292" sldId="687"/>
            <ac:spMk id="4" creationId="{B9BC0D8D-BB82-CFC2-D125-0378DD8D26C9}"/>
          </ac:spMkLst>
        </pc:spChg>
      </pc:sldChg>
      <pc:sldChg chg="modSp add mod ord">
        <pc:chgData name="범수 김" userId="863329ffd88cf9fc" providerId="LiveId" clId="{EB9A4029-B528-460C-9D30-6DFCB3954A63}" dt="2023-12-20T11:36:21.832" v="1764" actId="12789"/>
        <pc:sldMkLst>
          <pc:docMk/>
          <pc:sldMk cId="3463030398" sldId="688"/>
        </pc:sldMkLst>
        <pc:spChg chg="mod">
          <ac:chgData name="범수 김" userId="863329ffd88cf9fc" providerId="LiveId" clId="{EB9A4029-B528-460C-9D30-6DFCB3954A63}" dt="2023-12-20T11:36:21.832" v="1764" actId="12789"/>
          <ac:spMkLst>
            <pc:docMk/>
            <pc:sldMk cId="3463030398" sldId="688"/>
            <ac:spMk id="5" creationId="{A389414F-66B7-1262-7F78-D45BD7660CF6}"/>
          </ac:spMkLst>
        </pc:spChg>
      </pc:sldChg>
      <pc:sldChg chg="addSp delSp modSp add del mod ord">
        <pc:chgData name="범수 김" userId="863329ffd88cf9fc" providerId="LiveId" clId="{EB9A4029-B528-460C-9D30-6DFCB3954A63}" dt="2023-12-29T06:54:09.663" v="21682" actId="47"/>
        <pc:sldMkLst>
          <pc:docMk/>
          <pc:sldMk cId="2051632078" sldId="689"/>
        </pc:sldMkLst>
        <pc:spChg chg="add del mod">
          <ac:chgData name="범수 김" userId="863329ffd88cf9fc" providerId="LiveId" clId="{EB9A4029-B528-460C-9D30-6DFCB3954A63}" dt="2023-12-29T06:52:26.953" v="21364"/>
          <ac:spMkLst>
            <pc:docMk/>
            <pc:sldMk cId="2051632078" sldId="689"/>
            <ac:spMk id="2" creationId="{2F528F4E-7A5B-8828-D757-796B81EAD051}"/>
          </ac:spMkLst>
        </pc:spChg>
        <pc:spChg chg="add mod">
          <ac:chgData name="범수 김" userId="863329ffd88cf9fc" providerId="LiveId" clId="{EB9A4029-B528-460C-9D30-6DFCB3954A63}" dt="2023-12-29T06:51:55.356" v="21353"/>
          <ac:spMkLst>
            <pc:docMk/>
            <pc:sldMk cId="2051632078" sldId="689"/>
            <ac:spMk id="3" creationId="{DAA57DCB-D7C1-AFFA-2A2A-CEDD9819A95A}"/>
          </ac:spMkLst>
        </pc:spChg>
        <pc:spChg chg="add mod">
          <ac:chgData name="범수 김" userId="863329ffd88cf9fc" providerId="LiveId" clId="{EB9A4029-B528-460C-9D30-6DFCB3954A63}" dt="2023-12-20T11:35:58.762" v="1760" actId="164"/>
          <ac:spMkLst>
            <pc:docMk/>
            <pc:sldMk cId="2051632078" sldId="689"/>
            <ac:spMk id="4" creationId="{B10AF734-AE52-044E-E038-9B95305CCA43}"/>
          </ac:spMkLst>
        </pc:spChg>
        <pc:spChg chg="del mod">
          <ac:chgData name="범수 김" userId="863329ffd88cf9fc" providerId="LiveId" clId="{EB9A4029-B528-460C-9D30-6DFCB3954A63}" dt="2023-12-29T06:51:57.265" v="21354" actId="478"/>
          <ac:spMkLst>
            <pc:docMk/>
            <pc:sldMk cId="2051632078" sldId="689"/>
            <ac:spMk id="5" creationId="{A389414F-66B7-1262-7F78-D45BD7660CF6}"/>
          </ac:spMkLst>
        </pc:spChg>
        <pc:spChg chg="add mod">
          <ac:chgData name="범수 김" userId="863329ffd88cf9fc" providerId="LiveId" clId="{EB9A4029-B528-460C-9D30-6DFCB3954A63}" dt="2023-12-20T11:35:58.762" v="1760" actId="164"/>
          <ac:spMkLst>
            <pc:docMk/>
            <pc:sldMk cId="2051632078" sldId="689"/>
            <ac:spMk id="6" creationId="{B5E3D7AD-BBCB-ED62-0EA8-A97C62763317}"/>
          </ac:spMkLst>
        </pc:spChg>
        <pc:spChg chg="add mod">
          <ac:chgData name="범수 김" userId="863329ffd88cf9fc" providerId="LiveId" clId="{EB9A4029-B528-460C-9D30-6DFCB3954A63}" dt="2023-12-20T11:35:58.762" v="1760" actId="164"/>
          <ac:spMkLst>
            <pc:docMk/>
            <pc:sldMk cId="2051632078" sldId="689"/>
            <ac:spMk id="7" creationId="{3975E655-C72D-E8D1-58F8-368176BC044E}"/>
          </ac:spMkLst>
        </pc:spChg>
        <pc:grpChg chg="add del mod">
          <ac:chgData name="범수 김" userId="863329ffd88cf9fc" providerId="LiveId" clId="{EB9A4029-B528-460C-9D30-6DFCB3954A63}" dt="2023-12-29T06:52:04.835" v="21355" actId="21"/>
          <ac:grpSpMkLst>
            <pc:docMk/>
            <pc:sldMk cId="2051632078" sldId="689"/>
            <ac:grpSpMk id="8" creationId="{1083FBE6-DDDA-B0C3-D35D-E8A143042695}"/>
          </ac:grpSpMkLst>
        </pc:grpChg>
      </pc:sldChg>
      <pc:sldChg chg="addSp delSp modSp add mod">
        <pc:chgData name="범수 김" userId="863329ffd88cf9fc" providerId="LiveId" clId="{EB9A4029-B528-460C-9D30-6DFCB3954A63}" dt="2023-12-20T11:49:26.560" v="1983"/>
        <pc:sldMkLst>
          <pc:docMk/>
          <pc:sldMk cId="979012416" sldId="690"/>
        </pc:sldMkLst>
        <pc:spChg chg="add mod">
          <ac:chgData name="범수 김" userId="863329ffd88cf9fc" providerId="LiveId" clId="{EB9A4029-B528-460C-9D30-6DFCB3954A63}" dt="2023-12-20T11:49:24.730" v="1980" actId="1076"/>
          <ac:spMkLst>
            <pc:docMk/>
            <pc:sldMk cId="979012416" sldId="690"/>
            <ac:spMk id="4" creationId="{784B4A5F-98C2-9B2A-85ED-0A002AE5EE9D}"/>
          </ac:spMkLst>
        </pc:spChg>
        <pc:spChg chg="mod">
          <ac:chgData name="범수 김" userId="863329ffd88cf9fc" providerId="LiveId" clId="{EB9A4029-B528-460C-9D30-6DFCB3954A63}" dt="2023-12-20T11:48:35.689" v="1817"/>
          <ac:spMkLst>
            <pc:docMk/>
            <pc:sldMk cId="979012416" sldId="690"/>
            <ac:spMk id="9" creationId="{0C1CA5D8-D006-6FE2-547A-76501C931C93}"/>
          </ac:spMkLst>
        </pc:spChg>
        <pc:spChg chg="add del mod">
          <ac:chgData name="범수 김" userId="863329ffd88cf9fc" providerId="LiveId" clId="{EB9A4029-B528-460C-9D30-6DFCB3954A63}" dt="2023-12-20T11:49:26.560" v="1983"/>
          <ac:spMkLst>
            <pc:docMk/>
            <pc:sldMk cId="979012416" sldId="690"/>
            <ac:spMk id="10" creationId="{E76EC9E6-7D44-1E7E-29BB-616F085EA9F6}"/>
          </ac:spMkLst>
        </pc:spChg>
        <pc:spChg chg="add mod">
          <ac:chgData name="범수 김" userId="863329ffd88cf9fc" providerId="LiveId" clId="{EB9A4029-B528-460C-9D30-6DFCB3954A63}" dt="2023-12-20T11:49:26.377" v="1981" actId="1076"/>
          <ac:spMkLst>
            <pc:docMk/>
            <pc:sldMk cId="979012416" sldId="690"/>
            <ac:spMk id="11" creationId="{396D98CD-1299-1F5E-B221-8DA8277AF392}"/>
          </ac:spMkLst>
        </pc:spChg>
        <pc:grpChg chg="del">
          <ac:chgData name="범수 김" userId="863329ffd88cf9fc" providerId="LiveId" clId="{EB9A4029-B528-460C-9D30-6DFCB3954A63}" dt="2023-12-20T11:47:50.362" v="1769" actId="478"/>
          <ac:grpSpMkLst>
            <pc:docMk/>
            <pc:sldMk cId="979012416" sldId="690"/>
            <ac:grpSpMk id="8" creationId="{49F5FF8B-E0A9-5F01-8C79-2A34B7B0A28B}"/>
          </ac:grpSpMkLst>
        </pc:grpChg>
      </pc:sldChg>
      <pc:sldChg chg="modSp add mod">
        <pc:chgData name="범수 김" userId="863329ffd88cf9fc" providerId="LiveId" clId="{EB9A4029-B528-460C-9D30-6DFCB3954A63}" dt="2023-12-20T13:38:37.110" v="2620" actId="12789"/>
        <pc:sldMkLst>
          <pc:docMk/>
          <pc:sldMk cId="2493482674" sldId="691"/>
        </pc:sldMkLst>
        <pc:spChg chg="mod">
          <ac:chgData name="범수 김" userId="863329ffd88cf9fc" providerId="LiveId" clId="{EB9A4029-B528-460C-9D30-6DFCB3954A63}" dt="2023-12-20T13:38:37.110" v="2620" actId="12789"/>
          <ac:spMkLst>
            <pc:docMk/>
            <pc:sldMk cId="2493482674" sldId="691"/>
            <ac:spMk id="5" creationId="{A389414F-66B7-1262-7F78-D45BD7660CF6}"/>
          </ac:spMkLst>
        </pc:spChg>
      </pc:sldChg>
      <pc:sldChg chg="addSp delSp modSp add mod">
        <pc:chgData name="범수 김" userId="863329ffd88cf9fc" providerId="LiveId" clId="{EB9A4029-B528-460C-9D30-6DFCB3954A63}" dt="2023-12-20T13:39:04.243" v="2638" actId="1076"/>
        <pc:sldMkLst>
          <pc:docMk/>
          <pc:sldMk cId="2367511296" sldId="692"/>
        </pc:sldMkLst>
        <pc:spChg chg="add del mod">
          <ac:chgData name="범수 김" userId="863329ffd88cf9fc" providerId="LiveId" clId="{EB9A4029-B528-460C-9D30-6DFCB3954A63}" dt="2023-12-20T13:37:39.264" v="2396" actId="478"/>
          <ac:spMkLst>
            <pc:docMk/>
            <pc:sldMk cId="2367511296" sldId="692"/>
            <ac:spMk id="2" creationId="{16E42F1A-164D-0B3C-A7AB-D9790A769438}"/>
          </ac:spMkLst>
        </pc:spChg>
        <pc:spChg chg="mod">
          <ac:chgData name="범수 김" userId="863329ffd88cf9fc" providerId="LiveId" clId="{EB9A4029-B528-460C-9D30-6DFCB3954A63}" dt="2023-12-20T13:38:45.606" v="2634" actId="1076"/>
          <ac:spMkLst>
            <pc:docMk/>
            <pc:sldMk cId="2367511296" sldId="692"/>
            <ac:spMk id="5" creationId="{A389414F-66B7-1262-7F78-D45BD7660CF6}"/>
          </ac:spMkLst>
        </pc:spChg>
        <pc:spChg chg="add mod">
          <ac:chgData name="범수 김" userId="863329ffd88cf9fc" providerId="LiveId" clId="{EB9A4029-B528-460C-9D30-6DFCB3954A63}" dt="2023-12-20T13:38:05.396" v="2409" actId="164"/>
          <ac:spMkLst>
            <pc:docMk/>
            <pc:sldMk cId="2367511296" sldId="692"/>
            <ac:spMk id="8" creationId="{1274FE66-3898-DEDB-85CB-BC984D4A17AA}"/>
          </ac:spMkLst>
        </pc:spChg>
        <pc:spChg chg="add mod">
          <ac:chgData name="범수 김" userId="863329ffd88cf9fc" providerId="LiveId" clId="{EB9A4029-B528-460C-9D30-6DFCB3954A63}" dt="2023-12-20T13:38:05.396" v="2409" actId="164"/>
          <ac:spMkLst>
            <pc:docMk/>
            <pc:sldMk cId="2367511296" sldId="692"/>
            <ac:spMk id="9" creationId="{C76FC70B-58D3-72E3-EA4E-2827552D7DEC}"/>
          </ac:spMkLst>
        </pc:spChg>
        <pc:spChg chg="add mod">
          <ac:chgData name="범수 김" userId="863329ffd88cf9fc" providerId="LiveId" clId="{EB9A4029-B528-460C-9D30-6DFCB3954A63}" dt="2023-12-20T13:39:04.243" v="2638" actId="1076"/>
          <ac:spMkLst>
            <pc:docMk/>
            <pc:sldMk cId="2367511296" sldId="692"/>
            <ac:spMk id="11" creationId="{9378F409-2153-3674-B42D-83B97AE0DBA0}"/>
          </ac:spMkLst>
        </pc:spChg>
        <pc:grpChg chg="add mod">
          <ac:chgData name="범수 김" userId="863329ffd88cf9fc" providerId="LiveId" clId="{EB9A4029-B528-460C-9D30-6DFCB3954A63}" dt="2023-12-20T13:38:51.005" v="2637" actId="1076"/>
          <ac:grpSpMkLst>
            <pc:docMk/>
            <pc:sldMk cId="2367511296" sldId="692"/>
            <ac:grpSpMk id="10" creationId="{98A6C436-0CCF-20A0-34BA-7481F313A5D9}"/>
          </ac:grpSpMkLst>
        </pc:grpChg>
        <pc:picChg chg="add mod">
          <ac:chgData name="범수 김" userId="863329ffd88cf9fc" providerId="LiveId" clId="{EB9A4029-B528-460C-9D30-6DFCB3954A63}" dt="2023-12-20T13:38:05.396" v="2409" actId="164"/>
          <ac:picMkLst>
            <pc:docMk/>
            <pc:sldMk cId="2367511296" sldId="692"/>
            <ac:picMk id="4" creationId="{48505A08-2F03-77B2-7935-537E1D42D305}"/>
          </ac:picMkLst>
        </pc:picChg>
        <pc:picChg chg="add mod">
          <ac:chgData name="범수 김" userId="863329ffd88cf9fc" providerId="LiveId" clId="{EB9A4029-B528-460C-9D30-6DFCB3954A63}" dt="2023-12-20T13:38:05.396" v="2409" actId="164"/>
          <ac:picMkLst>
            <pc:docMk/>
            <pc:sldMk cId="2367511296" sldId="692"/>
            <ac:picMk id="7" creationId="{B75BB388-DA70-96B9-46A6-C41D44FEF435}"/>
          </ac:picMkLst>
        </pc:picChg>
      </pc:sldChg>
      <pc:sldChg chg="addSp delSp modSp add mod">
        <pc:chgData name="범수 김" userId="863329ffd88cf9fc" providerId="LiveId" clId="{EB9A4029-B528-460C-9D30-6DFCB3954A63}" dt="2023-12-20T13:44:41.733" v="3194" actId="478"/>
        <pc:sldMkLst>
          <pc:docMk/>
          <pc:sldMk cId="2486593286" sldId="693"/>
        </pc:sldMkLst>
        <pc:spChg chg="add del mod">
          <ac:chgData name="범수 김" userId="863329ffd88cf9fc" providerId="LiveId" clId="{EB9A4029-B528-460C-9D30-6DFCB3954A63}" dt="2023-12-20T13:44:41.733" v="3194" actId="478"/>
          <ac:spMkLst>
            <pc:docMk/>
            <pc:sldMk cId="2486593286" sldId="693"/>
            <ac:spMk id="3" creationId="{09A780F4-508A-C421-A2A9-0452EC2E2728}"/>
          </ac:spMkLst>
        </pc:spChg>
        <pc:spChg chg="mod">
          <ac:chgData name="범수 김" userId="863329ffd88cf9fc" providerId="LiveId" clId="{EB9A4029-B528-460C-9D30-6DFCB3954A63}" dt="2023-12-20T13:41:27.549" v="2869" actId="20577"/>
          <ac:spMkLst>
            <pc:docMk/>
            <pc:sldMk cId="2486593286" sldId="693"/>
            <ac:spMk id="5" creationId="{A389414F-66B7-1262-7F78-D45BD7660CF6}"/>
          </ac:spMkLst>
        </pc:spChg>
      </pc:sldChg>
      <pc:sldChg chg="addSp modSp add mod">
        <pc:chgData name="범수 김" userId="863329ffd88cf9fc" providerId="LiveId" clId="{EB9A4029-B528-460C-9D30-6DFCB3954A63}" dt="2023-12-21T14:08:15.045" v="10031" actId="20577"/>
        <pc:sldMkLst>
          <pc:docMk/>
          <pc:sldMk cId="2336640487" sldId="694"/>
        </pc:sldMkLst>
        <pc:spChg chg="add mod">
          <ac:chgData name="범수 김" userId="863329ffd88cf9fc" providerId="LiveId" clId="{EB9A4029-B528-460C-9D30-6DFCB3954A63}" dt="2023-12-20T12:05:40.308" v="2138" actId="208"/>
          <ac:spMkLst>
            <pc:docMk/>
            <pc:sldMk cId="2336640487" sldId="694"/>
            <ac:spMk id="3" creationId="{C042429E-00BD-00FD-3956-2BDBFE69CFC3}"/>
          </ac:spMkLst>
        </pc:spChg>
        <pc:spChg chg="add mod">
          <ac:chgData name="범수 김" userId="863329ffd88cf9fc" providerId="LiveId" clId="{EB9A4029-B528-460C-9D30-6DFCB3954A63}" dt="2023-12-20T12:05:50.987" v="2141" actId="14100"/>
          <ac:spMkLst>
            <pc:docMk/>
            <pc:sldMk cId="2336640487" sldId="694"/>
            <ac:spMk id="4" creationId="{B43B7E1C-0514-5602-9B2C-66EEC0187B91}"/>
          </ac:spMkLst>
        </pc:spChg>
        <pc:spChg chg="mod">
          <ac:chgData name="범수 김" userId="863329ffd88cf9fc" providerId="LiveId" clId="{EB9A4029-B528-460C-9D30-6DFCB3954A63}" dt="2023-12-20T12:07:04.555" v="2391" actId="1076"/>
          <ac:spMkLst>
            <pc:docMk/>
            <pc:sldMk cId="2336640487" sldId="694"/>
            <ac:spMk id="5" creationId="{A389414F-66B7-1262-7F78-D45BD7660CF6}"/>
          </ac:spMkLst>
        </pc:spChg>
        <pc:spChg chg="add mod">
          <ac:chgData name="범수 김" userId="863329ffd88cf9fc" providerId="LiveId" clId="{EB9A4029-B528-460C-9D30-6DFCB3954A63}" dt="2023-12-20T12:05:54.657" v="2143" actId="14100"/>
          <ac:spMkLst>
            <pc:docMk/>
            <pc:sldMk cId="2336640487" sldId="694"/>
            <ac:spMk id="6" creationId="{BA1DF214-41EC-C43F-AED0-24EB24CF506C}"/>
          </ac:spMkLst>
        </pc:spChg>
        <pc:spChg chg="add mod">
          <ac:chgData name="범수 김" userId="863329ffd88cf9fc" providerId="LiveId" clId="{EB9A4029-B528-460C-9D30-6DFCB3954A63}" dt="2023-12-21T14:08:15.045" v="10031" actId="20577"/>
          <ac:spMkLst>
            <pc:docMk/>
            <pc:sldMk cId="2336640487" sldId="694"/>
            <ac:spMk id="7" creationId="{15AA2EA3-572F-2416-D750-A762B6A785EA}"/>
          </ac:spMkLst>
        </pc:spChg>
        <pc:spChg chg="add mod">
          <ac:chgData name="범수 김" userId="863329ffd88cf9fc" providerId="LiveId" clId="{EB9A4029-B528-460C-9D30-6DFCB3954A63}" dt="2023-12-20T12:06:17.658" v="2220" actId="14100"/>
          <ac:spMkLst>
            <pc:docMk/>
            <pc:sldMk cId="2336640487" sldId="694"/>
            <ac:spMk id="8" creationId="{D7D974F1-67ED-316C-1368-D1C7662389ED}"/>
          </ac:spMkLst>
        </pc:spChg>
      </pc:sldChg>
      <pc:sldChg chg="modSp add mod">
        <pc:chgData name="범수 김" userId="863329ffd88cf9fc" providerId="LiveId" clId="{EB9A4029-B528-460C-9D30-6DFCB3954A63}" dt="2023-12-20T13:39:29.146" v="2672" actId="20577"/>
        <pc:sldMkLst>
          <pc:docMk/>
          <pc:sldMk cId="4131832332" sldId="695"/>
        </pc:sldMkLst>
        <pc:spChg chg="mod">
          <ac:chgData name="범수 김" userId="863329ffd88cf9fc" providerId="LiveId" clId="{EB9A4029-B528-460C-9D30-6DFCB3954A63}" dt="2023-12-20T13:39:29.146" v="2672" actId="20577"/>
          <ac:spMkLst>
            <pc:docMk/>
            <pc:sldMk cId="4131832332" sldId="695"/>
            <ac:spMk id="5" creationId="{A389414F-66B7-1262-7F78-D45BD7660CF6}"/>
          </ac:spMkLst>
        </pc:spChg>
      </pc:sldChg>
      <pc:sldChg chg="addSp modSp add mod">
        <pc:chgData name="범수 김" userId="863329ffd88cf9fc" providerId="LiveId" clId="{EB9A4029-B528-460C-9D30-6DFCB3954A63}" dt="2023-12-20T15:00:38.253" v="8932" actId="1076"/>
        <pc:sldMkLst>
          <pc:docMk/>
          <pc:sldMk cId="4113435506" sldId="696"/>
        </pc:sldMkLst>
        <pc:spChg chg="add mod">
          <ac:chgData name="범수 김" userId="863329ffd88cf9fc" providerId="LiveId" clId="{EB9A4029-B528-460C-9D30-6DFCB3954A63}" dt="2023-12-20T15:00:16.227" v="8923" actId="20577"/>
          <ac:spMkLst>
            <pc:docMk/>
            <pc:sldMk cId="4113435506" sldId="696"/>
            <ac:spMk id="2" creationId="{FB2FFA33-2505-B46A-0192-7BDF9FCECC9D}"/>
          </ac:spMkLst>
        </pc:spChg>
        <pc:spChg chg="add mod">
          <ac:chgData name="범수 김" userId="863329ffd88cf9fc" providerId="LiveId" clId="{EB9A4029-B528-460C-9D30-6DFCB3954A63}" dt="2023-12-20T13:48:48.599" v="3471" actId="20577"/>
          <ac:spMkLst>
            <pc:docMk/>
            <pc:sldMk cId="4113435506" sldId="696"/>
            <ac:spMk id="4" creationId="{7C654245-A081-E58A-27DA-7621389C273F}"/>
          </ac:spMkLst>
        </pc:spChg>
        <pc:spChg chg="mod">
          <ac:chgData name="범수 김" userId="863329ffd88cf9fc" providerId="LiveId" clId="{EB9A4029-B528-460C-9D30-6DFCB3954A63}" dt="2023-12-20T13:39:35.384" v="2679" actId="1076"/>
          <ac:spMkLst>
            <pc:docMk/>
            <pc:sldMk cId="4113435506" sldId="696"/>
            <ac:spMk id="5" creationId="{A389414F-66B7-1262-7F78-D45BD7660CF6}"/>
          </ac:spMkLst>
        </pc:spChg>
        <pc:spChg chg="add mod">
          <ac:chgData name="범수 김" userId="863329ffd88cf9fc" providerId="LiveId" clId="{EB9A4029-B528-460C-9D30-6DFCB3954A63}" dt="2023-12-20T13:47:39.155" v="3244" actId="164"/>
          <ac:spMkLst>
            <pc:docMk/>
            <pc:sldMk cId="4113435506" sldId="696"/>
            <ac:spMk id="6" creationId="{B2B3939E-F26E-D477-0117-713969C4D6AC}"/>
          </ac:spMkLst>
        </pc:spChg>
        <pc:spChg chg="add mod">
          <ac:chgData name="범수 김" userId="863329ffd88cf9fc" providerId="LiveId" clId="{EB9A4029-B528-460C-9D30-6DFCB3954A63}" dt="2023-12-20T14:59:58.270" v="8863" actId="1076"/>
          <ac:spMkLst>
            <pc:docMk/>
            <pc:sldMk cId="4113435506" sldId="696"/>
            <ac:spMk id="8" creationId="{C28F7976-6512-42B3-2CD2-B21BF7EA3CA4}"/>
          </ac:spMkLst>
        </pc:spChg>
        <pc:spChg chg="add mod">
          <ac:chgData name="범수 김" userId="863329ffd88cf9fc" providerId="LiveId" clId="{EB9A4029-B528-460C-9D30-6DFCB3954A63}" dt="2023-12-20T14:59:55.344" v="8861" actId="164"/>
          <ac:spMkLst>
            <pc:docMk/>
            <pc:sldMk cId="4113435506" sldId="696"/>
            <ac:spMk id="9" creationId="{BD4D4BD4-B42E-8D0C-82EB-B301432D5681}"/>
          </ac:spMkLst>
        </pc:spChg>
        <pc:spChg chg="add">
          <ac:chgData name="범수 김" userId="863329ffd88cf9fc" providerId="LiveId" clId="{EB9A4029-B528-460C-9D30-6DFCB3954A63}" dt="2023-12-20T15:00:21.216" v="8924" actId="11529"/>
          <ac:spMkLst>
            <pc:docMk/>
            <pc:sldMk cId="4113435506" sldId="696"/>
            <ac:spMk id="11" creationId="{F70B97E5-927C-DE07-FE11-A6E9AEE496CE}"/>
          </ac:spMkLst>
        </pc:spChg>
        <pc:spChg chg="add mod">
          <ac:chgData name="범수 김" userId="863329ffd88cf9fc" providerId="LiveId" clId="{EB9A4029-B528-460C-9D30-6DFCB3954A63}" dt="2023-12-20T15:00:36.188" v="8931" actId="164"/>
          <ac:spMkLst>
            <pc:docMk/>
            <pc:sldMk cId="4113435506" sldId="696"/>
            <ac:spMk id="14" creationId="{CB630661-1537-450C-7380-414A91B090B7}"/>
          </ac:spMkLst>
        </pc:spChg>
        <pc:grpChg chg="add mod">
          <ac:chgData name="범수 김" userId="863329ffd88cf9fc" providerId="LiveId" clId="{EB9A4029-B528-460C-9D30-6DFCB3954A63}" dt="2023-12-20T14:59:55.344" v="8861" actId="164"/>
          <ac:grpSpMkLst>
            <pc:docMk/>
            <pc:sldMk cId="4113435506" sldId="696"/>
            <ac:grpSpMk id="7" creationId="{EBCF1808-B272-F9DE-50AB-3DB2C3FCF1B8}"/>
          </ac:grpSpMkLst>
        </pc:grpChg>
        <pc:grpChg chg="add mod">
          <ac:chgData name="범수 김" userId="863329ffd88cf9fc" providerId="LiveId" clId="{EB9A4029-B528-460C-9D30-6DFCB3954A63}" dt="2023-12-20T14:59:57.417" v="8862" actId="1076"/>
          <ac:grpSpMkLst>
            <pc:docMk/>
            <pc:sldMk cId="4113435506" sldId="696"/>
            <ac:grpSpMk id="10" creationId="{6287E7B4-2EE6-BCDE-C40B-AD18D0F5AFAE}"/>
          </ac:grpSpMkLst>
        </pc:grpChg>
        <pc:grpChg chg="add mod">
          <ac:chgData name="범수 김" userId="863329ffd88cf9fc" providerId="LiveId" clId="{EB9A4029-B528-460C-9D30-6DFCB3954A63}" dt="2023-12-20T15:00:38.253" v="8932" actId="1076"/>
          <ac:grpSpMkLst>
            <pc:docMk/>
            <pc:sldMk cId="4113435506" sldId="696"/>
            <ac:grpSpMk id="15" creationId="{4149F3B9-4A71-8041-9289-D5F2DB47803A}"/>
          </ac:grpSpMkLst>
        </pc:grpChg>
        <pc:picChg chg="add mod">
          <ac:chgData name="범수 김" userId="863329ffd88cf9fc" providerId="LiveId" clId="{EB9A4029-B528-460C-9D30-6DFCB3954A63}" dt="2023-12-20T15:00:36.188" v="8931" actId="164"/>
          <ac:picMkLst>
            <pc:docMk/>
            <pc:sldMk cId="4113435506" sldId="696"/>
            <ac:picMk id="13" creationId="{0DD8740A-244E-EAC5-852E-147C9E3B3A35}"/>
          </ac:picMkLst>
        </pc:picChg>
      </pc:sldChg>
      <pc:sldChg chg="add">
        <pc:chgData name="범수 김" userId="863329ffd88cf9fc" providerId="LiveId" clId="{EB9A4029-B528-460C-9D30-6DFCB3954A63}" dt="2023-12-20T13:40:45.617" v="2836"/>
        <pc:sldMkLst>
          <pc:docMk/>
          <pc:sldMk cId="3250310667" sldId="697"/>
        </pc:sldMkLst>
      </pc:sldChg>
      <pc:sldChg chg="addSp modSp add mod">
        <pc:chgData name="범수 김" userId="863329ffd88cf9fc" providerId="LiveId" clId="{EB9A4029-B528-460C-9D30-6DFCB3954A63}" dt="2023-12-20T13:44:38.496" v="3193" actId="164"/>
        <pc:sldMkLst>
          <pc:docMk/>
          <pc:sldMk cId="1967790318" sldId="698"/>
        </pc:sldMkLst>
        <pc:spChg chg="add mod">
          <ac:chgData name="범수 김" userId="863329ffd88cf9fc" providerId="LiveId" clId="{EB9A4029-B528-460C-9D30-6DFCB3954A63}" dt="2023-12-20T13:42:15.114" v="2903" actId="164"/>
          <ac:spMkLst>
            <pc:docMk/>
            <pc:sldMk cId="1967790318" sldId="698"/>
            <ac:spMk id="2" creationId="{1722FB69-BD7C-7AB4-EE22-A213513EE168}"/>
          </ac:spMkLst>
        </pc:spChg>
        <pc:spChg chg="mod">
          <ac:chgData name="범수 김" userId="863329ffd88cf9fc" providerId="LiveId" clId="{EB9A4029-B528-460C-9D30-6DFCB3954A63}" dt="2023-12-20T13:42:15.114" v="2903" actId="164"/>
          <ac:spMkLst>
            <pc:docMk/>
            <pc:sldMk cId="1967790318" sldId="698"/>
            <ac:spMk id="3" creationId="{09A780F4-508A-C421-A2A9-0452EC2E2728}"/>
          </ac:spMkLst>
        </pc:spChg>
        <pc:spChg chg="add mod">
          <ac:chgData name="범수 김" userId="863329ffd88cf9fc" providerId="LiveId" clId="{EB9A4029-B528-460C-9D30-6DFCB3954A63}" dt="2023-12-20T13:42:15.114" v="2903" actId="164"/>
          <ac:spMkLst>
            <pc:docMk/>
            <pc:sldMk cId="1967790318" sldId="698"/>
            <ac:spMk id="4" creationId="{9763B4EE-21B9-4E43-5393-FB732143A068}"/>
          </ac:spMkLst>
        </pc:spChg>
        <pc:spChg chg="mod">
          <ac:chgData name="범수 김" userId="863329ffd88cf9fc" providerId="LiveId" clId="{EB9A4029-B528-460C-9D30-6DFCB3954A63}" dt="2023-12-20T13:41:32.686" v="2876" actId="1076"/>
          <ac:spMkLst>
            <pc:docMk/>
            <pc:sldMk cId="1967790318" sldId="698"/>
            <ac:spMk id="5" creationId="{A389414F-66B7-1262-7F78-D45BD7660CF6}"/>
          </ac:spMkLst>
        </pc:spChg>
        <pc:spChg chg="add mod">
          <ac:chgData name="범수 김" userId="863329ffd88cf9fc" providerId="LiveId" clId="{EB9A4029-B528-460C-9D30-6DFCB3954A63}" dt="2023-12-20T13:43:39.411" v="3183" actId="208"/>
          <ac:spMkLst>
            <pc:docMk/>
            <pc:sldMk cId="1967790318" sldId="698"/>
            <ac:spMk id="7" creationId="{0D4F461D-C90F-73AB-E1EA-5EED88EE838C}"/>
          </ac:spMkLst>
        </pc:spChg>
        <pc:spChg chg="add mod">
          <ac:chgData name="범수 김" userId="863329ffd88cf9fc" providerId="LiveId" clId="{EB9A4029-B528-460C-9D30-6DFCB3954A63}" dt="2023-12-20T13:44:38.496" v="3193" actId="164"/>
          <ac:spMkLst>
            <pc:docMk/>
            <pc:sldMk cId="1967790318" sldId="698"/>
            <ac:spMk id="8" creationId="{3BEA7544-9CA1-7674-7FEE-B94465575A18}"/>
          </ac:spMkLst>
        </pc:spChg>
        <pc:spChg chg="add mod">
          <ac:chgData name="범수 김" userId="863329ffd88cf9fc" providerId="LiveId" clId="{EB9A4029-B528-460C-9D30-6DFCB3954A63}" dt="2023-12-20T13:44:38.496" v="3193" actId="164"/>
          <ac:spMkLst>
            <pc:docMk/>
            <pc:sldMk cId="1967790318" sldId="698"/>
            <ac:spMk id="11" creationId="{2F0C92CD-52FD-E08D-8E7C-8454E773D29C}"/>
          </ac:spMkLst>
        </pc:spChg>
        <pc:grpChg chg="add mod">
          <ac:chgData name="범수 김" userId="863329ffd88cf9fc" providerId="LiveId" clId="{EB9A4029-B528-460C-9D30-6DFCB3954A63}" dt="2023-12-20T13:43:42.664" v="3184" actId="1076"/>
          <ac:grpSpMkLst>
            <pc:docMk/>
            <pc:sldMk cId="1967790318" sldId="698"/>
            <ac:grpSpMk id="6" creationId="{8459D5FE-6638-539B-474B-66606FA5CD62}"/>
          </ac:grpSpMkLst>
        </pc:grpChg>
        <pc:grpChg chg="add mod">
          <ac:chgData name="범수 김" userId="863329ffd88cf9fc" providerId="LiveId" clId="{EB9A4029-B528-460C-9D30-6DFCB3954A63}" dt="2023-12-20T13:44:38.496" v="3193" actId="164"/>
          <ac:grpSpMkLst>
            <pc:docMk/>
            <pc:sldMk cId="1967790318" sldId="698"/>
            <ac:grpSpMk id="12" creationId="{FBE4CAF2-D2DE-99C1-4430-A7F9720B7899}"/>
          </ac:grpSpMkLst>
        </pc:grpChg>
        <pc:picChg chg="add mod">
          <ac:chgData name="범수 김" userId="863329ffd88cf9fc" providerId="LiveId" clId="{EB9A4029-B528-460C-9D30-6DFCB3954A63}" dt="2023-12-20T13:44:38.496" v="3193" actId="164"/>
          <ac:picMkLst>
            <pc:docMk/>
            <pc:sldMk cId="1967790318" sldId="698"/>
            <ac:picMk id="10" creationId="{A0F0F3C0-3C4E-64FC-9EAC-232AB931E3C3}"/>
          </ac:picMkLst>
        </pc:picChg>
      </pc:sldChg>
      <pc:sldChg chg="modSp add mod">
        <pc:chgData name="범수 김" userId="863329ffd88cf9fc" providerId="LiveId" clId="{EB9A4029-B528-460C-9D30-6DFCB3954A63}" dt="2023-12-20T13:49:51.659" v="3596" actId="20577"/>
        <pc:sldMkLst>
          <pc:docMk/>
          <pc:sldMk cId="1828175196" sldId="699"/>
        </pc:sldMkLst>
        <pc:spChg chg="mod">
          <ac:chgData name="범수 김" userId="863329ffd88cf9fc" providerId="LiveId" clId="{EB9A4029-B528-460C-9D30-6DFCB3954A63}" dt="2023-12-20T13:49:51.659" v="3596" actId="20577"/>
          <ac:spMkLst>
            <pc:docMk/>
            <pc:sldMk cId="1828175196" sldId="699"/>
            <ac:spMk id="5" creationId="{A389414F-66B7-1262-7F78-D45BD7660CF6}"/>
          </ac:spMkLst>
        </pc:spChg>
      </pc:sldChg>
      <pc:sldChg chg="addSp modSp add mod">
        <pc:chgData name="범수 김" userId="863329ffd88cf9fc" providerId="LiveId" clId="{EB9A4029-B528-460C-9D30-6DFCB3954A63}" dt="2023-12-20T15:01:05.080" v="8967" actId="20577"/>
        <pc:sldMkLst>
          <pc:docMk/>
          <pc:sldMk cId="2582067453" sldId="700"/>
        </pc:sldMkLst>
        <pc:spChg chg="add mod">
          <ac:chgData name="범수 김" userId="863329ffd88cf9fc" providerId="LiveId" clId="{EB9A4029-B528-460C-9D30-6DFCB3954A63}" dt="2023-12-20T14:08:36.031" v="6424" actId="20577"/>
          <ac:spMkLst>
            <pc:docMk/>
            <pc:sldMk cId="2582067453" sldId="700"/>
            <ac:spMk id="2" creationId="{A3F56D98-B63B-CDD3-DF24-5CFCE26FAF57}"/>
          </ac:spMkLst>
        </pc:spChg>
        <pc:spChg chg="add mod">
          <ac:chgData name="범수 김" userId="863329ffd88cf9fc" providerId="LiveId" clId="{EB9A4029-B528-460C-9D30-6DFCB3954A63}" dt="2023-12-20T13:51:35.563" v="3924" actId="1076"/>
          <ac:spMkLst>
            <pc:docMk/>
            <pc:sldMk cId="2582067453" sldId="700"/>
            <ac:spMk id="4" creationId="{8F044D65-D349-A3D3-9D69-67B72FEF6725}"/>
          </ac:spMkLst>
        </pc:spChg>
        <pc:spChg chg="mod">
          <ac:chgData name="범수 김" userId="863329ffd88cf9fc" providerId="LiveId" clId="{EB9A4029-B528-460C-9D30-6DFCB3954A63}" dt="2023-12-20T13:49:58.886" v="3603" actId="1076"/>
          <ac:spMkLst>
            <pc:docMk/>
            <pc:sldMk cId="2582067453" sldId="700"/>
            <ac:spMk id="5" creationId="{A389414F-66B7-1262-7F78-D45BD7660CF6}"/>
          </ac:spMkLst>
        </pc:spChg>
        <pc:spChg chg="add mod">
          <ac:chgData name="범수 김" userId="863329ffd88cf9fc" providerId="LiveId" clId="{EB9A4029-B528-460C-9D30-6DFCB3954A63}" dt="2023-12-20T13:51:47.892" v="3927" actId="14100"/>
          <ac:spMkLst>
            <pc:docMk/>
            <pc:sldMk cId="2582067453" sldId="700"/>
            <ac:spMk id="6" creationId="{7F296B1A-C72A-1C7B-6C21-71D05F3CF338}"/>
          </ac:spMkLst>
        </pc:spChg>
        <pc:spChg chg="add mod">
          <ac:chgData name="범수 김" userId="863329ffd88cf9fc" providerId="LiveId" clId="{EB9A4029-B528-460C-9D30-6DFCB3954A63}" dt="2023-12-20T15:01:05.080" v="8967" actId="20577"/>
          <ac:spMkLst>
            <pc:docMk/>
            <pc:sldMk cId="2582067453" sldId="700"/>
            <ac:spMk id="7" creationId="{47675972-E430-9EED-77AC-5A627BD4D110}"/>
          </ac:spMkLst>
        </pc:spChg>
      </pc:sldChg>
      <pc:sldChg chg="modSp add mod">
        <pc:chgData name="범수 김" userId="863329ffd88cf9fc" providerId="LiveId" clId="{EB9A4029-B528-460C-9D30-6DFCB3954A63}" dt="2023-12-20T13:53:27.877" v="4228" actId="20577"/>
        <pc:sldMkLst>
          <pc:docMk/>
          <pc:sldMk cId="2434679330" sldId="701"/>
        </pc:sldMkLst>
        <pc:spChg chg="mod">
          <ac:chgData name="범수 김" userId="863329ffd88cf9fc" providerId="LiveId" clId="{EB9A4029-B528-460C-9D30-6DFCB3954A63}" dt="2023-12-20T13:53:27.877" v="4228" actId="20577"/>
          <ac:spMkLst>
            <pc:docMk/>
            <pc:sldMk cId="2434679330" sldId="701"/>
            <ac:spMk id="5" creationId="{A389414F-66B7-1262-7F78-D45BD7660CF6}"/>
          </ac:spMkLst>
        </pc:spChg>
      </pc:sldChg>
      <pc:sldChg chg="addSp modSp add mod">
        <pc:chgData name="범수 김" userId="863329ffd88cf9fc" providerId="LiveId" clId="{EB9A4029-B528-460C-9D30-6DFCB3954A63}" dt="2023-12-20T15:01:46.101" v="8980" actId="20577"/>
        <pc:sldMkLst>
          <pc:docMk/>
          <pc:sldMk cId="927439672" sldId="702"/>
        </pc:sldMkLst>
        <pc:spChg chg="add mod">
          <ac:chgData name="범수 김" userId="863329ffd88cf9fc" providerId="LiveId" clId="{EB9A4029-B528-460C-9D30-6DFCB3954A63}" dt="2023-12-20T15:01:46.101" v="8980" actId="20577"/>
          <ac:spMkLst>
            <pc:docMk/>
            <pc:sldMk cId="927439672" sldId="702"/>
            <ac:spMk id="2" creationId="{F7E406DA-7D0D-1A6F-8426-C100C5124AA4}"/>
          </ac:spMkLst>
        </pc:spChg>
        <pc:spChg chg="add mod">
          <ac:chgData name="범수 김" userId="863329ffd88cf9fc" providerId="LiveId" clId="{EB9A4029-B528-460C-9D30-6DFCB3954A63}" dt="2023-12-20T13:56:21.051" v="4637" actId="164"/>
          <ac:spMkLst>
            <pc:docMk/>
            <pc:sldMk cId="927439672" sldId="702"/>
            <ac:spMk id="4" creationId="{8B5D95DD-201C-23C2-2891-FB555AED15FE}"/>
          </ac:spMkLst>
        </pc:spChg>
        <pc:spChg chg="mod">
          <ac:chgData name="범수 김" userId="863329ffd88cf9fc" providerId="LiveId" clId="{EB9A4029-B528-460C-9D30-6DFCB3954A63}" dt="2023-12-20T13:53:33.996" v="4236" actId="1076"/>
          <ac:spMkLst>
            <pc:docMk/>
            <pc:sldMk cId="927439672" sldId="702"/>
            <ac:spMk id="5" creationId="{A389414F-66B7-1262-7F78-D45BD7660CF6}"/>
          </ac:spMkLst>
        </pc:spChg>
        <pc:spChg chg="mod">
          <ac:chgData name="범수 김" userId="863329ffd88cf9fc" providerId="LiveId" clId="{EB9A4029-B528-460C-9D30-6DFCB3954A63}" dt="2023-12-20T13:55:58.799" v="4606" actId="20577"/>
          <ac:spMkLst>
            <pc:docMk/>
            <pc:sldMk cId="927439672" sldId="702"/>
            <ac:spMk id="7" creationId="{33D40567-D0F8-B265-C499-B7869CC812F7}"/>
          </ac:spMkLst>
        </pc:spChg>
        <pc:spChg chg="mod">
          <ac:chgData name="범수 김" userId="863329ffd88cf9fc" providerId="LiveId" clId="{EB9A4029-B528-460C-9D30-6DFCB3954A63}" dt="2023-12-20T13:56:11.678" v="4633" actId="14100"/>
          <ac:spMkLst>
            <pc:docMk/>
            <pc:sldMk cId="927439672" sldId="702"/>
            <ac:spMk id="8" creationId="{DDAA224C-E05F-28CC-0A56-0A4070B3266B}"/>
          </ac:spMkLst>
        </pc:spChg>
        <pc:spChg chg="add mod">
          <ac:chgData name="범수 김" userId="863329ffd88cf9fc" providerId="LiveId" clId="{EB9A4029-B528-460C-9D30-6DFCB3954A63}" dt="2023-12-20T13:56:21.051" v="4637" actId="164"/>
          <ac:spMkLst>
            <pc:docMk/>
            <pc:sldMk cId="927439672" sldId="702"/>
            <ac:spMk id="9" creationId="{27D3FC34-6A5E-D501-E365-8939FDA00A67}"/>
          </ac:spMkLst>
        </pc:spChg>
        <pc:grpChg chg="add mod">
          <ac:chgData name="범수 김" userId="863329ffd88cf9fc" providerId="LiveId" clId="{EB9A4029-B528-460C-9D30-6DFCB3954A63}" dt="2023-12-20T13:56:24.151" v="4638" actId="164"/>
          <ac:grpSpMkLst>
            <pc:docMk/>
            <pc:sldMk cId="927439672" sldId="702"/>
            <ac:grpSpMk id="6" creationId="{87D4B5D0-662C-CE11-7A82-53DC6D7FDDD5}"/>
          </ac:grpSpMkLst>
        </pc:grpChg>
        <pc:grpChg chg="add mod">
          <ac:chgData name="범수 김" userId="863329ffd88cf9fc" providerId="LiveId" clId="{EB9A4029-B528-460C-9D30-6DFCB3954A63}" dt="2023-12-20T13:56:24.151" v="4638" actId="164"/>
          <ac:grpSpMkLst>
            <pc:docMk/>
            <pc:sldMk cId="927439672" sldId="702"/>
            <ac:grpSpMk id="10" creationId="{860137EF-EDB4-D57D-71BD-56DC2E76FD31}"/>
          </ac:grpSpMkLst>
        </pc:grpChg>
        <pc:grpChg chg="add mod">
          <ac:chgData name="범수 김" userId="863329ffd88cf9fc" providerId="LiveId" clId="{EB9A4029-B528-460C-9D30-6DFCB3954A63}" dt="2023-12-20T13:56:26.055" v="4639" actId="1076"/>
          <ac:grpSpMkLst>
            <pc:docMk/>
            <pc:sldMk cId="927439672" sldId="702"/>
            <ac:grpSpMk id="11" creationId="{FA64BFA8-22CF-AD32-7686-17BD0E72D1EE}"/>
          </ac:grpSpMkLst>
        </pc:grpChg>
      </pc:sldChg>
      <pc:sldChg chg="modSp add mod">
        <pc:chgData name="범수 김" userId="863329ffd88cf9fc" providerId="LiveId" clId="{EB9A4029-B528-460C-9D30-6DFCB3954A63}" dt="2023-12-20T14:01:43.041" v="4898" actId="20577"/>
        <pc:sldMkLst>
          <pc:docMk/>
          <pc:sldMk cId="122047252" sldId="703"/>
        </pc:sldMkLst>
        <pc:spChg chg="mod">
          <ac:chgData name="범수 김" userId="863329ffd88cf9fc" providerId="LiveId" clId="{EB9A4029-B528-460C-9D30-6DFCB3954A63}" dt="2023-12-20T14:01:43.041" v="4898" actId="20577"/>
          <ac:spMkLst>
            <pc:docMk/>
            <pc:sldMk cId="122047252" sldId="703"/>
            <ac:spMk id="5" creationId="{A389414F-66B7-1262-7F78-D45BD7660CF6}"/>
          </ac:spMkLst>
        </pc:spChg>
      </pc:sldChg>
      <pc:sldChg chg="addSp modSp add mod">
        <pc:chgData name="범수 김" userId="863329ffd88cf9fc" providerId="LiveId" clId="{EB9A4029-B528-460C-9D30-6DFCB3954A63}" dt="2023-12-20T15:11:08.519" v="9270" actId="20577"/>
        <pc:sldMkLst>
          <pc:docMk/>
          <pc:sldMk cId="3576223403" sldId="704"/>
        </pc:sldMkLst>
        <pc:spChg chg="add mod">
          <ac:chgData name="범수 김" userId="863329ffd88cf9fc" providerId="LiveId" clId="{EB9A4029-B528-460C-9D30-6DFCB3954A63}" dt="2023-12-20T14:06:40.404" v="6010" actId="571"/>
          <ac:spMkLst>
            <pc:docMk/>
            <pc:sldMk cId="3576223403" sldId="704"/>
            <ac:spMk id="3" creationId="{D15451C6-D41F-4C00-2E20-32C1D2096663}"/>
          </ac:spMkLst>
        </pc:spChg>
        <pc:spChg chg="add mod">
          <ac:chgData name="범수 김" userId="863329ffd88cf9fc" providerId="LiveId" clId="{EB9A4029-B528-460C-9D30-6DFCB3954A63}" dt="2023-12-20T14:02:15.092" v="4954" actId="20577"/>
          <ac:spMkLst>
            <pc:docMk/>
            <pc:sldMk cId="3576223403" sldId="704"/>
            <ac:spMk id="4" creationId="{BA2B2911-491A-A1D9-2BA1-3940259B0FA5}"/>
          </ac:spMkLst>
        </pc:spChg>
        <pc:spChg chg="mod">
          <ac:chgData name="범수 김" userId="863329ffd88cf9fc" providerId="LiveId" clId="{EB9A4029-B528-460C-9D30-6DFCB3954A63}" dt="2023-12-20T14:01:53.968" v="4907"/>
          <ac:spMkLst>
            <pc:docMk/>
            <pc:sldMk cId="3576223403" sldId="704"/>
            <ac:spMk id="5" creationId="{A389414F-66B7-1262-7F78-D45BD7660CF6}"/>
          </ac:spMkLst>
        </pc:spChg>
        <pc:spChg chg="add mod">
          <ac:chgData name="범수 김" userId="863329ffd88cf9fc" providerId="LiveId" clId="{EB9A4029-B528-460C-9D30-6DFCB3954A63}" dt="2023-12-20T15:11:08.519" v="9270" actId="20577"/>
          <ac:spMkLst>
            <pc:docMk/>
            <pc:sldMk cId="3576223403" sldId="704"/>
            <ac:spMk id="6" creationId="{61519B21-1599-259F-1CF2-E44914AC94AE}"/>
          </ac:spMkLst>
        </pc:spChg>
        <pc:spChg chg="add mod">
          <ac:chgData name="범수 김" userId="863329ffd88cf9fc" providerId="LiveId" clId="{EB9A4029-B528-460C-9D30-6DFCB3954A63}" dt="2023-12-20T14:06:40.404" v="6010" actId="571"/>
          <ac:spMkLst>
            <pc:docMk/>
            <pc:sldMk cId="3576223403" sldId="704"/>
            <ac:spMk id="7" creationId="{638B7C78-49F2-5020-6399-83ACA01222A8}"/>
          </ac:spMkLst>
        </pc:spChg>
        <pc:spChg chg="add mod">
          <ac:chgData name="범수 김" userId="863329ffd88cf9fc" providerId="LiveId" clId="{EB9A4029-B528-460C-9D30-6DFCB3954A63}" dt="2023-12-20T14:06:40.404" v="6010" actId="571"/>
          <ac:spMkLst>
            <pc:docMk/>
            <pc:sldMk cId="3576223403" sldId="704"/>
            <ac:spMk id="9" creationId="{540D280B-8356-96AA-640F-690CFE280FBC}"/>
          </ac:spMkLst>
        </pc:spChg>
        <pc:spChg chg="add mod">
          <ac:chgData name="범수 김" userId="863329ffd88cf9fc" providerId="LiveId" clId="{EB9A4029-B528-460C-9D30-6DFCB3954A63}" dt="2023-12-20T14:06:42.308" v="6011" actId="14100"/>
          <ac:spMkLst>
            <pc:docMk/>
            <pc:sldMk cId="3576223403" sldId="704"/>
            <ac:spMk id="10" creationId="{3D1CD351-D891-E7E4-CF81-773DDD304E22}"/>
          </ac:spMkLst>
        </pc:spChg>
        <pc:grpChg chg="add mod">
          <ac:chgData name="범수 김" userId="863329ffd88cf9fc" providerId="LiveId" clId="{EB9A4029-B528-460C-9D30-6DFCB3954A63}" dt="2023-12-20T14:06:40.404" v="6010" actId="571"/>
          <ac:grpSpMkLst>
            <pc:docMk/>
            <pc:sldMk cId="3576223403" sldId="704"/>
            <ac:grpSpMk id="8" creationId="{325F824F-B797-D555-5EAE-1FAFD91588EA}"/>
          </ac:grpSpMkLst>
        </pc:grpChg>
      </pc:sldChg>
      <pc:sldChg chg="modSp add mod">
        <pc:chgData name="범수 김" userId="863329ffd88cf9fc" providerId="LiveId" clId="{EB9A4029-B528-460C-9D30-6DFCB3954A63}" dt="2023-12-20T14:09:49.029" v="6647" actId="20577"/>
        <pc:sldMkLst>
          <pc:docMk/>
          <pc:sldMk cId="1049208847" sldId="705"/>
        </pc:sldMkLst>
        <pc:spChg chg="mod">
          <ac:chgData name="범수 김" userId="863329ffd88cf9fc" providerId="LiveId" clId="{EB9A4029-B528-460C-9D30-6DFCB3954A63}" dt="2023-12-20T14:09:49.029" v="6647" actId="20577"/>
          <ac:spMkLst>
            <pc:docMk/>
            <pc:sldMk cId="1049208847" sldId="705"/>
            <ac:spMk id="5" creationId="{A389414F-66B7-1262-7F78-D45BD7660CF6}"/>
          </ac:spMkLst>
        </pc:spChg>
      </pc:sldChg>
      <pc:sldChg chg="addSp modSp add mod">
        <pc:chgData name="범수 김" userId="863329ffd88cf9fc" providerId="LiveId" clId="{EB9A4029-B528-460C-9D30-6DFCB3954A63}" dt="2023-12-20T14:16:12.593" v="7449" actId="1036"/>
        <pc:sldMkLst>
          <pc:docMk/>
          <pc:sldMk cId="3714915022" sldId="706"/>
        </pc:sldMkLst>
        <pc:spChg chg="add mod">
          <ac:chgData name="범수 김" userId="863329ffd88cf9fc" providerId="LiveId" clId="{EB9A4029-B528-460C-9D30-6DFCB3954A63}" dt="2023-12-20T14:10:09.590" v="6716" actId="1076"/>
          <ac:spMkLst>
            <pc:docMk/>
            <pc:sldMk cId="3714915022" sldId="706"/>
            <ac:spMk id="2" creationId="{5F79BCC9-4850-DEB0-580A-9EA7E5279ACC}"/>
          </ac:spMkLst>
        </pc:spChg>
        <pc:spChg chg="add mod">
          <ac:chgData name="범수 김" userId="863329ffd88cf9fc" providerId="LiveId" clId="{EB9A4029-B528-460C-9D30-6DFCB3954A63}" dt="2023-12-20T14:10:49.970" v="6727" actId="164"/>
          <ac:spMkLst>
            <pc:docMk/>
            <pc:sldMk cId="3714915022" sldId="706"/>
            <ac:spMk id="4" creationId="{8F0D5BC1-48BA-46A5-51CF-BA51AD7F03B8}"/>
          </ac:spMkLst>
        </pc:spChg>
        <pc:spChg chg="mod">
          <ac:chgData name="범수 김" userId="863329ffd88cf9fc" providerId="LiveId" clId="{EB9A4029-B528-460C-9D30-6DFCB3954A63}" dt="2023-12-20T14:09:55.206" v="6654" actId="1076"/>
          <ac:spMkLst>
            <pc:docMk/>
            <pc:sldMk cId="3714915022" sldId="706"/>
            <ac:spMk id="5" creationId="{A389414F-66B7-1262-7F78-D45BD7660CF6}"/>
          </ac:spMkLst>
        </pc:spChg>
        <pc:spChg chg="add mod">
          <ac:chgData name="범수 김" userId="863329ffd88cf9fc" providerId="LiveId" clId="{EB9A4029-B528-460C-9D30-6DFCB3954A63}" dt="2023-12-20T14:10:49.970" v="6727" actId="164"/>
          <ac:spMkLst>
            <pc:docMk/>
            <pc:sldMk cId="3714915022" sldId="706"/>
            <ac:spMk id="6" creationId="{194849B5-5202-D07D-8286-68ED5565BF0F}"/>
          </ac:spMkLst>
        </pc:spChg>
        <pc:spChg chg="add mod">
          <ac:chgData name="범수 김" userId="863329ffd88cf9fc" providerId="LiveId" clId="{EB9A4029-B528-460C-9D30-6DFCB3954A63}" dt="2023-12-20T14:16:12.593" v="7449" actId="1036"/>
          <ac:spMkLst>
            <pc:docMk/>
            <pc:sldMk cId="3714915022" sldId="706"/>
            <ac:spMk id="8" creationId="{4C1EAEEE-BF14-F8DF-0A52-9855F6A075DD}"/>
          </ac:spMkLst>
        </pc:spChg>
        <pc:spChg chg="add mod">
          <ac:chgData name="범수 김" userId="863329ffd88cf9fc" providerId="LiveId" clId="{EB9A4029-B528-460C-9D30-6DFCB3954A63}" dt="2023-12-20T14:16:12.593" v="7449" actId="1036"/>
          <ac:spMkLst>
            <pc:docMk/>
            <pc:sldMk cId="3714915022" sldId="706"/>
            <ac:spMk id="10" creationId="{BDB65C8F-0798-7AF0-9EA8-01F14A2B2B2A}"/>
          </ac:spMkLst>
        </pc:spChg>
        <pc:grpChg chg="add mod">
          <ac:chgData name="범수 김" userId="863329ffd88cf9fc" providerId="LiveId" clId="{EB9A4029-B528-460C-9D30-6DFCB3954A63}" dt="2023-12-20T14:10:49.970" v="6727" actId="164"/>
          <ac:grpSpMkLst>
            <pc:docMk/>
            <pc:sldMk cId="3714915022" sldId="706"/>
            <ac:grpSpMk id="7" creationId="{16DDBDE3-D416-DE1B-292A-B32D0D753189}"/>
          </ac:grpSpMkLst>
        </pc:grpChg>
        <pc:graphicFrameChg chg="add mod modGraphic">
          <ac:chgData name="범수 김" userId="863329ffd88cf9fc" providerId="LiveId" clId="{EB9A4029-B528-460C-9D30-6DFCB3954A63}" dt="2023-12-20T14:16:12.593" v="7449" actId="1036"/>
          <ac:graphicFrameMkLst>
            <pc:docMk/>
            <pc:sldMk cId="3714915022" sldId="706"/>
            <ac:graphicFrameMk id="9" creationId="{2DED7539-D074-0737-3D55-82EC48E7B85F}"/>
          </ac:graphicFrameMkLst>
        </pc:graphicFrameChg>
      </pc:sldChg>
      <pc:sldChg chg="modSp add mod">
        <pc:chgData name="범수 김" userId="863329ffd88cf9fc" providerId="LiveId" clId="{EB9A4029-B528-460C-9D30-6DFCB3954A63}" dt="2023-12-20T14:16:26.423" v="7459" actId="20577"/>
        <pc:sldMkLst>
          <pc:docMk/>
          <pc:sldMk cId="628069279" sldId="707"/>
        </pc:sldMkLst>
        <pc:spChg chg="mod">
          <ac:chgData name="범수 김" userId="863329ffd88cf9fc" providerId="LiveId" clId="{EB9A4029-B528-460C-9D30-6DFCB3954A63}" dt="2023-12-20T14:16:26.423" v="7459" actId="20577"/>
          <ac:spMkLst>
            <pc:docMk/>
            <pc:sldMk cId="628069279" sldId="707"/>
            <ac:spMk id="5" creationId="{A389414F-66B7-1262-7F78-D45BD7660CF6}"/>
          </ac:spMkLst>
        </pc:spChg>
      </pc:sldChg>
      <pc:sldChg chg="addSp delSp modSp add mod">
        <pc:chgData name="범수 김" userId="863329ffd88cf9fc" providerId="LiveId" clId="{EB9A4029-B528-460C-9D30-6DFCB3954A63}" dt="2023-12-20T15:13:18.133" v="9455" actId="20577"/>
        <pc:sldMkLst>
          <pc:docMk/>
          <pc:sldMk cId="2938166953" sldId="708"/>
        </pc:sldMkLst>
        <pc:spChg chg="add mod">
          <ac:chgData name="범수 김" userId="863329ffd88cf9fc" providerId="LiveId" clId="{EB9A4029-B528-460C-9D30-6DFCB3954A63}" dt="2023-12-20T14:17:04.824" v="7529" actId="1076"/>
          <ac:spMkLst>
            <pc:docMk/>
            <pc:sldMk cId="2938166953" sldId="708"/>
            <ac:spMk id="3" creationId="{AF208FC3-FBF8-0A96-A534-D465C25E9DAB}"/>
          </ac:spMkLst>
        </pc:spChg>
        <pc:spChg chg="add mod">
          <ac:chgData name="범수 김" userId="863329ffd88cf9fc" providerId="LiveId" clId="{EB9A4029-B528-460C-9D30-6DFCB3954A63}" dt="2023-12-20T14:17:07.628" v="7530" actId="1076"/>
          <ac:spMkLst>
            <pc:docMk/>
            <pc:sldMk cId="2938166953" sldId="708"/>
            <ac:spMk id="4" creationId="{58BD0AE7-DB58-B01D-3ABB-3467BFBB3C78}"/>
          </ac:spMkLst>
        </pc:spChg>
        <pc:spChg chg="mod">
          <ac:chgData name="범수 김" userId="863329ffd88cf9fc" providerId="LiveId" clId="{EB9A4029-B528-460C-9D30-6DFCB3954A63}" dt="2023-12-20T14:16:45.001" v="7472"/>
          <ac:spMkLst>
            <pc:docMk/>
            <pc:sldMk cId="2938166953" sldId="708"/>
            <ac:spMk id="5" creationId="{A389414F-66B7-1262-7F78-D45BD7660CF6}"/>
          </ac:spMkLst>
        </pc:spChg>
        <pc:spChg chg="add mod">
          <ac:chgData name="범수 김" userId="863329ffd88cf9fc" providerId="LiveId" clId="{EB9A4029-B528-460C-9D30-6DFCB3954A63}" dt="2023-12-20T15:13:18.133" v="9455" actId="20577"/>
          <ac:spMkLst>
            <pc:docMk/>
            <pc:sldMk cId="2938166953" sldId="708"/>
            <ac:spMk id="6" creationId="{DAE427F6-465F-47B4-6C1D-306F839EEC3E}"/>
          </ac:spMkLst>
        </pc:spChg>
        <pc:spChg chg="add del mod">
          <ac:chgData name="범수 김" userId="863329ffd88cf9fc" providerId="LiveId" clId="{EB9A4029-B528-460C-9D30-6DFCB3954A63}" dt="2023-12-20T15:12:32.819" v="9272"/>
          <ac:spMkLst>
            <pc:docMk/>
            <pc:sldMk cId="2938166953" sldId="708"/>
            <ac:spMk id="7" creationId="{F45CA4CB-4910-E5E9-88F2-5429CF6547FD}"/>
          </ac:spMkLst>
        </pc:spChg>
        <pc:spChg chg="add del mod">
          <ac:chgData name="범수 김" userId="863329ffd88cf9fc" providerId="LiveId" clId="{EB9A4029-B528-460C-9D30-6DFCB3954A63}" dt="2023-12-20T15:12:32.819" v="9272"/>
          <ac:spMkLst>
            <pc:docMk/>
            <pc:sldMk cId="2938166953" sldId="708"/>
            <ac:spMk id="8" creationId="{8F696EF1-1EB2-2CE3-942B-D11EDAFD9221}"/>
          </ac:spMkLst>
        </pc:spChg>
        <pc:spChg chg="add del mod">
          <ac:chgData name="범수 김" userId="863329ffd88cf9fc" providerId="LiveId" clId="{EB9A4029-B528-460C-9D30-6DFCB3954A63}" dt="2023-12-20T15:12:37.225" v="9275" actId="478"/>
          <ac:spMkLst>
            <pc:docMk/>
            <pc:sldMk cId="2938166953" sldId="708"/>
            <ac:spMk id="9" creationId="{6D6F4360-7C75-4B00-665E-68BF9D956489}"/>
          </ac:spMkLst>
        </pc:spChg>
        <pc:spChg chg="add mod">
          <ac:chgData name="범수 김" userId="863329ffd88cf9fc" providerId="LiveId" clId="{EB9A4029-B528-460C-9D30-6DFCB3954A63}" dt="2023-12-20T15:12:40.590" v="9277" actId="14100"/>
          <ac:spMkLst>
            <pc:docMk/>
            <pc:sldMk cId="2938166953" sldId="708"/>
            <ac:spMk id="10" creationId="{4B4EC0A3-FEDE-1AA7-C534-1F44765AF366}"/>
          </ac:spMkLst>
        </pc:spChg>
      </pc:sldChg>
      <pc:sldChg chg="modSp add mod">
        <pc:chgData name="범수 김" userId="863329ffd88cf9fc" providerId="LiveId" clId="{EB9A4029-B528-460C-9D30-6DFCB3954A63}" dt="2023-12-20T14:17:50.078" v="7702" actId="20577"/>
        <pc:sldMkLst>
          <pc:docMk/>
          <pc:sldMk cId="2071665788" sldId="709"/>
        </pc:sldMkLst>
        <pc:spChg chg="mod">
          <ac:chgData name="범수 김" userId="863329ffd88cf9fc" providerId="LiveId" clId="{EB9A4029-B528-460C-9D30-6DFCB3954A63}" dt="2023-12-20T14:17:50.078" v="7702" actId="20577"/>
          <ac:spMkLst>
            <pc:docMk/>
            <pc:sldMk cId="2071665788" sldId="709"/>
            <ac:spMk id="5" creationId="{A389414F-66B7-1262-7F78-D45BD7660CF6}"/>
          </ac:spMkLst>
        </pc:spChg>
      </pc:sldChg>
      <pc:sldChg chg="addSp delSp modSp add mod">
        <pc:chgData name="범수 김" userId="863329ffd88cf9fc" providerId="LiveId" clId="{EB9A4029-B528-460C-9D30-6DFCB3954A63}" dt="2023-12-20T14:46:40.774" v="8085" actId="113"/>
        <pc:sldMkLst>
          <pc:docMk/>
          <pc:sldMk cId="3502316901" sldId="710"/>
        </pc:sldMkLst>
        <pc:spChg chg="add mod">
          <ac:chgData name="범수 김" userId="863329ffd88cf9fc" providerId="LiveId" clId="{EB9A4029-B528-460C-9D30-6DFCB3954A63}" dt="2023-12-20T14:30:18.957" v="7821" actId="1076"/>
          <ac:spMkLst>
            <pc:docMk/>
            <pc:sldMk cId="3502316901" sldId="710"/>
            <ac:spMk id="2" creationId="{247A5096-D1AE-30E8-6906-93D2EDDBBEEC}"/>
          </ac:spMkLst>
        </pc:spChg>
        <pc:spChg chg="add mod">
          <ac:chgData name="범수 김" userId="863329ffd88cf9fc" providerId="LiveId" clId="{EB9A4029-B528-460C-9D30-6DFCB3954A63}" dt="2023-12-20T14:30:15.835" v="7819" actId="164"/>
          <ac:spMkLst>
            <pc:docMk/>
            <pc:sldMk cId="3502316901" sldId="710"/>
            <ac:spMk id="4" creationId="{68184952-039A-F471-F182-A252FE4CEF1A}"/>
          </ac:spMkLst>
        </pc:spChg>
        <pc:spChg chg="mod">
          <ac:chgData name="범수 김" userId="863329ffd88cf9fc" providerId="LiveId" clId="{EB9A4029-B528-460C-9D30-6DFCB3954A63}" dt="2023-12-20T14:17:55.339" v="7709" actId="1076"/>
          <ac:spMkLst>
            <pc:docMk/>
            <pc:sldMk cId="3502316901" sldId="710"/>
            <ac:spMk id="5" creationId="{A389414F-66B7-1262-7F78-D45BD7660CF6}"/>
          </ac:spMkLst>
        </pc:spChg>
        <pc:spChg chg="add mod">
          <ac:chgData name="범수 김" userId="863329ffd88cf9fc" providerId="LiveId" clId="{EB9A4029-B528-460C-9D30-6DFCB3954A63}" dt="2023-12-20T14:30:15.835" v="7819" actId="164"/>
          <ac:spMkLst>
            <pc:docMk/>
            <pc:sldMk cId="3502316901" sldId="710"/>
            <ac:spMk id="6" creationId="{4EC86ADC-08DD-2CAE-24A9-5FB61776448F}"/>
          </ac:spMkLst>
        </pc:spChg>
        <pc:spChg chg="add del mod">
          <ac:chgData name="범수 김" userId="863329ffd88cf9fc" providerId="LiveId" clId="{EB9A4029-B528-460C-9D30-6DFCB3954A63}" dt="2023-12-20T14:46:03.089" v="8071" actId="478"/>
          <ac:spMkLst>
            <pc:docMk/>
            <pc:sldMk cId="3502316901" sldId="710"/>
            <ac:spMk id="8" creationId="{A7F715FB-0183-3877-9E80-12461787E14D}"/>
          </ac:spMkLst>
        </pc:spChg>
        <pc:spChg chg="add mod">
          <ac:chgData name="범수 김" userId="863329ffd88cf9fc" providerId="LiveId" clId="{EB9A4029-B528-460C-9D30-6DFCB3954A63}" dt="2023-12-20T14:46:40.774" v="8085" actId="113"/>
          <ac:spMkLst>
            <pc:docMk/>
            <pc:sldMk cId="3502316901" sldId="710"/>
            <ac:spMk id="10" creationId="{51A870C3-9EAD-80CE-6281-0AE7DBA66B99}"/>
          </ac:spMkLst>
        </pc:spChg>
        <pc:spChg chg="add del mod topLvl">
          <ac:chgData name="범수 김" userId="863329ffd88cf9fc" providerId="LiveId" clId="{EB9A4029-B528-460C-9D30-6DFCB3954A63}" dt="2023-12-20T14:46:03.994" v="8072" actId="478"/>
          <ac:spMkLst>
            <pc:docMk/>
            <pc:sldMk cId="3502316901" sldId="710"/>
            <ac:spMk id="11" creationId="{DA7F66D5-DB6D-2580-BE4E-D96396323A3E}"/>
          </ac:spMkLst>
        </pc:spChg>
        <pc:spChg chg="add mod">
          <ac:chgData name="범수 김" userId="863329ffd88cf9fc" providerId="LiveId" clId="{EB9A4029-B528-460C-9D30-6DFCB3954A63}" dt="2023-12-20T14:46:08.299" v="8074" actId="1076"/>
          <ac:spMkLst>
            <pc:docMk/>
            <pc:sldMk cId="3502316901" sldId="710"/>
            <ac:spMk id="13" creationId="{76D9E813-A1FF-64E6-C9A7-7234246C561D}"/>
          </ac:spMkLst>
        </pc:spChg>
        <pc:spChg chg="add mod">
          <ac:chgData name="범수 김" userId="863329ffd88cf9fc" providerId="LiveId" clId="{EB9A4029-B528-460C-9D30-6DFCB3954A63}" dt="2023-12-20T14:46:34.407" v="8084" actId="1076"/>
          <ac:spMkLst>
            <pc:docMk/>
            <pc:sldMk cId="3502316901" sldId="710"/>
            <ac:spMk id="15" creationId="{5FCD93C4-599F-0EF4-3FEA-04EA0DDBEBBE}"/>
          </ac:spMkLst>
        </pc:spChg>
        <pc:grpChg chg="add mod topLvl">
          <ac:chgData name="범수 김" userId="863329ffd88cf9fc" providerId="LiveId" clId="{EB9A4029-B528-460C-9D30-6DFCB3954A63}" dt="2023-12-20T14:46:03.994" v="8072" actId="478"/>
          <ac:grpSpMkLst>
            <pc:docMk/>
            <pc:sldMk cId="3502316901" sldId="710"/>
            <ac:grpSpMk id="9" creationId="{1A9FC759-71E7-C50E-B3F9-2FE8C3716538}"/>
          </ac:grpSpMkLst>
        </pc:grpChg>
        <pc:grpChg chg="add del mod">
          <ac:chgData name="범수 김" userId="863329ffd88cf9fc" providerId="LiveId" clId="{EB9A4029-B528-460C-9D30-6DFCB3954A63}" dt="2023-12-20T14:46:03.994" v="8072" actId="478"/>
          <ac:grpSpMkLst>
            <pc:docMk/>
            <pc:sldMk cId="3502316901" sldId="710"/>
            <ac:grpSpMk id="12" creationId="{EEEAD046-E1BC-7B3A-0CCD-03D0EAF58A84}"/>
          </ac:grpSpMkLst>
        </pc:grpChg>
      </pc:sldChg>
      <pc:sldChg chg="modSp add mod">
        <pc:chgData name="범수 김" userId="863329ffd88cf9fc" providerId="LiveId" clId="{EB9A4029-B528-460C-9D30-6DFCB3954A63}" dt="2023-12-20T14:47:57.920" v="8090" actId="6549"/>
        <pc:sldMkLst>
          <pc:docMk/>
          <pc:sldMk cId="894895344" sldId="711"/>
        </pc:sldMkLst>
        <pc:spChg chg="mod">
          <ac:chgData name="범수 김" userId="863329ffd88cf9fc" providerId="LiveId" clId="{EB9A4029-B528-460C-9D30-6DFCB3954A63}" dt="2023-12-20T14:47:57.920" v="8090" actId="6549"/>
          <ac:spMkLst>
            <pc:docMk/>
            <pc:sldMk cId="894895344" sldId="711"/>
            <ac:spMk id="5" creationId="{A389414F-66B7-1262-7F78-D45BD7660CF6}"/>
          </ac:spMkLst>
        </pc:spChg>
      </pc:sldChg>
      <pc:sldChg chg="addSp delSp modSp add mod">
        <pc:chgData name="범수 김" userId="863329ffd88cf9fc" providerId="LiveId" clId="{EB9A4029-B528-460C-9D30-6DFCB3954A63}" dt="2023-12-20T14:50:08.478" v="8336" actId="22"/>
        <pc:sldMkLst>
          <pc:docMk/>
          <pc:sldMk cId="1795881580" sldId="712"/>
        </pc:sldMkLst>
        <pc:spChg chg="add mod">
          <ac:chgData name="범수 김" userId="863329ffd88cf9fc" providerId="LiveId" clId="{EB9A4029-B528-460C-9D30-6DFCB3954A63}" dt="2023-12-20T14:49:54.808" v="8334" actId="20577"/>
          <ac:spMkLst>
            <pc:docMk/>
            <pc:sldMk cId="1795881580" sldId="712"/>
            <ac:spMk id="2" creationId="{BBE26AA5-46D2-B3AD-0784-96DFD461AD47}"/>
          </ac:spMkLst>
        </pc:spChg>
        <pc:spChg chg="add mod">
          <ac:chgData name="범수 김" userId="863329ffd88cf9fc" providerId="LiveId" clId="{EB9A4029-B528-460C-9D30-6DFCB3954A63}" dt="2023-12-20T14:49:18.650" v="8129" actId="164"/>
          <ac:spMkLst>
            <pc:docMk/>
            <pc:sldMk cId="1795881580" sldId="712"/>
            <ac:spMk id="4" creationId="{A0DE8763-0645-0061-FF9E-DE79D2F759FA}"/>
          </ac:spMkLst>
        </pc:spChg>
        <pc:spChg chg="mod">
          <ac:chgData name="범수 김" userId="863329ffd88cf9fc" providerId="LiveId" clId="{EB9A4029-B528-460C-9D30-6DFCB3954A63}" dt="2023-12-20T14:48:08.134" v="8101" actId="1076"/>
          <ac:spMkLst>
            <pc:docMk/>
            <pc:sldMk cId="1795881580" sldId="712"/>
            <ac:spMk id="5" creationId="{A389414F-66B7-1262-7F78-D45BD7660CF6}"/>
          </ac:spMkLst>
        </pc:spChg>
        <pc:spChg chg="add mod">
          <ac:chgData name="범수 김" userId="863329ffd88cf9fc" providerId="LiveId" clId="{EB9A4029-B528-460C-9D30-6DFCB3954A63}" dt="2023-12-20T14:49:18.650" v="8129" actId="164"/>
          <ac:spMkLst>
            <pc:docMk/>
            <pc:sldMk cId="1795881580" sldId="712"/>
            <ac:spMk id="6" creationId="{19D29CBD-1519-93DF-5C11-1EA508804BC6}"/>
          </ac:spMkLst>
        </pc:spChg>
        <pc:spChg chg="add del">
          <ac:chgData name="범수 김" userId="863329ffd88cf9fc" providerId="LiveId" clId="{EB9A4029-B528-460C-9D30-6DFCB3954A63}" dt="2023-12-20T14:50:08.478" v="8336" actId="22"/>
          <ac:spMkLst>
            <pc:docMk/>
            <pc:sldMk cId="1795881580" sldId="712"/>
            <ac:spMk id="9" creationId="{4A683687-8B62-B173-2C39-4E69D215CB6A}"/>
          </ac:spMkLst>
        </pc:spChg>
        <pc:grpChg chg="add mod">
          <ac:chgData name="범수 김" userId="863329ffd88cf9fc" providerId="LiveId" clId="{EB9A4029-B528-460C-9D30-6DFCB3954A63}" dt="2023-12-20T14:49:18.650" v="8129" actId="164"/>
          <ac:grpSpMkLst>
            <pc:docMk/>
            <pc:sldMk cId="1795881580" sldId="712"/>
            <ac:grpSpMk id="7" creationId="{19DC8B4E-BFD2-D761-9D92-C052F62C2EA6}"/>
          </ac:grpSpMkLst>
        </pc:grpChg>
      </pc:sldChg>
      <pc:sldChg chg="addSp delSp modSp add mod">
        <pc:chgData name="범수 김" userId="863329ffd88cf9fc" providerId="LiveId" clId="{EB9A4029-B528-460C-9D30-6DFCB3954A63}" dt="2023-12-20T14:57:37.473" v="8739" actId="1076"/>
        <pc:sldMkLst>
          <pc:docMk/>
          <pc:sldMk cId="4007079655" sldId="713"/>
        </pc:sldMkLst>
        <pc:spChg chg="del">
          <ac:chgData name="범수 김" userId="863329ffd88cf9fc" providerId="LiveId" clId="{EB9A4029-B528-460C-9D30-6DFCB3954A63}" dt="2023-12-20T14:51:38.920" v="8339" actId="478"/>
          <ac:spMkLst>
            <pc:docMk/>
            <pc:sldMk cId="4007079655" sldId="713"/>
            <ac:spMk id="2" creationId="{BBE26AA5-46D2-B3AD-0784-96DFD461AD47}"/>
          </ac:spMkLst>
        </pc:spChg>
        <pc:spChg chg="add mod">
          <ac:chgData name="범수 김" userId="863329ffd88cf9fc" providerId="LiveId" clId="{EB9A4029-B528-460C-9D30-6DFCB3954A63}" dt="2023-12-20T14:53:08.977" v="8455" actId="164"/>
          <ac:spMkLst>
            <pc:docMk/>
            <pc:sldMk cId="4007079655" sldId="713"/>
            <ac:spMk id="8" creationId="{50CB5BE0-25AD-0739-9168-E1A842810688}"/>
          </ac:spMkLst>
        </pc:spChg>
        <pc:spChg chg="add mod">
          <ac:chgData name="범수 김" userId="863329ffd88cf9fc" providerId="LiveId" clId="{EB9A4029-B528-460C-9D30-6DFCB3954A63}" dt="2023-12-20T14:51:57.582" v="8436" actId="20577"/>
          <ac:spMkLst>
            <pc:docMk/>
            <pc:sldMk cId="4007079655" sldId="713"/>
            <ac:spMk id="9" creationId="{C5382C21-60CC-499A-9F93-7F22D9B5A337}"/>
          </ac:spMkLst>
        </pc:spChg>
        <pc:spChg chg="add mod">
          <ac:chgData name="범수 김" userId="863329ffd88cf9fc" providerId="LiveId" clId="{EB9A4029-B528-460C-9D30-6DFCB3954A63}" dt="2023-12-20T14:53:08.977" v="8455" actId="164"/>
          <ac:spMkLst>
            <pc:docMk/>
            <pc:sldMk cId="4007079655" sldId="713"/>
            <ac:spMk id="10" creationId="{26085B20-4A5B-FF5B-5B2F-2BEB823B521C}"/>
          </ac:spMkLst>
        </pc:spChg>
        <pc:spChg chg="add mod">
          <ac:chgData name="범수 김" userId="863329ffd88cf9fc" providerId="LiveId" clId="{EB9A4029-B528-460C-9D30-6DFCB3954A63}" dt="2023-12-20T14:56:52.938" v="8724" actId="6549"/>
          <ac:spMkLst>
            <pc:docMk/>
            <pc:sldMk cId="4007079655" sldId="713"/>
            <ac:spMk id="12" creationId="{AC33C54D-21EE-E195-1C55-6251ABEA0380}"/>
          </ac:spMkLst>
        </pc:spChg>
        <pc:spChg chg="add mod">
          <ac:chgData name="범수 김" userId="863329ffd88cf9fc" providerId="LiveId" clId="{EB9A4029-B528-460C-9D30-6DFCB3954A63}" dt="2023-12-20T14:56:39.760" v="8693" actId="1076"/>
          <ac:spMkLst>
            <pc:docMk/>
            <pc:sldMk cId="4007079655" sldId="713"/>
            <ac:spMk id="13" creationId="{15008BCB-7899-2992-F344-6838F98E3ACD}"/>
          </ac:spMkLst>
        </pc:spChg>
        <pc:spChg chg="add mod">
          <ac:chgData name="범수 김" userId="863329ffd88cf9fc" providerId="LiveId" clId="{EB9A4029-B528-460C-9D30-6DFCB3954A63}" dt="2023-12-20T14:55:56.120" v="8602"/>
          <ac:spMkLst>
            <pc:docMk/>
            <pc:sldMk cId="4007079655" sldId="713"/>
            <ac:spMk id="16" creationId="{77B2F829-162C-5B19-14A8-BEA69001F322}"/>
          </ac:spMkLst>
        </pc:spChg>
        <pc:spChg chg="add mod">
          <ac:chgData name="범수 김" userId="863329ffd88cf9fc" providerId="LiveId" clId="{EB9A4029-B528-460C-9D30-6DFCB3954A63}" dt="2023-12-20T14:56:37.015" v="8692" actId="1076"/>
          <ac:spMkLst>
            <pc:docMk/>
            <pc:sldMk cId="4007079655" sldId="713"/>
            <ac:spMk id="17" creationId="{7021FF35-A080-5F81-FBAA-1EA7EE8C47F7}"/>
          </ac:spMkLst>
        </pc:spChg>
        <pc:spChg chg="add mod">
          <ac:chgData name="범수 김" userId="863329ffd88cf9fc" providerId="LiveId" clId="{EB9A4029-B528-460C-9D30-6DFCB3954A63}" dt="2023-12-20T14:53:57.038" v="8470" actId="1076"/>
          <ac:spMkLst>
            <pc:docMk/>
            <pc:sldMk cId="4007079655" sldId="713"/>
            <ac:spMk id="18" creationId="{50F4BA27-1A5E-FE90-D145-888975719609}"/>
          </ac:spMkLst>
        </pc:spChg>
        <pc:spChg chg="add mod">
          <ac:chgData name="범수 김" userId="863329ffd88cf9fc" providerId="LiveId" clId="{EB9A4029-B528-460C-9D30-6DFCB3954A63}" dt="2023-12-20T14:56:00.914" v="8603" actId="14100"/>
          <ac:spMkLst>
            <pc:docMk/>
            <pc:sldMk cId="4007079655" sldId="713"/>
            <ac:spMk id="19" creationId="{83921F37-CE0A-83B5-77E9-F51ECDAB0A02}"/>
          </ac:spMkLst>
        </pc:spChg>
        <pc:spChg chg="add mod">
          <ac:chgData name="범수 김" userId="863329ffd88cf9fc" providerId="LiveId" clId="{EB9A4029-B528-460C-9D30-6DFCB3954A63}" dt="2023-12-20T14:57:35.326" v="8738" actId="164"/>
          <ac:spMkLst>
            <pc:docMk/>
            <pc:sldMk cId="4007079655" sldId="713"/>
            <ac:spMk id="21" creationId="{DDAB5BC7-853A-2B65-5209-A73486B22E70}"/>
          </ac:spMkLst>
        </pc:spChg>
        <pc:spChg chg="add mod">
          <ac:chgData name="범수 김" userId="863329ffd88cf9fc" providerId="LiveId" clId="{EB9A4029-B528-460C-9D30-6DFCB3954A63}" dt="2023-12-20T14:57:35.326" v="8738" actId="164"/>
          <ac:spMkLst>
            <pc:docMk/>
            <pc:sldMk cId="4007079655" sldId="713"/>
            <ac:spMk id="22" creationId="{9808EFB0-5C03-0701-CC66-B1C15704979E}"/>
          </ac:spMkLst>
        </pc:spChg>
        <pc:grpChg chg="del">
          <ac:chgData name="범수 김" userId="863329ffd88cf9fc" providerId="LiveId" clId="{EB9A4029-B528-460C-9D30-6DFCB3954A63}" dt="2023-12-20T14:50:11.844" v="8338" actId="478"/>
          <ac:grpSpMkLst>
            <pc:docMk/>
            <pc:sldMk cId="4007079655" sldId="713"/>
            <ac:grpSpMk id="7" creationId="{19DC8B4E-BFD2-D761-9D92-C052F62C2EA6}"/>
          </ac:grpSpMkLst>
        </pc:grpChg>
        <pc:grpChg chg="add mod">
          <ac:chgData name="범수 김" userId="863329ffd88cf9fc" providerId="LiveId" clId="{EB9A4029-B528-460C-9D30-6DFCB3954A63}" dt="2023-12-20T14:53:08.977" v="8455" actId="164"/>
          <ac:grpSpMkLst>
            <pc:docMk/>
            <pc:sldMk cId="4007079655" sldId="713"/>
            <ac:grpSpMk id="14" creationId="{36D96BC6-87F2-9BAE-945A-83E60564E5F3}"/>
          </ac:grpSpMkLst>
        </pc:grpChg>
        <pc:grpChg chg="add mod">
          <ac:chgData name="범수 김" userId="863329ffd88cf9fc" providerId="LiveId" clId="{EB9A4029-B528-460C-9D30-6DFCB3954A63}" dt="2023-12-20T14:57:37.473" v="8739" actId="1076"/>
          <ac:grpSpMkLst>
            <pc:docMk/>
            <pc:sldMk cId="4007079655" sldId="713"/>
            <ac:grpSpMk id="23" creationId="{15B6D4A6-7BE2-EF0C-2FC0-0B3EB0092DE9}"/>
          </ac:grpSpMkLst>
        </pc:grpChg>
      </pc:sldChg>
      <pc:sldChg chg="modSp add mod">
        <pc:chgData name="범수 김" userId="863329ffd88cf9fc" providerId="LiveId" clId="{EB9A4029-B528-460C-9D30-6DFCB3954A63}" dt="2023-12-20T14:57:44.931" v="8750" actId="20577"/>
        <pc:sldMkLst>
          <pc:docMk/>
          <pc:sldMk cId="2574526243" sldId="714"/>
        </pc:sldMkLst>
        <pc:spChg chg="mod">
          <ac:chgData name="범수 김" userId="863329ffd88cf9fc" providerId="LiveId" clId="{EB9A4029-B528-460C-9D30-6DFCB3954A63}" dt="2023-12-20T14:57:44.931" v="8750" actId="20577"/>
          <ac:spMkLst>
            <pc:docMk/>
            <pc:sldMk cId="2574526243" sldId="714"/>
            <ac:spMk id="5" creationId="{A389414F-66B7-1262-7F78-D45BD7660CF6}"/>
          </ac:spMkLst>
        </pc:spChg>
      </pc:sldChg>
      <pc:sldChg chg="modSp add del mod">
        <pc:chgData name="범수 김" userId="863329ffd88cf9fc" providerId="LiveId" clId="{EB9A4029-B528-460C-9D30-6DFCB3954A63}" dt="2023-12-20T14:57:58.609" v="8754" actId="47"/>
        <pc:sldMkLst>
          <pc:docMk/>
          <pc:sldMk cId="706313344" sldId="715"/>
        </pc:sldMkLst>
        <pc:spChg chg="mod">
          <ac:chgData name="범수 김" userId="863329ffd88cf9fc" providerId="LiveId" clId="{EB9A4029-B528-460C-9D30-6DFCB3954A63}" dt="2023-12-20T14:57:55.886" v="8753" actId="6549"/>
          <ac:spMkLst>
            <pc:docMk/>
            <pc:sldMk cId="706313344" sldId="715"/>
            <ac:spMk id="5" creationId="{A389414F-66B7-1262-7F78-D45BD7660CF6}"/>
          </ac:spMkLst>
        </pc:spChg>
      </pc:sldChg>
      <pc:sldChg chg="addSp delSp modSp add mod">
        <pc:chgData name="범수 김" userId="863329ffd88cf9fc" providerId="LiveId" clId="{EB9A4029-B528-460C-9D30-6DFCB3954A63}" dt="2023-12-20T14:59:02.416" v="8775" actId="164"/>
        <pc:sldMkLst>
          <pc:docMk/>
          <pc:sldMk cId="3839958950" sldId="715"/>
        </pc:sldMkLst>
        <pc:spChg chg="mod">
          <ac:chgData name="범수 김" userId="863329ffd88cf9fc" providerId="LiveId" clId="{EB9A4029-B528-460C-9D30-6DFCB3954A63}" dt="2023-12-20T14:58:05.088" v="8762" actId="1076"/>
          <ac:spMkLst>
            <pc:docMk/>
            <pc:sldMk cId="3839958950" sldId="715"/>
            <ac:spMk id="5" creationId="{A389414F-66B7-1262-7F78-D45BD7660CF6}"/>
          </ac:spMkLst>
        </pc:spChg>
        <pc:spChg chg="mod">
          <ac:chgData name="범수 김" userId="863329ffd88cf9fc" providerId="LiveId" clId="{EB9A4029-B528-460C-9D30-6DFCB3954A63}" dt="2023-12-20T14:58:16.018" v="8763"/>
          <ac:spMkLst>
            <pc:docMk/>
            <pc:sldMk cId="3839958950" sldId="715"/>
            <ac:spMk id="6" creationId="{C6B227A0-A812-CF0E-D22E-9A61661F90F5}"/>
          </ac:spMkLst>
        </pc:spChg>
        <pc:spChg chg="mod">
          <ac:chgData name="범수 김" userId="863329ffd88cf9fc" providerId="LiveId" clId="{EB9A4029-B528-460C-9D30-6DFCB3954A63}" dt="2023-12-20T14:58:16.018" v="8763"/>
          <ac:spMkLst>
            <pc:docMk/>
            <pc:sldMk cId="3839958950" sldId="715"/>
            <ac:spMk id="7" creationId="{94F7AAC7-D414-5AB6-3B15-AE87C8C1EA81}"/>
          </ac:spMkLst>
        </pc:spChg>
        <pc:spChg chg="add del mod">
          <ac:chgData name="범수 김" userId="863329ffd88cf9fc" providerId="LiveId" clId="{EB9A4029-B528-460C-9D30-6DFCB3954A63}" dt="2023-12-20T14:58:21.441" v="8767"/>
          <ac:spMkLst>
            <pc:docMk/>
            <pc:sldMk cId="3839958950" sldId="715"/>
            <ac:spMk id="8" creationId="{280299C7-3139-C86D-EF3D-380A32474CF3}"/>
          </ac:spMkLst>
        </pc:spChg>
        <pc:spChg chg="add mod">
          <ac:chgData name="범수 김" userId="863329ffd88cf9fc" providerId="LiveId" clId="{EB9A4029-B528-460C-9D30-6DFCB3954A63}" dt="2023-12-20T14:59:02.416" v="8775" actId="164"/>
          <ac:spMkLst>
            <pc:docMk/>
            <pc:sldMk cId="3839958950" sldId="715"/>
            <ac:spMk id="9" creationId="{C5BE3FEB-3012-6E95-2A7F-B3F60CD44CB3}"/>
          </ac:spMkLst>
        </pc:spChg>
        <pc:spChg chg="add mod">
          <ac:chgData name="범수 김" userId="863329ffd88cf9fc" providerId="LiveId" clId="{EB9A4029-B528-460C-9D30-6DFCB3954A63}" dt="2023-12-20T14:59:02.416" v="8775" actId="164"/>
          <ac:spMkLst>
            <pc:docMk/>
            <pc:sldMk cId="3839958950" sldId="715"/>
            <ac:spMk id="10" creationId="{0DEF84E1-ABA9-DBD4-90F8-E0BA614C5D70}"/>
          </ac:spMkLst>
        </pc:spChg>
        <pc:grpChg chg="add mod">
          <ac:chgData name="범수 김" userId="863329ffd88cf9fc" providerId="LiveId" clId="{EB9A4029-B528-460C-9D30-6DFCB3954A63}" dt="2023-12-20T14:59:02.416" v="8775" actId="164"/>
          <ac:grpSpMkLst>
            <pc:docMk/>
            <pc:sldMk cId="3839958950" sldId="715"/>
            <ac:grpSpMk id="2" creationId="{48A83F60-EC5D-2020-03D3-5D1CB9D69800}"/>
          </ac:grpSpMkLst>
        </pc:grpChg>
        <pc:grpChg chg="add mod">
          <ac:chgData name="범수 김" userId="863329ffd88cf9fc" providerId="LiveId" clId="{EB9A4029-B528-460C-9D30-6DFCB3954A63}" dt="2023-12-20T14:59:02.416" v="8775" actId="164"/>
          <ac:grpSpMkLst>
            <pc:docMk/>
            <pc:sldMk cId="3839958950" sldId="715"/>
            <ac:grpSpMk id="11" creationId="{9BC97B1F-1691-6E9D-813E-365B1E994C60}"/>
          </ac:grpSpMkLst>
        </pc:grpChg>
        <pc:picChg chg="mod">
          <ac:chgData name="범수 김" userId="863329ffd88cf9fc" providerId="LiveId" clId="{EB9A4029-B528-460C-9D30-6DFCB3954A63}" dt="2023-12-20T14:58:16.018" v="8763"/>
          <ac:picMkLst>
            <pc:docMk/>
            <pc:sldMk cId="3839958950" sldId="715"/>
            <ac:picMk id="3" creationId="{6605D711-3886-9983-9FE4-FEE981F9E19A}"/>
          </ac:picMkLst>
        </pc:picChg>
        <pc:picChg chg="mod">
          <ac:chgData name="범수 김" userId="863329ffd88cf9fc" providerId="LiveId" clId="{EB9A4029-B528-460C-9D30-6DFCB3954A63}" dt="2023-12-20T14:58:16.018" v="8763"/>
          <ac:picMkLst>
            <pc:docMk/>
            <pc:sldMk cId="3839958950" sldId="715"/>
            <ac:picMk id="4" creationId="{0EA5AFB7-9F23-8760-E753-11FBF97C70E7}"/>
          </ac:picMkLst>
        </pc:picChg>
      </pc:sldChg>
      <pc:sldChg chg="modSp add mod">
        <pc:chgData name="범수 김" userId="863329ffd88cf9fc" providerId="LiveId" clId="{EB9A4029-B528-460C-9D30-6DFCB3954A63}" dt="2023-12-21T14:07:28.067" v="9985" actId="20577"/>
        <pc:sldMkLst>
          <pc:docMk/>
          <pc:sldMk cId="1384138402" sldId="716"/>
        </pc:sldMkLst>
        <pc:spChg chg="mod">
          <ac:chgData name="범수 김" userId="863329ffd88cf9fc" providerId="LiveId" clId="{EB9A4029-B528-460C-9D30-6DFCB3954A63}" dt="2023-12-21T14:07:28.067" v="9985" actId="20577"/>
          <ac:spMkLst>
            <pc:docMk/>
            <pc:sldMk cId="1384138402" sldId="716"/>
            <ac:spMk id="5" creationId="{A389414F-66B7-1262-7F78-D45BD7660CF6}"/>
          </ac:spMkLst>
        </pc:spChg>
      </pc:sldChg>
      <pc:sldChg chg="addSp modSp add mod">
        <pc:chgData name="범수 김" userId="863329ffd88cf9fc" providerId="LiveId" clId="{EB9A4029-B528-460C-9D30-6DFCB3954A63}" dt="2023-12-21T14:07:34.597" v="9989" actId="20577"/>
        <pc:sldMkLst>
          <pc:docMk/>
          <pc:sldMk cId="2850154939" sldId="717"/>
        </pc:sldMkLst>
        <pc:spChg chg="add mod">
          <ac:chgData name="범수 김" userId="863329ffd88cf9fc" providerId="LiveId" clId="{EB9A4029-B528-460C-9D30-6DFCB3954A63}" dt="2023-12-21T06:03:05.438" v="9541" actId="164"/>
          <ac:spMkLst>
            <pc:docMk/>
            <pc:sldMk cId="2850154939" sldId="717"/>
            <ac:spMk id="3" creationId="{0CC78632-57A3-B16B-6917-D5E117484C51}"/>
          </ac:spMkLst>
        </pc:spChg>
        <pc:spChg chg="add mod">
          <ac:chgData name="범수 김" userId="863329ffd88cf9fc" providerId="LiveId" clId="{EB9A4029-B528-460C-9D30-6DFCB3954A63}" dt="2023-12-21T06:03:05.438" v="9541" actId="164"/>
          <ac:spMkLst>
            <pc:docMk/>
            <pc:sldMk cId="2850154939" sldId="717"/>
            <ac:spMk id="4" creationId="{28484278-263D-9EEC-1C67-F420702B56B5}"/>
          </ac:spMkLst>
        </pc:spChg>
        <pc:spChg chg="mod">
          <ac:chgData name="범수 김" userId="863329ffd88cf9fc" providerId="LiveId" clId="{EB9A4029-B528-460C-9D30-6DFCB3954A63}" dt="2023-12-21T14:07:34.597" v="9989" actId="20577"/>
          <ac:spMkLst>
            <pc:docMk/>
            <pc:sldMk cId="2850154939" sldId="717"/>
            <ac:spMk id="5" creationId="{A389414F-66B7-1262-7F78-D45BD7660CF6}"/>
          </ac:spMkLst>
        </pc:spChg>
        <pc:spChg chg="add mod">
          <ac:chgData name="범수 김" userId="863329ffd88cf9fc" providerId="LiveId" clId="{EB9A4029-B528-460C-9D30-6DFCB3954A63}" dt="2023-12-21T06:03:05.438" v="9541" actId="164"/>
          <ac:spMkLst>
            <pc:docMk/>
            <pc:sldMk cId="2850154939" sldId="717"/>
            <ac:spMk id="6" creationId="{FCE805CF-B1B3-4979-0C01-64ABEEC20AA5}"/>
          </ac:spMkLst>
        </pc:spChg>
        <pc:spChg chg="add mod">
          <ac:chgData name="범수 김" userId="863329ffd88cf9fc" providerId="LiveId" clId="{EB9A4029-B528-460C-9D30-6DFCB3954A63}" dt="2023-12-21T06:04:26.144" v="9557" actId="164"/>
          <ac:spMkLst>
            <pc:docMk/>
            <pc:sldMk cId="2850154939" sldId="717"/>
            <ac:spMk id="13" creationId="{ECDF11B2-90E3-7C27-7CB3-5F0A3E5ED6C2}"/>
          </ac:spMkLst>
        </pc:spChg>
        <pc:spChg chg="add mod">
          <ac:chgData name="범수 김" userId="863329ffd88cf9fc" providerId="LiveId" clId="{EB9A4029-B528-460C-9D30-6DFCB3954A63}" dt="2023-12-21T06:04:26.144" v="9557" actId="164"/>
          <ac:spMkLst>
            <pc:docMk/>
            <pc:sldMk cId="2850154939" sldId="717"/>
            <ac:spMk id="14" creationId="{4DC43A6D-63C7-9C4F-F02B-12FF26DFE897}"/>
          </ac:spMkLst>
        </pc:spChg>
        <pc:spChg chg="add mod">
          <ac:chgData name="범수 김" userId="863329ffd88cf9fc" providerId="LiveId" clId="{EB9A4029-B528-460C-9D30-6DFCB3954A63}" dt="2023-12-21T06:05:08.701" v="9678" actId="1076"/>
          <ac:spMkLst>
            <pc:docMk/>
            <pc:sldMk cId="2850154939" sldId="717"/>
            <ac:spMk id="16" creationId="{4A80F045-8874-5173-1209-002D99178449}"/>
          </ac:spMkLst>
        </pc:spChg>
        <pc:grpChg chg="add mod">
          <ac:chgData name="범수 김" userId="863329ffd88cf9fc" providerId="LiveId" clId="{EB9A4029-B528-460C-9D30-6DFCB3954A63}" dt="2023-12-21T06:03:05.438" v="9541" actId="164"/>
          <ac:grpSpMkLst>
            <pc:docMk/>
            <pc:sldMk cId="2850154939" sldId="717"/>
            <ac:grpSpMk id="7" creationId="{608F11DA-D786-94C8-6F26-365C6718FAE0}"/>
          </ac:grpSpMkLst>
        </pc:grpChg>
        <pc:grpChg chg="add mod">
          <ac:chgData name="범수 김" userId="863329ffd88cf9fc" providerId="LiveId" clId="{EB9A4029-B528-460C-9D30-6DFCB3954A63}" dt="2023-12-21T06:04:26.144" v="9557" actId="164"/>
          <ac:grpSpMkLst>
            <pc:docMk/>
            <pc:sldMk cId="2850154939" sldId="717"/>
            <ac:grpSpMk id="12" creationId="{DACFD9A1-F578-7792-DB28-B79F57F287E8}"/>
          </ac:grpSpMkLst>
        </pc:grpChg>
        <pc:grpChg chg="add mod">
          <ac:chgData name="범수 김" userId="863329ffd88cf9fc" providerId="LiveId" clId="{EB9A4029-B528-460C-9D30-6DFCB3954A63}" dt="2023-12-21T06:04:26.144" v="9557" actId="164"/>
          <ac:grpSpMkLst>
            <pc:docMk/>
            <pc:sldMk cId="2850154939" sldId="717"/>
            <ac:grpSpMk id="15" creationId="{FC88E46F-D647-B173-71B6-D572FC44911A}"/>
          </ac:grpSpMkLst>
        </pc:grpChg>
        <pc:picChg chg="add mod">
          <ac:chgData name="범수 김" userId="863329ffd88cf9fc" providerId="LiveId" clId="{EB9A4029-B528-460C-9D30-6DFCB3954A63}" dt="2023-12-21T06:03:56.496" v="9548" actId="164"/>
          <ac:picMkLst>
            <pc:docMk/>
            <pc:sldMk cId="2850154939" sldId="717"/>
            <ac:picMk id="9" creationId="{230BE506-8140-9507-575A-A9AD6AB61FC6}"/>
          </ac:picMkLst>
        </pc:picChg>
        <pc:picChg chg="add mod">
          <ac:chgData name="범수 김" userId="863329ffd88cf9fc" providerId="LiveId" clId="{EB9A4029-B528-460C-9D30-6DFCB3954A63}" dt="2023-12-21T06:03:56.496" v="9548" actId="164"/>
          <ac:picMkLst>
            <pc:docMk/>
            <pc:sldMk cId="2850154939" sldId="717"/>
            <ac:picMk id="11" creationId="{3419F943-6556-A8EE-3421-A77B707C4120}"/>
          </ac:picMkLst>
        </pc:picChg>
      </pc:sldChg>
      <pc:sldChg chg="modSp add mod">
        <pc:chgData name="범수 김" userId="863329ffd88cf9fc" providerId="LiveId" clId="{EB9A4029-B528-460C-9D30-6DFCB3954A63}" dt="2023-12-21T06:20:27.459" v="9711" actId="20577"/>
        <pc:sldMkLst>
          <pc:docMk/>
          <pc:sldMk cId="1199771621" sldId="718"/>
        </pc:sldMkLst>
        <pc:spChg chg="mod">
          <ac:chgData name="범수 김" userId="863329ffd88cf9fc" providerId="LiveId" clId="{EB9A4029-B528-460C-9D30-6DFCB3954A63}" dt="2023-12-21T06:20:27.459" v="9711" actId="20577"/>
          <ac:spMkLst>
            <pc:docMk/>
            <pc:sldMk cId="1199771621" sldId="718"/>
            <ac:spMk id="5" creationId="{A389414F-66B7-1262-7F78-D45BD7660CF6}"/>
          </ac:spMkLst>
        </pc:spChg>
      </pc:sldChg>
      <pc:sldChg chg="addSp modSp add mod">
        <pc:chgData name="범수 김" userId="863329ffd88cf9fc" providerId="LiveId" clId="{EB9A4029-B528-460C-9D30-6DFCB3954A63}" dt="2023-12-21T06:57:07.510" v="9969" actId="1076"/>
        <pc:sldMkLst>
          <pc:docMk/>
          <pc:sldMk cId="3763792726" sldId="719"/>
        </pc:sldMkLst>
        <pc:spChg chg="add mod">
          <ac:chgData name="범수 김" userId="863329ffd88cf9fc" providerId="LiveId" clId="{EB9A4029-B528-460C-9D30-6DFCB3954A63}" dt="2023-12-21T06:55:02.941" v="9731" actId="20577"/>
          <ac:spMkLst>
            <pc:docMk/>
            <pc:sldMk cId="3763792726" sldId="719"/>
            <ac:spMk id="3" creationId="{EA1F8B29-F867-F166-138D-79A02ED995FC}"/>
          </ac:spMkLst>
        </pc:spChg>
        <pc:spChg chg="add mod">
          <ac:chgData name="범수 김" userId="863329ffd88cf9fc" providerId="LiveId" clId="{EB9A4029-B528-460C-9D30-6DFCB3954A63}" dt="2023-12-21T06:55:22.513" v="9739" actId="1035"/>
          <ac:spMkLst>
            <pc:docMk/>
            <pc:sldMk cId="3763792726" sldId="719"/>
            <ac:spMk id="4" creationId="{87167EC5-A674-3646-6C0E-62F658E07C1E}"/>
          </ac:spMkLst>
        </pc:spChg>
        <pc:spChg chg="mod">
          <ac:chgData name="범수 김" userId="863329ffd88cf9fc" providerId="LiveId" clId="{EB9A4029-B528-460C-9D30-6DFCB3954A63}" dt="2023-12-21T06:20:34.456" v="9718" actId="1076"/>
          <ac:spMkLst>
            <pc:docMk/>
            <pc:sldMk cId="3763792726" sldId="719"/>
            <ac:spMk id="5" creationId="{A389414F-66B7-1262-7F78-D45BD7660CF6}"/>
          </ac:spMkLst>
        </pc:spChg>
        <pc:spChg chg="add mod">
          <ac:chgData name="범수 김" userId="863329ffd88cf9fc" providerId="LiveId" clId="{EB9A4029-B528-460C-9D30-6DFCB3954A63}" dt="2023-12-21T06:55:28.639" v="9741" actId="1076"/>
          <ac:spMkLst>
            <pc:docMk/>
            <pc:sldMk cId="3763792726" sldId="719"/>
            <ac:spMk id="6" creationId="{46B427BC-C2A4-00EB-A225-5BAD52C972D9}"/>
          </ac:spMkLst>
        </pc:spChg>
        <pc:spChg chg="add mod">
          <ac:chgData name="범수 김" userId="863329ffd88cf9fc" providerId="LiveId" clId="{EB9A4029-B528-460C-9D30-6DFCB3954A63}" dt="2023-12-21T06:56:02.618" v="9749" actId="164"/>
          <ac:spMkLst>
            <pc:docMk/>
            <pc:sldMk cId="3763792726" sldId="719"/>
            <ac:spMk id="9" creationId="{FD8174F4-5C74-D3B0-7DDD-40AB5CC04821}"/>
          </ac:spMkLst>
        </pc:spChg>
        <pc:spChg chg="add mod">
          <ac:chgData name="범수 김" userId="863329ffd88cf9fc" providerId="LiveId" clId="{EB9A4029-B528-460C-9D30-6DFCB3954A63}" dt="2023-12-21T06:57:07.510" v="9969" actId="1076"/>
          <ac:spMkLst>
            <pc:docMk/>
            <pc:sldMk cId="3763792726" sldId="719"/>
            <ac:spMk id="11" creationId="{E0AE3AAC-4577-A243-47BB-1FBC6B997719}"/>
          </ac:spMkLst>
        </pc:spChg>
        <pc:grpChg chg="add mod">
          <ac:chgData name="범수 김" userId="863329ffd88cf9fc" providerId="LiveId" clId="{EB9A4029-B528-460C-9D30-6DFCB3954A63}" dt="2023-12-21T06:56:02.618" v="9749" actId="164"/>
          <ac:grpSpMkLst>
            <pc:docMk/>
            <pc:sldMk cId="3763792726" sldId="719"/>
            <ac:grpSpMk id="10" creationId="{6333EBD0-DAE6-CFD6-8BE3-56BBD3197481}"/>
          </ac:grpSpMkLst>
        </pc:grpChg>
        <pc:picChg chg="add mod">
          <ac:chgData name="범수 김" userId="863329ffd88cf9fc" providerId="LiveId" clId="{EB9A4029-B528-460C-9D30-6DFCB3954A63}" dt="2023-12-21T06:56:02.618" v="9749" actId="164"/>
          <ac:picMkLst>
            <pc:docMk/>
            <pc:sldMk cId="3763792726" sldId="719"/>
            <ac:picMk id="8" creationId="{FF978EB0-EA67-FBF9-DD09-5480FC443736}"/>
          </ac:picMkLst>
        </pc:picChg>
      </pc:sldChg>
      <pc:sldChg chg="modSp add mod">
        <pc:chgData name="범수 김" userId="863329ffd88cf9fc" providerId="LiveId" clId="{EB9A4029-B528-460C-9D30-6DFCB3954A63}" dt="2023-12-21T14:08:26.468" v="10051" actId="20577"/>
        <pc:sldMkLst>
          <pc:docMk/>
          <pc:sldMk cId="1575512284" sldId="720"/>
        </pc:sldMkLst>
        <pc:spChg chg="mod">
          <ac:chgData name="범수 김" userId="863329ffd88cf9fc" providerId="LiveId" clId="{EB9A4029-B528-460C-9D30-6DFCB3954A63}" dt="2023-12-21T14:08:26.468" v="10051" actId="20577"/>
          <ac:spMkLst>
            <pc:docMk/>
            <pc:sldMk cId="1575512284" sldId="720"/>
            <ac:spMk id="5" creationId="{A389414F-66B7-1262-7F78-D45BD7660CF6}"/>
          </ac:spMkLst>
        </pc:spChg>
      </pc:sldChg>
      <pc:sldChg chg="addSp delSp modSp add mod">
        <pc:chgData name="범수 김" userId="863329ffd88cf9fc" providerId="LiveId" clId="{EB9A4029-B528-460C-9D30-6DFCB3954A63}" dt="2023-12-21T14:16:57.091" v="10925" actId="21"/>
        <pc:sldMkLst>
          <pc:docMk/>
          <pc:sldMk cId="2400291624" sldId="721"/>
        </pc:sldMkLst>
        <pc:spChg chg="add mod">
          <ac:chgData name="범수 김" userId="863329ffd88cf9fc" providerId="LiveId" clId="{EB9A4029-B528-460C-9D30-6DFCB3954A63}" dt="2023-12-21T14:13:59.403" v="10906" actId="1076"/>
          <ac:spMkLst>
            <pc:docMk/>
            <pc:sldMk cId="2400291624" sldId="721"/>
            <ac:spMk id="3" creationId="{F3510F67-5E84-3FFF-38A4-BC074164A904}"/>
          </ac:spMkLst>
        </pc:spChg>
        <pc:spChg chg="add mod">
          <ac:chgData name="범수 김" userId="863329ffd88cf9fc" providerId="LiveId" clId="{EB9A4029-B528-460C-9D30-6DFCB3954A63}" dt="2023-12-21T14:14:00.677" v="10907" actId="1076"/>
          <ac:spMkLst>
            <pc:docMk/>
            <pc:sldMk cId="2400291624" sldId="721"/>
            <ac:spMk id="4" creationId="{B340ADAA-FDA7-2AF2-F8DB-A10891489B69}"/>
          </ac:spMkLst>
        </pc:spChg>
        <pc:spChg chg="mod">
          <ac:chgData name="범수 김" userId="863329ffd88cf9fc" providerId="LiveId" clId="{EB9A4029-B528-460C-9D30-6DFCB3954A63}" dt="2023-12-21T14:08:42.988" v="10060"/>
          <ac:spMkLst>
            <pc:docMk/>
            <pc:sldMk cId="2400291624" sldId="721"/>
            <ac:spMk id="5" creationId="{A389414F-66B7-1262-7F78-D45BD7660CF6}"/>
          </ac:spMkLst>
        </pc:spChg>
        <pc:spChg chg="add del mod">
          <ac:chgData name="범수 김" userId="863329ffd88cf9fc" providerId="LiveId" clId="{EB9A4029-B528-460C-9D30-6DFCB3954A63}" dt="2023-12-21T14:16:57.091" v="10925" actId="21"/>
          <ac:spMkLst>
            <pc:docMk/>
            <pc:sldMk cId="2400291624" sldId="721"/>
            <ac:spMk id="6" creationId="{02E24469-4D4E-3521-31A7-A6587E3E4954}"/>
          </ac:spMkLst>
        </pc:spChg>
      </pc:sldChg>
      <pc:sldChg chg="addSp modSp add mod">
        <pc:chgData name="범수 김" userId="863329ffd88cf9fc" providerId="LiveId" clId="{EB9A4029-B528-460C-9D30-6DFCB3954A63}" dt="2023-12-21T14:17:16.627" v="10984" actId="20577"/>
        <pc:sldMkLst>
          <pc:docMk/>
          <pc:sldMk cId="1876061651" sldId="722"/>
        </pc:sldMkLst>
        <pc:spChg chg="add mod">
          <ac:chgData name="범수 김" userId="863329ffd88cf9fc" providerId="LiveId" clId="{EB9A4029-B528-460C-9D30-6DFCB3954A63}" dt="2023-12-21T14:17:03.626" v="10928" actId="14100"/>
          <ac:spMkLst>
            <pc:docMk/>
            <pc:sldMk cId="1876061651" sldId="722"/>
            <ac:spMk id="2" creationId="{ADB07E7C-61F2-53A8-FBE0-C794D6A60F56}"/>
          </ac:spMkLst>
        </pc:spChg>
        <pc:spChg chg="mod">
          <ac:chgData name="범수 김" userId="863329ffd88cf9fc" providerId="LiveId" clId="{EB9A4029-B528-460C-9D30-6DFCB3954A63}" dt="2023-12-21T14:17:16.627" v="10984" actId="20577"/>
          <ac:spMkLst>
            <pc:docMk/>
            <pc:sldMk cId="1876061651" sldId="722"/>
            <ac:spMk id="4" creationId="{B340ADAA-FDA7-2AF2-F8DB-A10891489B69}"/>
          </ac:spMkLst>
        </pc:spChg>
      </pc:sldChg>
      <pc:sldChg chg="modSp add mod ord">
        <pc:chgData name="범수 김" userId="863329ffd88cf9fc" providerId="LiveId" clId="{EB9A4029-B528-460C-9D30-6DFCB3954A63}" dt="2023-12-25T13:32:53.802" v="18452" actId="20577"/>
        <pc:sldMkLst>
          <pc:docMk/>
          <pc:sldMk cId="3733467493" sldId="723"/>
        </pc:sldMkLst>
        <pc:spChg chg="mod">
          <ac:chgData name="범수 김" userId="863329ffd88cf9fc" providerId="LiveId" clId="{EB9A4029-B528-460C-9D30-6DFCB3954A63}" dt="2023-12-25T13:32:53.802" v="18452" actId="20577"/>
          <ac:spMkLst>
            <pc:docMk/>
            <pc:sldMk cId="3733467493" sldId="723"/>
            <ac:spMk id="5" creationId="{A389414F-66B7-1262-7F78-D45BD7660CF6}"/>
          </ac:spMkLst>
        </pc:spChg>
      </pc:sldChg>
      <pc:sldChg chg="addSp modSp add del mod">
        <pc:chgData name="범수 김" userId="863329ffd88cf9fc" providerId="LiveId" clId="{EB9A4029-B528-460C-9D30-6DFCB3954A63}" dt="2023-12-22T01:59:27.507" v="11916" actId="47"/>
        <pc:sldMkLst>
          <pc:docMk/>
          <pc:sldMk cId="3556995342" sldId="724"/>
        </pc:sldMkLst>
        <pc:spChg chg="add mod">
          <ac:chgData name="범수 김" userId="863329ffd88cf9fc" providerId="LiveId" clId="{EB9A4029-B528-460C-9D30-6DFCB3954A63}" dt="2023-12-22T01:56:42.912" v="11618" actId="208"/>
          <ac:spMkLst>
            <pc:docMk/>
            <pc:sldMk cId="3556995342" sldId="724"/>
            <ac:spMk id="2" creationId="{37C2837F-7033-7E10-6F8B-0B8DFEE43118}"/>
          </ac:spMkLst>
        </pc:spChg>
        <pc:spChg chg="add mod">
          <ac:chgData name="범수 김" userId="863329ffd88cf9fc" providerId="LiveId" clId="{EB9A4029-B528-460C-9D30-6DFCB3954A63}" dt="2023-12-22T01:58:43.766" v="11748" actId="164"/>
          <ac:spMkLst>
            <pc:docMk/>
            <pc:sldMk cId="3556995342" sldId="724"/>
            <ac:spMk id="3" creationId="{D03B723E-AB54-960A-AA28-35BAE79ACB9E}"/>
          </ac:spMkLst>
        </pc:spChg>
        <pc:spChg chg="mod">
          <ac:chgData name="범수 김" userId="863329ffd88cf9fc" providerId="LiveId" clId="{EB9A4029-B528-460C-9D30-6DFCB3954A63}" dt="2023-12-22T01:37:58.809" v="11061" actId="1076"/>
          <ac:spMkLst>
            <pc:docMk/>
            <pc:sldMk cId="3556995342" sldId="724"/>
            <ac:spMk id="5" creationId="{A389414F-66B7-1262-7F78-D45BD7660CF6}"/>
          </ac:spMkLst>
        </pc:spChg>
        <pc:spChg chg="add mod">
          <ac:chgData name="범수 김" userId="863329ffd88cf9fc" providerId="LiveId" clId="{EB9A4029-B528-460C-9D30-6DFCB3954A63}" dt="2023-12-22T01:58:43.766" v="11748" actId="164"/>
          <ac:spMkLst>
            <pc:docMk/>
            <pc:sldMk cId="3556995342" sldId="724"/>
            <ac:spMk id="7" creationId="{485E8474-E078-F1FA-BBA8-5E76C9605320}"/>
          </ac:spMkLst>
        </pc:spChg>
        <pc:grpChg chg="add mod">
          <ac:chgData name="범수 김" userId="863329ffd88cf9fc" providerId="LiveId" clId="{EB9A4029-B528-460C-9D30-6DFCB3954A63}" dt="2023-12-22T01:58:43.766" v="11748" actId="164"/>
          <ac:grpSpMkLst>
            <pc:docMk/>
            <pc:sldMk cId="3556995342" sldId="724"/>
            <ac:grpSpMk id="8" creationId="{F750E45B-319F-9A9B-80D0-E1D013E0C9F5}"/>
          </ac:grpSpMkLst>
        </pc:grpChg>
        <pc:picChg chg="add mod">
          <ac:chgData name="범수 김" userId="863329ffd88cf9fc" providerId="LiveId" clId="{EB9A4029-B528-460C-9D30-6DFCB3954A63}" dt="2023-12-22T01:58:43.766" v="11748" actId="164"/>
          <ac:picMkLst>
            <pc:docMk/>
            <pc:sldMk cId="3556995342" sldId="724"/>
            <ac:picMk id="6" creationId="{7A15E75A-0500-DF24-AF81-FAEA603152E0}"/>
          </ac:picMkLst>
        </pc:picChg>
      </pc:sldChg>
      <pc:sldChg chg="modSp add mod ord">
        <pc:chgData name="범수 김" userId="863329ffd88cf9fc" providerId="LiveId" clId="{EB9A4029-B528-460C-9D30-6DFCB3954A63}" dt="2023-12-25T12:54:29.884" v="18420" actId="20577"/>
        <pc:sldMkLst>
          <pc:docMk/>
          <pc:sldMk cId="2711212173" sldId="725"/>
        </pc:sldMkLst>
        <pc:spChg chg="mod">
          <ac:chgData name="범수 김" userId="863329ffd88cf9fc" providerId="LiveId" clId="{EB9A4029-B528-460C-9D30-6DFCB3954A63}" dt="2023-12-25T12:54:29.884" v="18420" actId="20577"/>
          <ac:spMkLst>
            <pc:docMk/>
            <pc:sldMk cId="2711212173" sldId="725"/>
            <ac:spMk id="2" creationId="{37C2837F-7033-7E10-6F8B-0B8DFEE43118}"/>
          </ac:spMkLst>
        </pc:spChg>
        <pc:grpChg chg="mod">
          <ac:chgData name="범수 김" userId="863329ffd88cf9fc" providerId="LiveId" clId="{EB9A4029-B528-460C-9D30-6DFCB3954A63}" dt="2023-12-22T01:59:25.223" v="11915" actId="1076"/>
          <ac:grpSpMkLst>
            <pc:docMk/>
            <pc:sldMk cId="2711212173" sldId="725"/>
            <ac:grpSpMk id="8" creationId="{F750E45B-319F-9A9B-80D0-E1D013E0C9F5}"/>
          </ac:grpSpMkLst>
        </pc:grpChg>
      </pc:sldChg>
      <pc:sldChg chg="addSp delSp modSp add mod">
        <pc:chgData name="범수 김" userId="863329ffd88cf9fc" providerId="LiveId" clId="{EB9A4029-B528-460C-9D30-6DFCB3954A63}" dt="2023-12-22T02:10:29.321" v="12090" actId="1076"/>
        <pc:sldMkLst>
          <pc:docMk/>
          <pc:sldMk cId="3537937355" sldId="726"/>
        </pc:sldMkLst>
        <pc:spChg chg="del mod">
          <ac:chgData name="범수 김" userId="863329ffd88cf9fc" providerId="LiveId" clId="{EB9A4029-B528-460C-9D30-6DFCB3954A63}" dt="2023-12-22T02:05:29.726" v="11950" actId="478"/>
          <ac:spMkLst>
            <pc:docMk/>
            <pc:sldMk cId="3537937355" sldId="726"/>
            <ac:spMk id="2" creationId="{37C2837F-7033-7E10-6F8B-0B8DFEE43118}"/>
          </ac:spMkLst>
        </pc:spChg>
        <pc:spChg chg="mod">
          <ac:chgData name="범수 김" userId="863329ffd88cf9fc" providerId="LiveId" clId="{EB9A4029-B528-460C-9D30-6DFCB3954A63}" dt="2023-12-22T02:02:55.003" v="11949" actId="6549"/>
          <ac:spMkLst>
            <pc:docMk/>
            <pc:sldMk cId="3537937355" sldId="726"/>
            <ac:spMk id="3" creationId="{D03B723E-AB54-960A-AA28-35BAE79ACB9E}"/>
          </ac:spMkLst>
        </pc:spChg>
        <pc:spChg chg="mod">
          <ac:chgData name="범수 김" userId="863329ffd88cf9fc" providerId="LiveId" clId="{EB9A4029-B528-460C-9D30-6DFCB3954A63}" dt="2023-12-22T01:59:57.266" v="11929" actId="1076"/>
          <ac:spMkLst>
            <pc:docMk/>
            <pc:sldMk cId="3537937355" sldId="726"/>
            <ac:spMk id="7" creationId="{485E8474-E078-F1FA-BBA8-5E76C9605320}"/>
          </ac:spMkLst>
        </pc:spChg>
        <pc:spChg chg="add mod">
          <ac:chgData name="범수 김" userId="863329ffd88cf9fc" providerId="LiveId" clId="{EB9A4029-B528-460C-9D30-6DFCB3954A63}" dt="2023-12-22T02:10:29.321" v="12090" actId="1076"/>
          <ac:spMkLst>
            <pc:docMk/>
            <pc:sldMk cId="3537937355" sldId="726"/>
            <ac:spMk id="10" creationId="{9CFA689D-2201-B7E0-A13C-8A47DD55EB80}"/>
          </ac:spMkLst>
        </pc:spChg>
        <pc:grpChg chg="mod">
          <ac:chgData name="범수 김" userId="863329ffd88cf9fc" providerId="LiveId" clId="{EB9A4029-B528-460C-9D30-6DFCB3954A63}" dt="2023-12-22T02:05:41.111" v="11952" actId="1076"/>
          <ac:grpSpMkLst>
            <pc:docMk/>
            <pc:sldMk cId="3537937355" sldId="726"/>
            <ac:grpSpMk id="8" creationId="{F750E45B-319F-9A9B-80D0-E1D013E0C9F5}"/>
          </ac:grpSpMkLst>
        </pc:grpChg>
        <pc:picChg chg="del mod">
          <ac:chgData name="범수 김" userId="863329ffd88cf9fc" providerId="LiveId" clId="{EB9A4029-B528-460C-9D30-6DFCB3954A63}" dt="2023-12-22T02:05:31.725" v="11951" actId="478"/>
          <ac:picMkLst>
            <pc:docMk/>
            <pc:sldMk cId="3537937355" sldId="726"/>
            <ac:picMk id="6" creationId="{7A15E75A-0500-DF24-AF81-FAEA603152E0}"/>
          </ac:picMkLst>
        </pc:picChg>
        <pc:picChg chg="add mod">
          <ac:chgData name="범수 김" userId="863329ffd88cf9fc" providerId="LiveId" clId="{EB9A4029-B528-460C-9D30-6DFCB3954A63}" dt="2023-12-22T02:06:23.206" v="11956" actId="1076"/>
          <ac:picMkLst>
            <pc:docMk/>
            <pc:sldMk cId="3537937355" sldId="726"/>
            <ac:picMk id="9" creationId="{FA85A41F-C089-6617-04E5-ACFCDD4A9A60}"/>
          </ac:picMkLst>
        </pc:picChg>
      </pc:sldChg>
      <pc:sldChg chg="addSp delSp modSp add mod">
        <pc:chgData name="범수 김" userId="863329ffd88cf9fc" providerId="LiveId" clId="{EB9A4029-B528-460C-9D30-6DFCB3954A63}" dt="2023-12-22T02:15:35.128" v="12426" actId="1076"/>
        <pc:sldMkLst>
          <pc:docMk/>
          <pc:sldMk cId="11437483" sldId="727"/>
        </pc:sldMkLst>
        <pc:spChg chg="del topLvl">
          <ac:chgData name="범수 김" userId="863329ffd88cf9fc" providerId="LiveId" clId="{EB9A4029-B528-460C-9D30-6DFCB3954A63}" dt="2023-12-22T02:10:32.900" v="12092" actId="478"/>
          <ac:spMkLst>
            <pc:docMk/>
            <pc:sldMk cId="11437483" sldId="727"/>
            <ac:spMk id="3" creationId="{D03B723E-AB54-960A-AA28-35BAE79ACB9E}"/>
          </ac:spMkLst>
        </pc:spChg>
        <pc:spChg chg="add mod">
          <ac:chgData name="범수 김" userId="863329ffd88cf9fc" providerId="LiveId" clId="{EB9A4029-B528-460C-9D30-6DFCB3954A63}" dt="2023-12-22T02:13:08.492" v="12173" actId="571"/>
          <ac:spMkLst>
            <pc:docMk/>
            <pc:sldMk cId="11437483" sldId="727"/>
            <ac:spMk id="4" creationId="{2157DF71-DD58-1269-73ED-A67EE285E0D0}"/>
          </ac:spMkLst>
        </pc:spChg>
        <pc:spChg chg="add mod">
          <ac:chgData name="범수 김" userId="863329ffd88cf9fc" providerId="LiveId" clId="{EB9A4029-B528-460C-9D30-6DFCB3954A63}" dt="2023-12-22T02:13:08.492" v="12173" actId="571"/>
          <ac:spMkLst>
            <pc:docMk/>
            <pc:sldMk cId="11437483" sldId="727"/>
            <ac:spMk id="6" creationId="{A9BF5C6E-2B7A-B385-99C1-CAEF46CF2415}"/>
          </ac:spMkLst>
        </pc:spChg>
        <pc:spChg chg="del topLvl">
          <ac:chgData name="범수 김" userId="863329ffd88cf9fc" providerId="LiveId" clId="{EB9A4029-B528-460C-9D30-6DFCB3954A63}" dt="2023-12-22T02:10:34.511" v="12094" actId="478"/>
          <ac:spMkLst>
            <pc:docMk/>
            <pc:sldMk cId="11437483" sldId="727"/>
            <ac:spMk id="7" creationId="{485E8474-E078-F1FA-BBA8-5E76C9605320}"/>
          </ac:spMkLst>
        </pc:spChg>
        <pc:spChg chg="mod topLvl">
          <ac:chgData name="범수 김" userId="863329ffd88cf9fc" providerId="LiveId" clId="{EB9A4029-B528-460C-9D30-6DFCB3954A63}" dt="2023-12-22T02:12:51.907" v="12168" actId="1076"/>
          <ac:spMkLst>
            <pc:docMk/>
            <pc:sldMk cId="11437483" sldId="727"/>
            <ac:spMk id="10" creationId="{9CFA689D-2201-B7E0-A13C-8A47DD55EB80}"/>
          </ac:spMkLst>
        </pc:spChg>
        <pc:spChg chg="add mod">
          <ac:chgData name="범수 김" userId="863329ffd88cf9fc" providerId="LiveId" clId="{EB9A4029-B528-460C-9D30-6DFCB3954A63}" dt="2023-12-22T02:13:08.492" v="12173" actId="571"/>
          <ac:spMkLst>
            <pc:docMk/>
            <pc:sldMk cId="11437483" sldId="727"/>
            <ac:spMk id="14" creationId="{6B4B2C13-36F4-AD4F-7C5D-B6331CB3B205}"/>
          </ac:spMkLst>
        </pc:spChg>
        <pc:spChg chg="add mod topLvl">
          <ac:chgData name="범수 김" userId="863329ffd88cf9fc" providerId="LiveId" clId="{EB9A4029-B528-460C-9D30-6DFCB3954A63}" dt="2023-12-22T02:15:28.024" v="12425" actId="164"/>
          <ac:spMkLst>
            <pc:docMk/>
            <pc:sldMk cId="11437483" sldId="727"/>
            <ac:spMk id="17" creationId="{CACC0F89-B0E3-1B27-36B9-6A9ACAE2480E}"/>
          </ac:spMkLst>
        </pc:spChg>
        <pc:spChg chg="add mod">
          <ac:chgData name="범수 김" userId="863329ffd88cf9fc" providerId="LiveId" clId="{EB9A4029-B528-460C-9D30-6DFCB3954A63}" dt="2023-12-22T02:15:28.024" v="12425" actId="164"/>
          <ac:spMkLst>
            <pc:docMk/>
            <pc:sldMk cId="11437483" sldId="727"/>
            <ac:spMk id="21" creationId="{FBCD4DAF-C458-3561-957D-D85B966C7FB5}"/>
          </ac:spMkLst>
        </pc:spChg>
        <pc:spChg chg="add mod">
          <ac:chgData name="범수 김" userId="863329ffd88cf9fc" providerId="LiveId" clId="{EB9A4029-B528-460C-9D30-6DFCB3954A63}" dt="2023-12-22T02:13:08.492" v="12173" actId="571"/>
          <ac:spMkLst>
            <pc:docMk/>
            <pc:sldMk cId="11437483" sldId="727"/>
            <ac:spMk id="22" creationId="{667BD684-C996-7D74-AC2B-CE9948E054C5}"/>
          </ac:spMkLst>
        </pc:spChg>
        <pc:spChg chg="add mod">
          <ac:chgData name="범수 김" userId="863329ffd88cf9fc" providerId="LiveId" clId="{EB9A4029-B528-460C-9D30-6DFCB3954A63}" dt="2023-12-22T02:14:17.971" v="12421" actId="6549"/>
          <ac:spMkLst>
            <pc:docMk/>
            <pc:sldMk cId="11437483" sldId="727"/>
            <ac:spMk id="25" creationId="{1B28D685-A8D9-677A-A207-BE23DA8E4720}"/>
          </ac:spMkLst>
        </pc:spChg>
        <pc:spChg chg="add mod">
          <ac:chgData name="범수 김" userId="863329ffd88cf9fc" providerId="LiveId" clId="{EB9A4029-B528-460C-9D30-6DFCB3954A63}" dt="2023-12-22T02:15:35.128" v="12426" actId="1076"/>
          <ac:spMkLst>
            <pc:docMk/>
            <pc:sldMk cId="11437483" sldId="727"/>
            <ac:spMk id="26" creationId="{4A7948DD-A3CB-EA70-1F07-741CAC7BC9BC}"/>
          </ac:spMkLst>
        </pc:spChg>
        <pc:grpChg chg="del">
          <ac:chgData name="범수 김" userId="863329ffd88cf9fc" providerId="LiveId" clId="{EB9A4029-B528-460C-9D30-6DFCB3954A63}" dt="2023-12-22T02:10:32.900" v="12092" actId="478"/>
          <ac:grpSpMkLst>
            <pc:docMk/>
            <pc:sldMk cId="11437483" sldId="727"/>
            <ac:grpSpMk id="8" creationId="{F750E45B-319F-9A9B-80D0-E1D013E0C9F5}"/>
          </ac:grpSpMkLst>
        </pc:grpChg>
        <pc:grpChg chg="add mod topLvl">
          <ac:chgData name="범수 김" userId="863329ffd88cf9fc" providerId="LiveId" clId="{EB9A4029-B528-460C-9D30-6DFCB3954A63}" dt="2023-12-22T02:13:08.492" v="12173" actId="571"/>
          <ac:grpSpMkLst>
            <pc:docMk/>
            <pc:sldMk cId="11437483" sldId="727"/>
            <ac:grpSpMk id="11" creationId="{DB262A44-D9F9-8B43-C20D-75420E496904}"/>
          </ac:grpSpMkLst>
        </pc:grpChg>
        <pc:grpChg chg="add mod topLvl">
          <ac:chgData name="범수 김" userId="863329ffd88cf9fc" providerId="LiveId" clId="{EB9A4029-B528-460C-9D30-6DFCB3954A63}" dt="2023-12-22T02:13:08.492" v="12173" actId="571"/>
          <ac:grpSpMkLst>
            <pc:docMk/>
            <pc:sldMk cId="11437483" sldId="727"/>
            <ac:grpSpMk id="15" creationId="{C936832B-507F-3F21-C364-D69CEBEAC320}"/>
          </ac:grpSpMkLst>
        </pc:grpChg>
        <pc:grpChg chg="add del mod">
          <ac:chgData name="범수 김" userId="863329ffd88cf9fc" providerId="LiveId" clId="{EB9A4029-B528-460C-9D30-6DFCB3954A63}" dt="2023-12-22T02:12:40.718" v="12164" actId="165"/>
          <ac:grpSpMkLst>
            <pc:docMk/>
            <pc:sldMk cId="11437483" sldId="727"/>
            <ac:grpSpMk id="16" creationId="{C7A55860-FD04-ED2E-D928-9B60B2F228E5}"/>
          </ac:grpSpMkLst>
        </pc:grpChg>
        <pc:grpChg chg="add mod">
          <ac:chgData name="범수 김" userId="863329ffd88cf9fc" providerId="LiveId" clId="{EB9A4029-B528-460C-9D30-6DFCB3954A63}" dt="2023-12-22T02:12:45.356" v="12166" actId="164"/>
          <ac:grpSpMkLst>
            <pc:docMk/>
            <pc:sldMk cId="11437483" sldId="727"/>
            <ac:grpSpMk id="18" creationId="{2E0B4139-DA8F-D845-600E-563708518407}"/>
          </ac:grpSpMkLst>
        </pc:grpChg>
        <pc:grpChg chg="add mod">
          <ac:chgData name="범수 김" userId="863329ffd88cf9fc" providerId="LiveId" clId="{EB9A4029-B528-460C-9D30-6DFCB3954A63}" dt="2023-12-22T02:13:08.492" v="12173" actId="571"/>
          <ac:grpSpMkLst>
            <pc:docMk/>
            <pc:sldMk cId="11437483" sldId="727"/>
            <ac:grpSpMk id="19" creationId="{746AB09C-6D7D-0F43-B65C-90CEBC72216B}"/>
          </ac:grpSpMkLst>
        </pc:grpChg>
        <pc:grpChg chg="add mod">
          <ac:chgData name="범수 김" userId="863329ffd88cf9fc" providerId="LiveId" clId="{EB9A4029-B528-460C-9D30-6DFCB3954A63}" dt="2023-12-22T02:15:28.024" v="12425" actId="164"/>
          <ac:grpSpMkLst>
            <pc:docMk/>
            <pc:sldMk cId="11437483" sldId="727"/>
            <ac:grpSpMk id="27" creationId="{B186E4D3-7F7E-C4B6-4245-C24B76C8734F}"/>
          </ac:grpSpMkLst>
        </pc:grpChg>
        <pc:picChg chg="del">
          <ac:chgData name="범수 김" userId="863329ffd88cf9fc" providerId="LiveId" clId="{EB9A4029-B528-460C-9D30-6DFCB3954A63}" dt="2023-12-22T02:10:33.436" v="12093" actId="478"/>
          <ac:picMkLst>
            <pc:docMk/>
            <pc:sldMk cId="11437483" sldId="727"/>
            <ac:picMk id="9" creationId="{FA85A41F-C089-6617-04E5-ACFCDD4A9A60}"/>
          </ac:picMkLst>
        </pc:picChg>
        <pc:picChg chg="add mod">
          <ac:chgData name="범수 김" userId="863329ffd88cf9fc" providerId="LiveId" clId="{EB9A4029-B528-460C-9D30-6DFCB3954A63}" dt="2023-12-22T02:13:08.492" v="12173" actId="571"/>
          <ac:picMkLst>
            <pc:docMk/>
            <pc:sldMk cId="11437483" sldId="727"/>
            <ac:picMk id="13" creationId="{C4154BD6-0D2C-5F30-B35D-36B50C9AFA2F}"/>
          </ac:picMkLst>
        </pc:picChg>
        <pc:picChg chg="add mod">
          <ac:chgData name="범수 김" userId="863329ffd88cf9fc" providerId="LiveId" clId="{EB9A4029-B528-460C-9D30-6DFCB3954A63}" dt="2023-12-22T02:15:35.128" v="12426" actId="1076"/>
          <ac:picMkLst>
            <pc:docMk/>
            <pc:sldMk cId="11437483" sldId="727"/>
            <ac:picMk id="24" creationId="{B6A65B9F-8ED4-D610-2055-87956AE39489}"/>
          </ac:picMkLst>
        </pc:picChg>
      </pc:sldChg>
      <pc:sldChg chg="addSp delSp modSp add mod">
        <pc:chgData name="범수 김" userId="863329ffd88cf9fc" providerId="LiveId" clId="{EB9A4029-B528-460C-9D30-6DFCB3954A63}" dt="2023-12-22T02:31:13.629" v="13060" actId="208"/>
        <pc:sldMkLst>
          <pc:docMk/>
          <pc:sldMk cId="1915365780" sldId="728"/>
        </pc:sldMkLst>
        <pc:spChg chg="add mod">
          <ac:chgData name="범수 김" userId="863329ffd88cf9fc" providerId="LiveId" clId="{EB9A4029-B528-460C-9D30-6DFCB3954A63}" dt="2023-12-22T02:25:24.845" v="12732" actId="164"/>
          <ac:spMkLst>
            <pc:docMk/>
            <pc:sldMk cId="1915365780" sldId="728"/>
            <ac:spMk id="7" creationId="{F20D15C3-302D-5CF9-AC7D-F3F1EBF11739}"/>
          </ac:spMkLst>
        </pc:spChg>
        <pc:spChg chg="mod">
          <ac:chgData name="범수 김" userId="863329ffd88cf9fc" providerId="LiveId" clId="{EB9A4029-B528-460C-9D30-6DFCB3954A63}" dt="2023-12-22T02:26:32.894" v="12859" actId="207"/>
          <ac:spMkLst>
            <pc:docMk/>
            <pc:sldMk cId="1915365780" sldId="728"/>
            <ac:spMk id="10" creationId="{9CFA689D-2201-B7E0-A13C-8A47DD55EB80}"/>
          </ac:spMkLst>
        </pc:spChg>
        <pc:spChg chg="add mod">
          <ac:chgData name="범수 김" userId="863329ffd88cf9fc" providerId="LiveId" clId="{EB9A4029-B528-460C-9D30-6DFCB3954A63}" dt="2023-12-22T02:29:17.373" v="12875" actId="1076"/>
          <ac:spMkLst>
            <pc:docMk/>
            <pc:sldMk cId="1915365780" sldId="728"/>
            <ac:spMk id="12" creationId="{11A20686-A800-0B02-F84C-B9C67DF285B6}"/>
          </ac:spMkLst>
        </pc:spChg>
        <pc:spChg chg="add mod">
          <ac:chgData name="범수 김" userId="863329ffd88cf9fc" providerId="LiveId" clId="{EB9A4029-B528-460C-9D30-6DFCB3954A63}" dt="2023-12-22T02:29:22.973" v="12877" actId="1076"/>
          <ac:spMkLst>
            <pc:docMk/>
            <pc:sldMk cId="1915365780" sldId="728"/>
            <ac:spMk id="16" creationId="{4E55A512-CE58-A2C1-855E-19CDE144E485}"/>
          </ac:spMkLst>
        </pc:spChg>
        <pc:spChg chg="add mod">
          <ac:chgData name="범수 김" userId="863329ffd88cf9fc" providerId="LiveId" clId="{EB9A4029-B528-460C-9D30-6DFCB3954A63}" dt="2023-12-22T02:31:13.629" v="13060" actId="208"/>
          <ac:spMkLst>
            <pc:docMk/>
            <pc:sldMk cId="1915365780" sldId="728"/>
            <ac:spMk id="23" creationId="{66EC4F62-3E48-B599-B9AE-6FA3FE54824E}"/>
          </ac:spMkLst>
        </pc:spChg>
        <pc:spChg chg="del">
          <ac:chgData name="범수 김" userId="863329ffd88cf9fc" providerId="LiveId" clId="{EB9A4029-B528-460C-9D30-6DFCB3954A63}" dt="2023-12-22T02:23:53.324" v="12430" actId="478"/>
          <ac:spMkLst>
            <pc:docMk/>
            <pc:sldMk cId="1915365780" sldId="728"/>
            <ac:spMk id="25" creationId="{1B28D685-A8D9-677A-A207-BE23DA8E4720}"/>
          </ac:spMkLst>
        </pc:spChg>
        <pc:grpChg chg="add mod">
          <ac:chgData name="범수 김" userId="863329ffd88cf9fc" providerId="LiveId" clId="{EB9A4029-B528-460C-9D30-6DFCB3954A63}" dt="2023-12-22T02:25:24.845" v="12732" actId="164"/>
          <ac:grpSpMkLst>
            <pc:docMk/>
            <pc:sldMk cId="1915365780" sldId="728"/>
            <ac:grpSpMk id="8" creationId="{8CE9E4CD-76E5-39E4-6D6D-626A4AD6FA91}"/>
          </ac:grpSpMkLst>
        </pc:grpChg>
        <pc:grpChg chg="del">
          <ac:chgData name="범수 김" userId="863329ffd88cf9fc" providerId="LiveId" clId="{EB9A4029-B528-460C-9D30-6DFCB3954A63}" dt="2023-12-22T02:23:51.217" v="12429" actId="478"/>
          <ac:grpSpMkLst>
            <pc:docMk/>
            <pc:sldMk cId="1915365780" sldId="728"/>
            <ac:grpSpMk id="19" creationId="{746AB09C-6D7D-0F43-B65C-90CEBC72216B}"/>
          </ac:grpSpMkLst>
        </pc:grpChg>
        <pc:grpChg chg="del">
          <ac:chgData name="범수 김" userId="863329ffd88cf9fc" providerId="LiveId" clId="{EB9A4029-B528-460C-9D30-6DFCB3954A63}" dt="2023-12-22T02:23:51.013" v="12428" actId="478"/>
          <ac:grpSpMkLst>
            <pc:docMk/>
            <pc:sldMk cId="1915365780" sldId="728"/>
            <ac:grpSpMk id="27" creationId="{B186E4D3-7F7E-C4B6-4245-C24B76C8734F}"/>
          </ac:grpSpMkLst>
        </pc:grpChg>
        <pc:picChg chg="add mod">
          <ac:chgData name="범수 김" userId="863329ffd88cf9fc" providerId="LiveId" clId="{EB9A4029-B528-460C-9D30-6DFCB3954A63}" dt="2023-12-22T02:25:24.845" v="12732" actId="164"/>
          <ac:picMkLst>
            <pc:docMk/>
            <pc:sldMk cId="1915365780" sldId="728"/>
            <ac:picMk id="3" creationId="{6E62F210-D64C-CC7B-7BD8-1210A91200FF}"/>
          </ac:picMkLst>
        </pc:picChg>
        <pc:picChg chg="add mod">
          <ac:chgData name="범수 김" userId="863329ffd88cf9fc" providerId="LiveId" clId="{EB9A4029-B528-460C-9D30-6DFCB3954A63}" dt="2023-12-22T02:30:47.746" v="12881" actId="1076"/>
          <ac:picMkLst>
            <pc:docMk/>
            <pc:sldMk cId="1915365780" sldId="728"/>
            <ac:picMk id="20" creationId="{C4958AD3-C2F0-B000-836E-F1DBAA01F674}"/>
          </ac:picMkLst>
        </pc:picChg>
      </pc:sldChg>
      <pc:sldChg chg="modSp add mod">
        <pc:chgData name="범수 김" userId="863329ffd88cf9fc" providerId="LiveId" clId="{EB9A4029-B528-460C-9D30-6DFCB3954A63}" dt="2023-12-22T02:33:38.766" v="13248" actId="20577"/>
        <pc:sldMkLst>
          <pc:docMk/>
          <pc:sldMk cId="1512569968" sldId="729"/>
        </pc:sldMkLst>
        <pc:spChg chg="mod">
          <ac:chgData name="범수 김" userId="863329ffd88cf9fc" providerId="LiveId" clId="{EB9A4029-B528-460C-9D30-6DFCB3954A63}" dt="2023-12-22T02:33:38.766" v="13248" actId="20577"/>
          <ac:spMkLst>
            <pc:docMk/>
            <pc:sldMk cId="1512569968" sldId="729"/>
            <ac:spMk id="10" creationId="{9CFA689D-2201-B7E0-A13C-8A47DD55EB80}"/>
          </ac:spMkLst>
        </pc:spChg>
      </pc:sldChg>
      <pc:sldChg chg="addSp delSp add del mod">
        <pc:chgData name="범수 김" userId="863329ffd88cf9fc" providerId="LiveId" clId="{EB9A4029-B528-460C-9D30-6DFCB3954A63}" dt="2023-12-22T02:31:36.577" v="13066" actId="47"/>
        <pc:sldMkLst>
          <pc:docMk/>
          <pc:sldMk cId="2731223842" sldId="729"/>
        </pc:sldMkLst>
        <pc:spChg chg="topLvl">
          <ac:chgData name="범수 김" userId="863329ffd88cf9fc" providerId="LiveId" clId="{EB9A4029-B528-460C-9D30-6DFCB3954A63}" dt="2023-12-22T02:31:26.103" v="13065" actId="478"/>
          <ac:spMkLst>
            <pc:docMk/>
            <pc:sldMk cId="2731223842" sldId="729"/>
            <ac:spMk id="3" creationId="{D03B723E-AB54-960A-AA28-35BAE79ACB9E}"/>
          </ac:spMkLst>
        </pc:spChg>
        <pc:spChg chg="del">
          <ac:chgData name="범수 김" userId="863329ffd88cf9fc" providerId="LiveId" clId="{EB9A4029-B528-460C-9D30-6DFCB3954A63}" dt="2023-12-22T02:31:23.291" v="13062" actId="478"/>
          <ac:spMkLst>
            <pc:docMk/>
            <pc:sldMk cId="2731223842" sldId="729"/>
            <ac:spMk id="7" creationId="{485E8474-E078-F1FA-BBA8-5E76C9605320}"/>
          </ac:spMkLst>
        </pc:spChg>
        <pc:grpChg chg="add del">
          <ac:chgData name="범수 김" userId="863329ffd88cf9fc" providerId="LiveId" clId="{EB9A4029-B528-460C-9D30-6DFCB3954A63}" dt="2023-12-22T02:31:26.103" v="13065" actId="478"/>
          <ac:grpSpMkLst>
            <pc:docMk/>
            <pc:sldMk cId="2731223842" sldId="729"/>
            <ac:grpSpMk id="8" creationId="{F750E45B-319F-9A9B-80D0-E1D013E0C9F5}"/>
          </ac:grpSpMkLst>
        </pc:grpChg>
        <pc:picChg chg="del topLvl">
          <ac:chgData name="범수 김" userId="863329ffd88cf9fc" providerId="LiveId" clId="{EB9A4029-B528-460C-9D30-6DFCB3954A63}" dt="2023-12-22T02:31:26.103" v="13065" actId="478"/>
          <ac:picMkLst>
            <pc:docMk/>
            <pc:sldMk cId="2731223842" sldId="729"/>
            <ac:picMk id="6" creationId="{7A15E75A-0500-DF24-AF81-FAEA603152E0}"/>
          </ac:picMkLst>
        </pc:picChg>
      </pc:sldChg>
      <pc:sldChg chg="addSp delSp modSp add mod">
        <pc:chgData name="범수 김" userId="863329ffd88cf9fc" providerId="LiveId" clId="{EB9A4029-B528-460C-9D30-6DFCB3954A63}" dt="2023-12-22T05:39:06.160" v="13760" actId="478"/>
        <pc:sldMkLst>
          <pc:docMk/>
          <pc:sldMk cId="4077252769" sldId="730"/>
        </pc:sldMkLst>
        <pc:spChg chg="mod topLvl">
          <ac:chgData name="범수 김" userId="863329ffd88cf9fc" providerId="LiveId" clId="{EB9A4029-B528-460C-9D30-6DFCB3954A63}" dt="2023-12-22T02:35:42.222" v="13578" actId="478"/>
          <ac:spMkLst>
            <pc:docMk/>
            <pc:sldMk cId="4077252769" sldId="730"/>
            <ac:spMk id="3" creationId="{D03B723E-AB54-960A-AA28-35BAE79ACB9E}"/>
          </ac:spMkLst>
        </pc:spChg>
        <pc:spChg chg="add del">
          <ac:chgData name="범수 김" userId="863329ffd88cf9fc" providerId="LiveId" clId="{EB9A4029-B528-460C-9D30-6DFCB3954A63}" dt="2023-12-22T05:39:06.160" v="13760" actId="478"/>
          <ac:spMkLst>
            <pc:docMk/>
            <pc:sldMk cId="4077252769" sldId="730"/>
            <ac:spMk id="4" creationId="{52B2EE41-D6B3-EA66-12A9-2C04565A4400}"/>
          </ac:spMkLst>
        </pc:spChg>
        <pc:spChg chg="del mod topLvl">
          <ac:chgData name="범수 김" userId="863329ffd88cf9fc" providerId="LiveId" clId="{EB9A4029-B528-460C-9D30-6DFCB3954A63}" dt="2023-12-22T02:35:42.222" v="13578" actId="478"/>
          <ac:spMkLst>
            <pc:docMk/>
            <pc:sldMk cId="4077252769" sldId="730"/>
            <ac:spMk id="7" creationId="{485E8474-E078-F1FA-BBA8-5E76C9605320}"/>
          </ac:spMkLst>
        </pc:spChg>
        <pc:spChg chg="mod">
          <ac:chgData name="범수 김" userId="863329ffd88cf9fc" providerId="LiveId" clId="{EB9A4029-B528-460C-9D30-6DFCB3954A63}" dt="2023-12-22T02:37:41.316" v="13757" actId="20577"/>
          <ac:spMkLst>
            <pc:docMk/>
            <pc:sldMk cId="4077252769" sldId="730"/>
            <ac:spMk id="10" creationId="{9CFA689D-2201-B7E0-A13C-8A47DD55EB80}"/>
          </ac:spMkLst>
        </pc:spChg>
        <pc:grpChg chg="add del">
          <ac:chgData name="범수 김" userId="863329ffd88cf9fc" providerId="LiveId" clId="{EB9A4029-B528-460C-9D30-6DFCB3954A63}" dt="2023-12-22T02:35:42.222" v="13578" actId="478"/>
          <ac:grpSpMkLst>
            <pc:docMk/>
            <pc:sldMk cId="4077252769" sldId="730"/>
            <ac:grpSpMk id="8" creationId="{F750E45B-319F-9A9B-80D0-E1D013E0C9F5}"/>
          </ac:grpSpMkLst>
        </pc:grpChg>
        <pc:picChg chg="del mod">
          <ac:chgData name="범수 김" userId="863329ffd88cf9fc" providerId="LiveId" clId="{EB9A4029-B528-460C-9D30-6DFCB3954A63}" dt="2023-12-22T02:35:39.574" v="13575" actId="478"/>
          <ac:picMkLst>
            <pc:docMk/>
            <pc:sldMk cId="4077252769" sldId="730"/>
            <ac:picMk id="9" creationId="{FA85A41F-C089-6617-04E5-ACFCDD4A9A60}"/>
          </ac:picMkLst>
        </pc:picChg>
      </pc:sldChg>
      <pc:sldChg chg="addSp delSp modSp add mod">
        <pc:chgData name="범수 김" userId="863329ffd88cf9fc" providerId="LiveId" clId="{EB9A4029-B528-460C-9D30-6DFCB3954A63}" dt="2023-12-22T05:40:11.083" v="13916" actId="20577"/>
        <pc:sldMkLst>
          <pc:docMk/>
          <pc:sldMk cId="3900124289" sldId="731"/>
        </pc:sldMkLst>
        <pc:spChg chg="add mod">
          <ac:chgData name="범수 김" userId="863329ffd88cf9fc" providerId="LiveId" clId="{EB9A4029-B528-460C-9D30-6DFCB3954A63}" dt="2023-12-22T05:40:11.083" v="13916" actId="20577"/>
          <ac:spMkLst>
            <pc:docMk/>
            <pc:sldMk cId="3900124289" sldId="731"/>
            <ac:spMk id="2" creationId="{CD91D96C-9E2B-27FC-A7BF-4A2FFFD583C9}"/>
          </ac:spMkLst>
        </pc:spChg>
        <pc:spChg chg="del">
          <ac:chgData name="범수 김" userId="863329ffd88cf9fc" providerId="LiveId" clId="{EB9A4029-B528-460C-9D30-6DFCB3954A63}" dt="2023-12-22T05:39:15.151" v="13762" actId="478"/>
          <ac:spMkLst>
            <pc:docMk/>
            <pc:sldMk cId="3900124289" sldId="731"/>
            <ac:spMk id="3" creationId="{D03B723E-AB54-960A-AA28-35BAE79ACB9E}"/>
          </ac:spMkLst>
        </pc:spChg>
        <pc:spChg chg="mod">
          <ac:chgData name="범수 김" userId="863329ffd88cf9fc" providerId="LiveId" clId="{EB9A4029-B528-460C-9D30-6DFCB3954A63}" dt="2023-12-22T05:39:56.092" v="13781" actId="208"/>
          <ac:spMkLst>
            <pc:docMk/>
            <pc:sldMk cId="3900124289" sldId="731"/>
            <ac:spMk id="4" creationId="{52B2EE41-D6B3-EA66-12A9-2C04565A4400}"/>
          </ac:spMkLst>
        </pc:spChg>
        <pc:spChg chg="mod">
          <ac:chgData name="범수 김" userId="863329ffd88cf9fc" providerId="LiveId" clId="{EB9A4029-B528-460C-9D30-6DFCB3954A63}" dt="2023-12-22T05:39:46.961" v="13774" actId="404"/>
          <ac:spMkLst>
            <pc:docMk/>
            <pc:sldMk cId="3900124289" sldId="731"/>
            <ac:spMk id="5" creationId="{A389414F-66B7-1262-7F78-D45BD7660CF6}"/>
          </ac:spMkLst>
        </pc:spChg>
        <pc:spChg chg="del mod">
          <ac:chgData name="범수 김" userId="863329ffd88cf9fc" providerId="LiveId" clId="{EB9A4029-B528-460C-9D30-6DFCB3954A63}" dt="2023-12-22T05:39:36.320" v="13763" actId="478"/>
          <ac:spMkLst>
            <pc:docMk/>
            <pc:sldMk cId="3900124289" sldId="731"/>
            <ac:spMk id="10" creationId="{9CFA689D-2201-B7E0-A13C-8A47DD55EB80}"/>
          </ac:spMkLst>
        </pc:spChg>
      </pc:sldChg>
      <pc:sldChg chg="addSp delSp modSp mod">
        <pc:chgData name="범수 김" userId="863329ffd88cf9fc" providerId="LiveId" clId="{EB9A4029-B528-460C-9D30-6DFCB3954A63}" dt="2023-12-25T12:11:14.200" v="14249" actId="1076"/>
        <pc:sldMkLst>
          <pc:docMk/>
          <pc:sldMk cId="2275044520" sldId="733"/>
        </pc:sldMkLst>
        <pc:spChg chg="del">
          <ac:chgData name="범수 김" userId="863329ffd88cf9fc" providerId="LiveId" clId="{EB9A4029-B528-460C-9D30-6DFCB3954A63}" dt="2023-12-25T12:01:04.951" v="14178" actId="478"/>
          <ac:spMkLst>
            <pc:docMk/>
            <pc:sldMk cId="2275044520" sldId="733"/>
            <ac:spMk id="2" creationId="{194A436E-D30E-9B10-4355-A9C3EB3854E7}"/>
          </ac:spMkLst>
        </pc:spChg>
        <pc:spChg chg="del mod">
          <ac:chgData name="범수 김" userId="863329ffd88cf9fc" providerId="LiveId" clId="{EB9A4029-B528-460C-9D30-6DFCB3954A63}" dt="2023-12-25T12:01:25.865" v="14184" actId="21"/>
          <ac:spMkLst>
            <pc:docMk/>
            <pc:sldMk cId="2275044520" sldId="733"/>
            <ac:spMk id="3" creationId="{50B250F2-913E-0BC9-12DC-6B9E859327F0}"/>
          </ac:spMkLst>
        </pc:spChg>
        <pc:spChg chg="add mod">
          <ac:chgData name="범수 김" userId="863329ffd88cf9fc" providerId="LiveId" clId="{EB9A4029-B528-460C-9D30-6DFCB3954A63}" dt="2023-12-25T12:11:14.200" v="14249" actId="1076"/>
          <ac:spMkLst>
            <pc:docMk/>
            <pc:sldMk cId="2275044520" sldId="733"/>
            <ac:spMk id="7" creationId="{1E1EE72C-F9A0-B056-434A-43D4D9DA8C2E}"/>
          </ac:spMkLst>
        </pc:spChg>
        <pc:spChg chg="add mod">
          <ac:chgData name="범수 김" userId="863329ffd88cf9fc" providerId="LiveId" clId="{EB9A4029-B528-460C-9D30-6DFCB3954A63}" dt="2023-12-25T12:01:43.093" v="14191" actId="164"/>
          <ac:spMkLst>
            <pc:docMk/>
            <pc:sldMk cId="2275044520" sldId="733"/>
            <ac:spMk id="8" creationId="{0A46A8E7-3FD8-63E8-BB13-577D96B18933}"/>
          </ac:spMkLst>
        </pc:spChg>
        <pc:grpChg chg="add mod">
          <ac:chgData name="범수 김" userId="863329ffd88cf9fc" providerId="LiveId" clId="{EB9A4029-B528-460C-9D30-6DFCB3954A63}" dt="2023-12-25T12:04:43.606" v="14194" actId="1076"/>
          <ac:grpSpMkLst>
            <pc:docMk/>
            <pc:sldMk cId="2275044520" sldId="733"/>
            <ac:grpSpMk id="9" creationId="{661C057B-1B22-F2F1-7529-A47F7021E3B8}"/>
          </ac:grpSpMkLst>
        </pc:grpChg>
        <pc:picChg chg="add mod">
          <ac:chgData name="범수 김" userId="863329ffd88cf9fc" providerId="LiveId" clId="{EB9A4029-B528-460C-9D30-6DFCB3954A63}" dt="2023-12-25T12:01:43.093" v="14191" actId="164"/>
          <ac:picMkLst>
            <pc:docMk/>
            <pc:sldMk cId="2275044520" sldId="733"/>
            <ac:picMk id="6" creationId="{1AB07E67-17D5-D4A9-AF49-D2A73CD36E52}"/>
          </ac:picMkLst>
        </pc:picChg>
      </pc:sldChg>
      <pc:sldChg chg="modSp mod ord">
        <pc:chgData name="범수 김" userId="863329ffd88cf9fc" providerId="LiveId" clId="{EB9A4029-B528-460C-9D30-6DFCB3954A63}" dt="2023-12-25T13:33:12.785" v="18455" actId="20577"/>
        <pc:sldMkLst>
          <pc:docMk/>
          <pc:sldMk cId="2447468374" sldId="734"/>
        </pc:sldMkLst>
        <pc:spChg chg="mod">
          <ac:chgData name="범수 김" userId="863329ffd88cf9fc" providerId="LiveId" clId="{EB9A4029-B528-460C-9D30-6DFCB3954A63}" dt="2023-12-25T13:33:12.785" v="18455" actId="20577"/>
          <ac:spMkLst>
            <pc:docMk/>
            <pc:sldMk cId="2447468374" sldId="734"/>
            <ac:spMk id="4" creationId="{F9802078-91FC-241F-4062-5FB05929B35C}"/>
          </ac:spMkLst>
        </pc:spChg>
      </pc:sldChg>
      <pc:sldChg chg="modSp add mod ord">
        <pc:chgData name="범수 김" userId="863329ffd88cf9fc" providerId="LiveId" clId="{EB9A4029-B528-460C-9D30-6DFCB3954A63}" dt="2023-12-26T12:52:01.096" v="19794" actId="20577"/>
        <pc:sldMkLst>
          <pc:docMk/>
          <pc:sldMk cId="3897469627" sldId="735"/>
        </pc:sldMkLst>
        <pc:spChg chg="mod">
          <ac:chgData name="범수 김" userId="863329ffd88cf9fc" providerId="LiveId" clId="{EB9A4029-B528-460C-9D30-6DFCB3954A63}" dt="2023-12-26T12:52:01.096" v="19794" actId="20577"/>
          <ac:spMkLst>
            <pc:docMk/>
            <pc:sldMk cId="3897469627" sldId="735"/>
            <ac:spMk id="4" creationId="{F9802078-91FC-241F-4062-5FB05929B35C}"/>
          </ac:spMkLst>
        </pc:spChg>
      </pc:sldChg>
      <pc:sldChg chg="addSp delSp modSp add mod">
        <pc:chgData name="범수 김" userId="863329ffd88cf9fc" providerId="LiveId" clId="{EB9A4029-B528-460C-9D30-6DFCB3954A63}" dt="2023-12-25T12:51:25.836" v="17753" actId="20577"/>
        <pc:sldMkLst>
          <pc:docMk/>
          <pc:sldMk cId="2093042204" sldId="736"/>
        </pc:sldMkLst>
        <pc:spChg chg="del">
          <ac:chgData name="범수 김" userId="863329ffd88cf9fc" providerId="LiveId" clId="{EB9A4029-B528-460C-9D30-6DFCB3954A63}" dt="2023-12-25T12:12:33.128" v="14256" actId="478"/>
          <ac:spMkLst>
            <pc:docMk/>
            <pc:sldMk cId="2093042204" sldId="736"/>
            <ac:spMk id="3" creationId="{C9A50A2C-E93D-69CF-9D4D-8FF83C260043}"/>
          </ac:spMkLst>
        </pc:spChg>
        <pc:spChg chg="add mod">
          <ac:chgData name="범수 김" userId="863329ffd88cf9fc" providerId="LiveId" clId="{EB9A4029-B528-460C-9D30-6DFCB3954A63}" dt="2023-12-25T12:51:25.836" v="17753" actId="20577"/>
          <ac:spMkLst>
            <pc:docMk/>
            <pc:sldMk cId="2093042204" sldId="736"/>
            <ac:spMk id="4" creationId="{1978952A-FE31-F78E-4764-30CA5FCED4D2}"/>
          </ac:spMkLst>
        </pc:spChg>
        <pc:spChg chg="add mod">
          <ac:chgData name="범수 김" userId="863329ffd88cf9fc" providerId="LiveId" clId="{EB9A4029-B528-460C-9D30-6DFCB3954A63}" dt="2023-12-25T12:21:01.809" v="15798" actId="1076"/>
          <ac:spMkLst>
            <pc:docMk/>
            <pc:sldMk cId="2093042204" sldId="736"/>
            <ac:spMk id="5" creationId="{E0CAFA6F-8D82-74CF-5B71-5DAB5EA15207}"/>
          </ac:spMkLst>
        </pc:spChg>
        <pc:spChg chg="add mod">
          <ac:chgData name="범수 김" userId="863329ffd88cf9fc" providerId="LiveId" clId="{EB9A4029-B528-460C-9D30-6DFCB3954A63}" dt="2023-12-25T12:21:04.251" v="15799" actId="1076"/>
          <ac:spMkLst>
            <pc:docMk/>
            <pc:sldMk cId="2093042204" sldId="736"/>
            <ac:spMk id="6" creationId="{515C5883-2E15-6910-4395-493F5CCE68DA}"/>
          </ac:spMkLst>
        </pc:spChg>
        <pc:spChg chg="mod">
          <ac:chgData name="범수 김" userId="863329ffd88cf9fc" providerId="LiveId" clId="{EB9A4029-B528-460C-9D30-6DFCB3954A63}" dt="2023-12-25T12:20:59.021" v="15797" actId="1076"/>
          <ac:spMkLst>
            <pc:docMk/>
            <pc:sldMk cId="2093042204" sldId="736"/>
            <ac:spMk id="15" creationId="{685DB705-8DE2-E5FE-9370-86B5BA919F81}"/>
          </ac:spMkLst>
        </pc:spChg>
        <pc:spChg chg="del">
          <ac:chgData name="범수 김" userId="863329ffd88cf9fc" providerId="LiveId" clId="{EB9A4029-B528-460C-9D30-6DFCB3954A63}" dt="2023-12-25T12:12:28.713" v="14254" actId="478"/>
          <ac:spMkLst>
            <pc:docMk/>
            <pc:sldMk cId="2093042204" sldId="736"/>
            <ac:spMk id="16" creationId="{396DD007-0942-526F-0189-294685C03DD4}"/>
          </ac:spMkLst>
        </pc:spChg>
        <pc:grpChg chg="del">
          <ac:chgData name="범수 김" userId="863329ffd88cf9fc" providerId="LiveId" clId="{EB9A4029-B528-460C-9D30-6DFCB3954A63}" dt="2023-12-25T12:12:27.800" v="14253" actId="478"/>
          <ac:grpSpMkLst>
            <pc:docMk/>
            <pc:sldMk cId="2093042204" sldId="736"/>
            <ac:grpSpMk id="14" creationId="{A5BC9026-B05D-1B52-5994-CF65E87018F9}"/>
          </ac:grpSpMkLst>
        </pc:grpChg>
      </pc:sldChg>
      <pc:sldChg chg="modSp add mod">
        <pc:chgData name="범수 김" userId="863329ffd88cf9fc" providerId="LiveId" clId="{EB9A4029-B528-460C-9D30-6DFCB3954A63}" dt="2023-12-26T13:58:47.511" v="20150" actId="20577"/>
        <pc:sldMkLst>
          <pc:docMk/>
          <pc:sldMk cId="3044033526" sldId="737"/>
        </pc:sldMkLst>
        <pc:spChg chg="mod">
          <ac:chgData name="범수 김" userId="863329ffd88cf9fc" providerId="LiveId" clId="{EB9A4029-B528-460C-9D30-6DFCB3954A63}" dt="2023-12-26T13:58:47.511" v="20150" actId="20577"/>
          <ac:spMkLst>
            <pc:docMk/>
            <pc:sldMk cId="3044033526" sldId="737"/>
            <ac:spMk id="4" creationId="{F9802078-91FC-241F-4062-5FB05929B35C}"/>
          </ac:spMkLst>
        </pc:spChg>
      </pc:sldChg>
      <pc:sldChg chg="modSp add mod">
        <pc:chgData name="범수 김" userId="863329ffd88cf9fc" providerId="LiveId" clId="{EB9A4029-B528-460C-9D30-6DFCB3954A63}" dt="2023-12-29T06:15:59.594" v="20204" actId="12789"/>
        <pc:sldMkLst>
          <pc:docMk/>
          <pc:sldMk cId="4125648691" sldId="738"/>
        </pc:sldMkLst>
        <pc:spChg chg="mod">
          <ac:chgData name="범수 김" userId="863329ffd88cf9fc" providerId="LiveId" clId="{EB9A4029-B528-460C-9D30-6DFCB3954A63}" dt="2023-12-29T06:15:59.594" v="20204" actId="12789"/>
          <ac:spMkLst>
            <pc:docMk/>
            <pc:sldMk cId="4125648691" sldId="738"/>
            <ac:spMk id="5" creationId="{A389414F-66B7-1262-7F78-D45BD7660CF6}"/>
          </ac:spMkLst>
        </pc:spChg>
      </pc:sldChg>
      <pc:sldChg chg="addSp delSp modSp add mod">
        <pc:chgData name="범수 김" userId="863329ffd88cf9fc" providerId="LiveId" clId="{EB9A4029-B528-460C-9D30-6DFCB3954A63}" dt="2023-12-29T07:01:26.130" v="21835" actId="20577"/>
        <pc:sldMkLst>
          <pc:docMk/>
          <pc:sldMk cId="1768420507" sldId="739"/>
        </pc:sldMkLst>
        <pc:spChg chg="add mod topLvl">
          <ac:chgData name="범수 김" userId="863329ffd88cf9fc" providerId="LiveId" clId="{EB9A4029-B528-460C-9D30-6DFCB3954A63}" dt="2023-12-29T06:54:15.483" v="21683" actId="208"/>
          <ac:spMkLst>
            <pc:docMk/>
            <pc:sldMk cId="1768420507" sldId="739"/>
            <ac:spMk id="2" creationId="{894CA952-9071-52F4-B0A4-E63B39317F7A}"/>
          </ac:spMkLst>
        </pc:spChg>
        <pc:spChg chg="add mod">
          <ac:chgData name="범수 김" userId="863329ffd88cf9fc" providerId="LiveId" clId="{EB9A4029-B528-460C-9D30-6DFCB3954A63}" dt="2023-12-29T06:44:57.030" v="20266" actId="165"/>
          <ac:spMkLst>
            <pc:docMk/>
            <pc:sldMk cId="1768420507" sldId="739"/>
            <ac:spMk id="4" creationId="{D3F5E546-CE84-F8CE-6176-FFE132CCD38D}"/>
          </ac:spMkLst>
        </pc:spChg>
        <pc:spChg chg="mod">
          <ac:chgData name="범수 김" userId="863329ffd88cf9fc" providerId="LiveId" clId="{EB9A4029-B528-460C-9D30-6DFCB3954A63}" dt="2023-12-29T06:16:05.512" v="20210" actId="1076"/>
          <ac:spMkLst>
            <pc:docMk/>
            <pc:sldMk cId="1768420507" sldId="739"/>
            <ac:spMk id="5" creationId="{A389414F-66B7-1262-7F78-D45BD7660CF6}"/>
          </ac:spMkLst>
        </pc:spChg>
        <pc:spChg chg="add mod">
          <ac:chgData name="범수 김" userId="863329ffd88cf9fc" providerId="LiveId" clId="{EB9A4029-B528-460C-9D30-6DFCB3954A63}" dt="2023-12-29T06:44:57.030" v="20266" actId="165"/>
          <ac:spMkLst>
            <pc:docMk/>
            <pc:sldMk cId="1768420507" sldId="739"/>
            <ac:spMk id="6" creationId="{719DA58E-51B5-B3F2-E898-857034371115}"/>
          </ac:spMkLst>
        </pc:spChg>
        <pc:spChg chg="add mod topLvl">
          <ac:chgData name="범수 김" userId="863329ffd88cf9fc" providerId="LiveId" clId="{EB9A4029-B528-460C-9D30-6DFCB3954A63}" dt="2023-12-29T06:44:59.470" v="20267" actId="164"/>
          <ac:spMkLst>
            <pc:docMk/>
            <pc:sldMk cId="1768420507" sldId="739"/>
            <ac:spMk id="10" creationId="{EF57F4B7-E290-D8FD-5141-D9684CB2484B}"/>
          </ac:spMkLst>
        </pc:spChg>
        <pc:spChg chg="add mod">
          <ac:chgData name="범수 김" userId="863329ffd88cf9fc" providerId="LiveId" clId="{EB9A4029-B528-460C-9D30-6DFCB3954A63}" dt="2023-12-29T07:01:26.130" v="21835" actId="20577"/>
          <ac:spMkLst>
            <pc:docMk/>
            <pc:sldMk cId="1768420507" sldId="739"/>
            <ac:spMk id="13" creationId="{1F04375F-08CA-DB97-E21F-766F87CF2610}"/>
          </ac:spMkLst>
        </pc:spChg>
        <pc:grpChg chg="add mod topLvl">
          <ac:chgData name="범수 김" userId="863329ffd88cf9fc" providerId="LiveId" clId="{EB9A4029-B528-460C-9D30-6DFCB3954A63}" dt="2023-12-29T06:44:59.470" v="20267" actId="164"/>
          <ac:grpSpMkLst>
            <pc:docMk/>
            <pc:sldMk cId="1768420507" sldId="739"/>
            <ac:grpSpMk id="7" creationId="{78F6D4A2-97B1-D378-B727-B488D6D72800}"/>
          </ac:grpSpMkLst>
        </pc:grpChg>
        <pc:grpChg chg="add del mod">
          <ac:chgData name="범수 김" userId="863329ffd88cf9fc" providerId="LiveId" clId="{EB9A4029-B528-460C-9D30-6DFCB3954A63}" dt="2023-12-29T06:44:57.030" v="20266" actId="165"/>
          <ac:grpSpMkLst>
            <pc:docMk/>
            <pc:sldMk cId="1768420507" sldId="739"/>
            <ac:grpSpMk id="11" creationId="{E6B32FAC-6D29-8D9C-30C2-C6F215BE08E6}"/>
          </ac:grpSpMkLst>
        </pc:grpChg>
        <pc:grpChg chg="add mod">
          <ac:chgData name="범수 김" userId="863329ffd88cf9fc" providerId="LiveId" clId="{EB9A4029-B528-460C-9D30-6DFCB3954A63}" dt="2023-12-29T06:46:31.129" v="20732" actId="1076"/>
          <ac:grpSpMkLst>
            <pc:docMk/>
            <pc:sldMk cId="1768420507" sldId="739"/>
            <ac:grpSpMk id="12" creationId="{B6F7D3C3-450F-F981-EB0B-8A0C2B29AE39}"/>
          </ac:grpSpMkLst>
        </pc:grpChg>
        <pc:picChg chg="add mod topLvl">
          <ac:chgData name="범수 김" userId="863329ffd88cf9fc" providerId="LiveId" clId="{EB9A4029-B528-460C-9D30-6DFCB3954A63}" dt="2023-12-29T06:44:59.470" v="20267" actId="164"/>
          <ac:picMkLst>
            <pc:docMk/>
            <pc:sldMk cId="1768420507" sldId="739"/>
            <ac:picMk id="9" creationId="{0511E18B-295F-B186-8D7F-AA350EE55785}"/>
          </ac:picMkLst>
        </pc:picChg>
      </pc:sldChg>
      <pc:sldChg chg="addSp delSp modSp add mod">
        <pc:chgData name="범수 김" userId="863329ffd88cf9fc" providerId="LiveId" clId="{EB9A4029-B528-460C-9D30-6DFCB3954A63}" dt="2023-12-29T06:54:00.467" v="21681" actId="20577"/>
        <pc:sldMkLst>
          <pc:docMk/>
          <pc:sldMk cId="1035367575" sldId="740"/>
        </pc:sldMkLst>
        <pc:spChg chg="add del mod">
          <ac:chgData name="범수 김" userId="863329ffd88cf9fc" providerId="LiveId" clId="{EB9A4029-B528-460C-9D30-6DFCB3954A63}" dt="2023-12-29T06:52:09.538" v="21357" actId="478"/>
          <ac:spMkLst>
            <pc:docMk/>
            <pc:sldMk cId="1035367575" sldId="740"/>
            <ac:spMk id="3" creationId="{8719DDFD-A3F6-04A7-97F4-173F25A1BBAC}"/>
          </ac:spMkLst>
        </pc:spChg>
        <pc:spChg chg="add mod">
          <ac:chgData name="범수 김" userId="863329ffd88cf9fc" providerId="LiveId" clId="{EB9A4029-B528-460C-9D30-6DFCB3954A63}" dt="2023-12-29T06:54:00.467" v="21681" actId="20577"/>
          <ac:spMkLst>
            <pc:docMk/>
            <pc:sldMk cId="1035367575" sldId="740"/>
            <ac:spMk id="4" creationId="{6718F785-0953-BC89-D038-7B360F582664}"/>
          </ac:spMkLst>
        </pc:spChg>
        <pc:spChg chg="mod">
          <ac:chgData name="범수 김" userId="863329ffd88cf9fc" providerId="LiveId" clId="{EB9A4029-B528-460C-9D30-6DFCB3954A63}" dt="2023-12-29T06:47:45.704" v="20750"/>
          <ac:spMkLst>
            <pc:docMk/>
            <pc:sldMk cId="1035367575" sldId="740"/>
            <ac:spMk id="5" creationId="{A389414F-66B7-1262-7F78-D45BD7660CF6}"/>
          </ac:spMkLst>
        </pc:spChg>
        <pc:spChg chg="add del mod">
          <ac:chgData name="범수 김" userId="863329ffd88cf9fc" providerId="LiveId" clId="{EB9A4029-B528-460C-9D30-6DFCB3954A63}" dt="2023-12-29T06:52:24.942" v="21361" actId="478"/>
          <ac:spMkLst>
            <pc:docMk/>
            <pc:sldMk cId="1035367575" sldId="740"/>
            <ac:spMk id="6" creationId="{1381C883-73D4-F403-A474-D35B68097D8D}"/>
          </ac:spMkLst>
        </pc:spChg>
        <pc:spChg chg="mod">
          <ac:chgData name="범수 김" userId="863329ffd88cf9fc" providerId="LiveId" clId="{EB9A4029-B528-460C-9D30-6DFCB3954A63}" dt="2023-12-29T06:52:06.324" v="21356"/>
          <ac:spMkLst>
            <pc:docMk/>
            <pc:sldMk cId="1035367575" sldId="740"/>
            <ac:spMk id="8" creationId="{6CD6A129-7654-B899-D033-455859696E11}"/>
          </ac:spMkLst>
        </pc:spChg>
        <pc:spChg chg="mod">
          <ac:chgData name="범수 김" userId="863329ffd88cf9fc" providerId="LiveId" clId="{EB9A4029-B528-460C-9D30-6DFCB3954A63}" dt="2023-12-29T06:52:06.324" v="21356"/>
          <ac:spMkLst>
            <pc:docMk/>
            <pc:sldMk cId="1035367575" sldId="740"/>
            <ac:spMk id="9" creationId="{D1A9F789-2C9F-AC37-135F-703E34806C75}"/>
          </ac:spMkLst>
        </pc:spChg>
        <pc:spChg chg="mod">
          <ac:chgData name="범수 김" userId="863329ffd88cf9fc" providerId="LiveId" clId="{EB9A4029-B528-460C-9D30-6DFCB3954A63}" dt="2023-12-29T06:52:06.324" v="21356"/>
          <ac:spMkLst>
            <pc:docMk/>
            <pc:sldMk cId="1035367575" sldId="740"/>
            <ac:spMk id="10" creationId="{3533E5C4-EC96-246A-8CAC-FA5204B682F4}"/>
          </ac:spMkLst>
        </pc:spChg>
        <pc:grpChg chg="add mod">
          <ac:chgData name="범수 김" userId="863329ffd88cf9fc" providerId="LiveId" clId="{EB9A4029-B528-460C-9D30-6DFCB3954A63}" dt="2023-12-29T06:52:10.878" v="21358" actId="1076"/>
          <ac:grpSpMkLst>
            <pc:docMk/>
            <pc:sldMk cId="1035367575" sldId="740"/>
            <ac:grpSpMk id="7" creationId="{EC774AB5-8959-934E-B3FD-542300DA192C}"/>
          </ac:grpSpMkLst>
        </pc:grpChg>
      </pc:sldChg>
      <pc:sldChg chg="addSp delSp modSp add mod">
        <pc:chgData name="범수 김" userId="863329ffd88cf9fc" providerId="LiveId" clId="{EB9A4029-B528-460C-9D30-6DFCB3954A63}" dt="2023-12-29T07:47:13.463" v="23432" actId="1076"/>
        <pc:sldMkLst>
          <pc:docMk/>
          <pc:sldMk cId="2387824025" sldId="741"/>
        </pc:sldMkLst>
        <pc:spChg chg="mod topLvl">
          <ac:chgData name="범수 김" userId="863329ffd88cf9fc" providerId="LiveId" clId="{EB9A4029-B528-460C-9D30-6DFCB3954A63}" dt="2023-12-29T07:03:17.592" v="21891" actId="571"/>
          <ac:spMkLst>
            <pc:docMk/>
            <pc:sldMk cId="2387824025" sldId="741"/>
            <ac:spMk id="4" creationId="{D3F5E546-CE84-F8CE-6176-FFE132CCD38D}"/>
          </ac:spMkLst>
        </pc:spChg>
        <pc:spChg chg="del">
          <ac:chgData name="범수 김" userId="863329ffd88cf9fc" providerId="LiveId" clId="{EB9A4029-B528-460C-9D30-6DFCB3954A63}" dt="2023-12-29T06:54:39.464" v="21705" actId="478"/>
          <ac:spMkLst>
            <pc:docMk/>
            <pc:sldMk cId="2387824025" sldId="741"/>
            <ac:spMk id="6" creationId="{719DA58E-51B5-B3F2-E898-857034371115}"/>
          </ac:spMkLst>
        </pc:spChg>
        <pc:spChg chg="add mod topLvl">
          <ac:chgData name="범수 김" userId="863329ffd88cf9fc" providerId="LiveId" clId="{EB9A4029-B528-460C-9D30-6DFCB3954A63}" dt="2023-12-29T07:03:45.121" v="21909" actId="20577"/>
          <ac:spMkLst>
            <pc:docMk/>
            <pc:sldMk cId="2387824025" sldId="741"/>
            <ac:spMk id="8" creationId="{4ADDEA2D-78CF-7B38-349D-A5BF74E8BEEC}"/>
          </ac:spMkLst>
        </pc:spChg>
        <pc:spChg chg="del topLvl">
          <ac:chgData name="범수 김" userId="863329ffd88cf9fc" providerId="LiveId" clId="{EB9A4029-B528-460C-9D30-6DFCB3954A63}" dt="2023-12-29T06:54:40.707" v="21706" actId="478"/>
          <ac:spMkLst>
            <pc:docMk/>
            <pc:sldMk cId="2387824025" sldId="741"/>
            <ac:spMk id="10" creationId="{EF57F4B7-E290-D8FD-5141-D9684CB2484B}"/>
          </ac:spMkLst>
        </pc:spChg>
        <pc:spChg chg="add mod topLvl">
          <ac:chgData name="범수 김" userId="863329ffd88cf9fc" providerId="LiveId" clId="{EB9A4029-B528-460C-9D30-6DFCB3954A63}" dt="2023-12-29T07:02:09.086" v="21851" actId="165"/>
          <ac:spMkLst>
            <pc:docMk/>
            <pc:sldMk cId="2387824025" sldId="741"/>
            <ac:spMk id="11" creationId="{7A48B143-7464-1614-BF41-6B68A6DF356B}"/>
          </ac:spMkLst>
        </pc:spChg>
        <pc:spChg chg="del">
          <ac:chgData name="범수 김" userId="863329ffd88cf9fc" providerId="LiveId" clId="{EB9A4029-B528-460C-9D30-6DFCB3954A63}" dt="2023-12-29T06:54:41.593" v="21707" actId="478"/>
          <ac:spMkLst>
            <pc:docMk/>
            <pc:sldMk cId="2387824025" sldId="741"/>
            <ac:spMk id="13" creationId="{1F04375F-08CA-DB97-E21F-766F87CF2610}"/>
          </ac:spMkLst>
        </pc:spChg>
        <pc:spChg chg="add mod">
          <ac:chgData name="범수 김" userId="863329ffd88cf9fc" providerId="LiveId" clId="{EB9A4029-B528-460C-9D30-6DFCB3954A63}" dt="2023-12-29T07:04:13.002" v="22009" actId="1076"/>
          <ac:spMkLst>
            <pc:docMk/>
            <pc:sldMk cId="2387824025" sldId="741"/>
            <ac:spMk id="15" creationId="{1CDF2A2D-0A05-F526-8328-238FB95E898D}"/>
          </ac:spMkLst>
        </pc:spChg>
        <pc:spChg chg="add mod">
          <ac:chgData name="범수 김" userId="863329ffd88cf9fc" providerId="LiveId" clId="{EB9A4029-B528-460C-9D30-6DFCB3954A63}" dt="2023-12-29T07:03:17.592" v="21891" actId="571"/>
          <ac:spMkLst>
            <pc:docMk/>
            <pc:sldMk cId="2387824025" sldId="741"/>
            <ac:spMk id="18" creationId="{C1882AFE-34E3-D33A-08D9-E48234E3ECCA}"/>
          </ac:spMkLst>
        </pc:spChg>
        <pc:spChg chg="add mod">
          <ac:chgData name="범수 김" userId="863329ffd88cf9fc" providerId="LiveId" clId="{EB9A4029-B528-460C-9D30-6DFCB3954A63}" dt="2023-12-29T07:03:17.592" v="21891" actId="571"/>
          <ac:spMkLst>
            <pc:docMk/>
            <pc:sldMk cId="2387824025" sldId="741"/>
            <ac:spMk id="20" creationId="{3A61266D-8179-1D3D-AFD2-03FEDB0BB508}"/>
          </ac:spMkLst>
        </pc:spChg>
        <pc:spChg chg="add mod">
          <ac:chgData name="범수 김" userId="863329ffd88cf9fc" providerId="LiveId" clId="{EB9A4029-B528-460C-9D30-6DFCB3954A63}" dt="2023-12-29T07:04:16.341" v="22010" actId="1076"/>
          <ac:spMkLst>
            <pc:docMk/>
            <pc:sldMk cId="2387824025" sldId="741"/>
            <ac:spMk id="21" creationId="{906D6A93-90DB-CE89-3BAE-52FAB7F405E1}"/>
          </ac:spMkLst>
        </pc:spChg>
        <pc:spChg chg="add mod">
          <ac:chgData name="범수 김" userId="863329ffd88cf9fc" providerId="LiveId" clId="{EB9A4029-B528-460C-9D30-6DFCB3954A63}" dt="2023-12-29T07:04:08.003" v="22007" actId="164"/>
          <ac:spMkLst>
            <pc:docMk/>
            <pc:sldMk cId="2387824025" sldId="741"/>
            <ac:spMk id="22" creationId="{E635E676-A266-BE7C-C8E6-8E9C7AD21370}"/>
          </ac:spMkLst>
        </pc:spChg>
        <pc:spChg chg="add mod">
          <ac:chgData name="범수 김" userId="863329ffd88cf9fc" providerId="LiveId" clId="{EB9A4029-B528-460C-9D30-6DFCB3954A63}" dt="2023-12-29T07:04:24.083" v="22013" actId="1076"/>
          <ac:spMkLst>
            <pc:docMk/>
            <pc:sldMk cId="2387824025" sldId="741"/>
            <ac:spMk id="23" creationId="{2C1F1AD2-EB6E-D4A4-681B-448411E1FB83}"/>
          </ac:spMkLst>
        </pc:spChg>
        <pc:spChg chg="add del mod">
          <ac:chgData name="범수 김" userId="863329ffd88cf9fc" providerId="LiveId" clId="{EB9A4029-B528-460C-9D30-6DFCB3954A63}" dt="2023-12-29T07:04:07.245" v="22006"/>
          <ac:spMkLst>
            <pc:docMk/>
            <pc:sldMk cId="2387824025" sldId="741"/>
            <ac:spMk id="24" creationId="{FDC175B5-D550-CA92-D04D-DC7218BE7691}"/>
          </ac:spMkLst>
        </pc:spChg>
        <pc:grpChg chg="del">
          <ac:chgData name="범수 김" userId="863329ffd88cf9fc" providerId="LiveId" clId="{EB9A4029-B528-460C-9D30-6DFCB3954A63}" dt="2023-12-29T06:54:39.464" v="21705" actId="478"/>
          <ac:grpSpMkLst>
            <pc:docMk/>
            <pc:sldMk cId="2387824025" sldId="741"/>
            <ac:grpSpMk id="7" creationId="{78F6D4A2-97B1-D378-B727-B488D6D72800}"/>
          </ac:grpSpMkLst>
        </pc:grpChg>
        <pc:grpChg chg="del">
          <ac:chgData name="범수 김" userId="863329ffd88cf9fc" providerId="LiveId" clId="{EB9A4029-B528-460C-9D30-6DFCB3954A63}" dt="2023-12-29T06:54:40.707" v="21706" actId="478"/>
          <ac:grpSpMkLst>
            <pc:docMk/>
            <pc:sldMk cId="2387824025" sldId="741"/>
            <ac:grpSpMk id="12" creationId="{B6F7D3C3-450F-F981-EB0B-8A0C2B29AE39}"/>
          </ac:grpSpMkLst>
        </pc:grpChg>
        <pc:grpChg chg="add del mod">
          <ac:chgData name="범수 김" userId="863329ffd88cf9fc" providerId="LiveId" clId="{EB9A4029-B528-460C-9D30-6DFCB3954A63}" dt="2023-12-29T07:02:09.086" v="21851" actId="165"/>
          <ac:grpSpMkLst>
            <pc:docMk/>
            <pc:sldMk cId="2387824025" sldId="741"/>
            <ac:grpSpMk id="14" creationId="{177A2073-0468-08AE-2858-B6D389248C98}"/>
          </ac:grpSpMkLst>
        </pc:grpChg>
        <pc:grpChg chg="add mod">
          <ac:chgData name="범수 김" userId="863329ffd88cf9fc" providerId="LiveId" clId="{EB9A4029-B528-460C-9D30-6DFCB3954A63}" dt="2023-12-29T07:03:17.592" v="21891" actId="571"/>
          <ac:grpSpMkLst>
            <pc:docMk/>
            <pc:sldMk cId="2387824025" sldId="741"/>
            <ac:grpSpMk id="19" creationId="{C33FBF16-2A2F-628C-CE7E-FBF21E36C33B}"/>
          </ac:grpSpMkLst>
        </pc:grpChg>
        <pc:grpChg chg="add mod">
          <ac:chgData name="범수 김" userId="863329ffd88cf9fc" providerId="LiveId" clId="{EB9A4029-B528-460C-9D30-6DFCB3954A63}" dt="2023-12-29T07:47:13.463" v="23432" actId="1076"/>
          <ac:grpSpMkLst>
            <pc:docMk/>
            <pc:sldMk cId="2387824025" sldId="741"/>
            <ac:grpSpMk id="25" creationId="{9ADBCFFB-0460-AE1C-F401-5B9575BA8189}"/>
          </ac:grpSpMkLst>
        </pc:grpChg>
        <pc:picChg chg="del">
          <ac:chgData name="범수 김" userId="863329ffd88cf9fc" providerId="LiveId" clId="{EB9A4029-B528-460C-9D30-6DFCB3954A63}" dt="2023-12-29T06:54:38.429" v="21704" actId="478"/>
          <ac:picMkLst>
            <pc:docMk/>
            <pc:sldMk cId="2387824025" sldId="741"/>
            <ac:picMk id="9" creationId="{0511E18B-295F-B186-8D7F-AA350EE55785}"/>
          </ac:picMkLst>
        </pc:picChg>
        <pc:picChg chg="add mod">
          <ac:chgData name="범수 김" userId="863329ffd88cf9fc" providerId="LiveId" clId="{EB9A4029-B528-460C-9D30-6DFCB3954A63}" dt="2023-12-29T07:04:08.003" v="22007" actId="164"/>
          <ac:picMkLst>
            <pc:docMk/>
            <pc:sldMk cId="2387824025" sldId="741"/>
            <ac:picMk id="17" creationId="{A0A71FDF-D59F-2DA0-A54B-6F443620A3D7}"/>
          </ac:picMkLst>
        </pc:picChg>
      </pc:sldChg>
      <pc:sldChg chg="modSp add mod">
        <pc:chgData name="범수 김" userId="863329ffd88cf9fc" providerId="LiveId" clId="{EB9A4029-B528-460C-9D30-6DFCB3954A63}" dt="2023-12-29T07:04:48.940" v="22041" actId="12789"/>
        <pc:sldMkLst>
          <pc:docMk/>
          <pc:sldMk cId="454327862" sldId="742"/>
        </pc:sldMkLst>
        <pc:spChg chg="mod">
          <ac:chgData name="범수 김" userId="863329ffd88cf9fc" providerId="LiveId" clId="{EB9A4029-B528-460C-9D30-6DFCB3954A63}" dt="2023-12-29T07:04:48.940" v="22041" actId="12789"/>
          <ac:spMkLst>
            <pc:docMk/>
            <pc:sldMk cId="454327862" sldId="742"/>
            <ac:spMk id="5" creationId="{A389414F-66B7-1262-7F78-D45BD7660CF6}"/>
          </ac:spMkLst>
        </pc:spChg>
      </pc:sldChg>
      <pc:sldChg chg="addSp modSp add mod">
        <pc:chgData name="범수 김" userId="863329ffd88cf9fc" providerId="LiveId" clId="{EB9A4029-B528-460C-9D30-6DFCB3954A63}" dt="2023-12-29T07:25:10.887" v="23059" actId="1076"/>
        <pc:sldMkLst>
          <pc:docMk/>
          <pc:sldMk cId="1346283926" sldId="743"/>
        </pc:sldMkLst>
        <pc:spChg chg="add mod">
          <ac:chgData name="범수 김" userId="863329ffd88cf9fc" providerId="LiveId" clId="{EB9A4029-B528-460C-9D30-6DFCB3954A63}" dt="2023-12-29T07:24:59.360" v="23052" actId="208"/>
          <ac:spMkLst>
            <pc:docMk/>
            <pc:sldMk cId="1346283926" sldId="743"/>
            <ac:spMk id="2" creationId="{F5309546-3EAC-C6BF-76F3-201B7C115C95}"/>
          </ac:spMkLst>
        </pc:spChg>
        <pc:spChg chg="add mod">
          <ac:chgData name="범수 김" userId="863329ffd88cf9fc" providerId="LiveId" clId="{EB9A4029-B528-460C-9D30-6DFCB3954A63}" dt="2023-12-29T07:25:10.887" v="23059" actId="1076"/>
          <ac:spMkLst>
            <pc:docMk/>
            <pc:sldMk cId="1346283926" sldId="743"/>
            <ac:spMk id="3" creationId="{92ED2E72-9201-02DF-5481-A656760486A1}"/>
          </ac:spMkLst>
        </pc:spChg>
        <pc:spChg chg="mod">
          <ac:chgData name="범수 김" userId="863329ffd88cf9fc" providerId="LiveId" clId="{EB9A4029-B528-460C-9D30-6DFCB3954A63}" dt="2023-12-29T07:04:56.092" v="22048" actId="1076"/>
          <ac:spMkLst>
            <pc:docMk/>
            <pc:sldMk cId="1346283926" sldId="743"/>
            <ac:spMk id="5" creationId="{A389414F-66B7-1262-7F78-D45BD7660CF6}"/>
          </ac:spMkLst>
        </pc:spChg>
      </pc:sldChg>
      <pc:sldChg chg="addSp delSp modSp add mod">
        <pc:chgData name="범수 김" userId="863329ffd88cf9fc" providerId="LiveId" clId="{EB9A4029-B528-460C-9D30-6DFCB3954A63}" dt="2023-12-29T07:58:07.321" v="24495" actId="1076"/>
        <pc:sldMkLst>
          <pc:docMk/>
          <pc:sldMk cId="4135804405" sldId="744"/>
        </pc:sldMkLst>
        <pc:spChg chg="del">
          <ac:chgData name="범수 김" userId="863329ffd88cf9fc" providerId="LiveId" clId="{EB9A4029-B528-460C-9D30-6DFCB3954A63}" dt="2023-12-29T07:25:15.073" v="23061" actId="478"/>
          <ac:spMkLst>
            <pc:docMk/>
            <pc:sldMk cId="4135804405" sldId="744"/>
            <ac:spMk id="2" creationId="{F5309546-3EAC-C6BF-76F3-201B7C115C95}"/>
          </ac:spMkLst>
        </pc:spChg>
        <pc:spChg chg="mod">
          <ac:chgData name="범수 김" userId="863329ffd88cf9fc" providerId="LiveId" clId="{EB9A4029-B528-460C-9D30-6DFCB3954A63}" dt="2023-12-29T07:27:52.022" v="23267" actId="20577"/>
          <ac:spMkLst>
            <pc:docMk/>
            <pc:sldMk cId="4135804405" sldId="744"/>
            <ac:spMk id="3" creationId="{92ED2E72-9201-02DF-5481-A656760486A1}"/>
          </ac:spMkLst>
        </pc:spChg>
        <pc:spChg chg="add del mod">
          <ac:chgData name="범수 김" userId="863329ffd88cf9fc" providerId="LiveId" clId="{EB9A4029-B528-460C-9D30-6DFCB3954A63}" dt="2023-12-29T07:28:04.115" v="23268" actId="478"/>
          <ac:spMkLst>
            <pc:docMk/>
            <pc:sldMk cId="4135804405" sldId="744"/>
            <ac:spMk id="6" creationId="{B001B156-E5D9-E1D6-5AD3-1060143E94B4}"/>
          </ac:spMkLst>
        </pc:spChg>
        <pc:spChg chg="add del">
          <ac:chgData name="범수 김" userId="863329ffd88cf9fc" providerId="LiveId" clId="{EB9A4029-B528-460C-9D30-6DFCB3954A63}" dt="2023-12-29T07:46:16.595" v="23270" actId="22"/>
          <ac:spMkLst>
            <pc:docMk/>
            <pc:sldMk cId="4135804405" sldId="744"/>
            <ac:spMk id="8" creationId="{5914CE37-76A9-F361-40C7-4CCBEF14644D}"/>
          </ac:spMkLst>
        </pc:spChg>
        <pc:spChg chg="add mod">
          <ac:chgData name="범수 김" userId="863329ffd88cf9fc" providerId="LiveId" clId="{EB9A4029-B528-460C-9D30-6DFCB3954A63}" dt="2023-12-29T07:58:07.321" v="24495" actId="1076"/>
          <ac:spMkLst>
            <pc:docMk/>
            <pc:sldMk cId="4135804405" sldId="744"/>
            <ac:spMk id="10" creationId="{E0630599-DCB4-225B-A54E-A9F64AB257BD}"/>
          </ac:spMkLst>
        </pc:spChg>
      </pc:sldChg>
      <pc:sldChg chg="addSp delSp modSp add mod">
        <pc:chgData name="범수 김" userId="863329ffd88cf9fc" providerId="LiveId" clId="{EB9A4029-B528-460C-9D30-6DFCB3954A63}" dt="2023-12-29T07:58:01.230" v="24490" actId="20577"/>
        <pc:sldMkLst>
          <pc:docMk/>
          <pc:sldMk cId="2576683308" sldId="745"/>
        </pc:sldMkLst>
        <pc:spChg chg="add mod">
          <ac:chgData name="범수 김" userId="863329ffd88cf9fc" providerId="LiveId" clId="{EB9A4029-B528-460C-9D30-6DFCB3954A63}" dt="2023-12-29T07:47:06.812" v="23430" actId="1076"/>
          <ac:spMkLst>
            <pc:docMk/>
            <pc:sldMk cId="2576683308" sldId="745"/>
            <ac:spMk id="2" creationId="{7167BE05-9B5B-35C5-7965-6F9FE537C22E}"/>
          </ac:spMkLst>
        </pc:spChg>
        <pc:spChg chg="del">
          <ac:chgData name="범수 김" userId="863329ffd88cf9fc" providerId="LiveId" clId="{EB9A4029-B528-460C-9D30-6DFCB3954A63}" dt="2023-12-29T07:46:41.644" v="23280" actId="478"/>
          <ac:spMkLst>
            <pc:docMk/>
            <pc:sldMk cId="2576683308" sldId="745"/>
            <ac:spMk id="3" creationId="{92ED2E72-9201-02DF-5481-A656760486A1}"/>
          </ac:spMkLst>
        </pc:spChg>
        <pc:spChg chg="add mod">
          <ac:chgData name="범수 김" userId="863329ffd88cf9fc" providerId="LiveId" clId="{EB9A4029-B528-460C-9D30-6DFCB3954A63}" dt="2023-12-29T07:47:20.619" v="23435" actId="14100"/>
          <ac:spMkLst>
            <pc:docMk/>
            <pc:sldMk cId="2576683308" sldId="745"/>
            <ac:spMk id="4" creationId="{96EB366D-34BD-AA47-D44F-47C647998570}"/>
          </ac:spMkLst>
        </pc:spChg>
        <pc:spChg chg="add mod">
          <ac:chgData name="범수 김" userId="863329ffd88cf9fc" providerId="LiveId" clId="{EB9A4029-B528-460C-9D30-6DFCB3954A63}" dt="2023-12-29T07:48:19.855" v="23623" actId="208"/>
          <ac:spMkLst>
            <pc:docMk/>
            <pc:sldMk cId="2576683308" sldId="745"/>
            <ac:spMk id="6" creationId="{ABD3F2B4-90BC-5AC1-6A30-A7BA938CA865}"/>
          </ac:spMkLst>
        </pc:spChg>
        <pc:spChg chg="mod">
          <ac:chgData name="범수 김" userId="863329ffd88cf9fc" providerId="LiveId" clId="{EB9A4029-B528-460C-9D30-6DFCB3954A63}" dt="2023-12-29T07:58:01.230" v="24490" actId="20577"/>
          <ac:spMkLst>
            <pc:docMk/>
            <pc:sldMk cId="2576683308" sldId="745"/>
            <ac:spMk id="10" creationId="{E0630599-DCB4-225B-A54E-A9F64AB257BD}"/>
          </ac:spMkLst>
        </pc:spChg>
      </pc:sldChg>
      <pc:sldChg chg="modSp add mod">
        <pc:chgData name="범수 김" userId="863329ffd88cf9fc" providerId="LiveId" clId="{EB9A4029-B528-460C-9D30-6DFCB3954A63}" dt="2023-12-29T07:58:23.552" v="24504" actId="20577"/>
        <pc:sldMkLst>
          <pc:docMk/>
          <pc:sldMk cId="2491559367" sldId="746"/>
        </pc:sldMkLst>
        <pc:spChg chg="mod">
          <ac:chgData name="범수 김" userId="863329ffd88cf9fc" providerId="LiveId" clId="{EB9A4029-B528-460C-9D30-6DFCB3954A63}" dt="2023-12-29T07:48:28.187" v="23626" actId="14100"/>
          <ac:spMkLst>
            <pc:docMk/>
            <pc:sldMk cId="2491559367" sldId="746"/>
            <ac:spMk id="4" creationId="{96EB366D-34BD-AA47-D44F-47C647998570}"/>
          </ac:spMkLst>
        </pc:spChg>
        <pc:spChg chg="mod">
          <ac:chgData name="범수 김" userId="863329ffd88cf9fc" providerId="LiveId" clId="{EB9A4029-B528-460C-9D30-6DFCB3954A63}" dt="2023-12-29T07:58:23.552" v="24504" actId="20577"/>
          <ac:spMkLst>
            <pc:docMk/>
            <pc:sldMk cId="2491559367" sldId="746"/>
            <ac:spMk id="6" creationId="{ABD3F2B4-90BC-5AC1-6A30-A7BA938CA865}"/>
          </ac:spMkLst>
        </pc:spChg>
        <pc:spChg chg="mod">
          <ac:chgData name="범수 김" userId="863329ffd88cf9fc" providerId="LiveId" clId="{EB9A4029-B528-460C-9D30-6DFCB3954A63}" dt="2023-12-29T07:57:59.172" v="24486" actId="20577"/>
          <ac:spMkLst>
            <pc:docMk/>
            <pc:sldMk cId="2491559367" sldId="746"/>
            <ac:spMk id="10" creationId="{E0630599-DCB4-225B-A54E-A9F64AB257BD}"/>
          </ac:spMkLst>
        </pc:spChg>
      </pc:sldChg>
      <pc:sldChg chg="modSp add mod">
        <pc:chgData name="범수 김" userId="863329ffd88cf9fc" providerId="LiveId" clId="{EB9A4029-B528-460C-9D30-6DFCB3954A63}" dt="2023-12-29T07:58:39.487" v="24507" actId="6549"/>
        <pc:sldMkLst>
          <pc:docMk/>
          <pc:sldMk cId="2982697156" sldId="747"/>
        </pc:sldMkLst>
        <pc:spChg chg="mod">
          <ac:chgData name="범수 김" userId="863329ffd88cf9fc" providerId="LiveId" clId="{EB9A4029-B528-460C-9D30-6DFCB3954A63}" dt="2023-12-29T07:49:06.962" v="23764" actId="14100"/>
          <ac:spMkLst>
            <pc:docMk/>
            <pc:sldMk cId="2982697156" sldId="747"/>
            <ac:spMk id="4" creationId="{96EB366D-34BD-AA47-D44F-47C647998570}"/>
          </ac:spMkLst>
        </pc:spChg>
        <pc:spChg chg="mod">
          <ac:chgData name="범수 김" userId="863329ffd88cf9fc" providerId="LiveId" clId="{EB9A4029-B528-460C-9D30-6DFCB3954A63}" dt="2023-12-29T07:58:39.487" v="24507" actId="6549"/>
          <ac:spMkLst>
            <pc:docMk/>
            <pc:sldMk cId="2982697156" sldId="747"/>
            <ac:spMk id="6" creationId="{ABD3F2B4-90BC-5AC1-6A30-A7BA938CA865}"/>
          </ac:spMkLst>
        </pc:spChg>
        <pc:spChg chg="mod">
          <ac:chgData name="범수 김" userId="863329ffd88cf9fc" providerId="LiveId" clId="{EB9A4029-B528-460C-9D30-6DFCB3954A63}" dt="2023-12-29T07:57:57.130" v="24482" actId="20577"/>
          <ac:spMkLst>
            <pc:docMk/>
            <pc:sldMk cId="2982697156" sldId="747"/>
            <ac:spMk id="10" creationId="{E0630599-DCB4-225B-A54E-A9F64AB257BD}"/>
          </ac:spMkLst>
        </pc:spChg>
      </pc:sldChg>
      <pc:sldChg chg="addSp delSp modSp add mod">
        <pc:chgData name="범수 김" userId="863329ffd88cf9fc" providerId="LiveId" clId="{EB9A4029-B528-460C-9D30-6DFCB3954A63}" dt="2023-12-29T07:59:09.605" v="24567" actId="478"/>
        <pc:sldMkLst>
          <pc:docMk/>
          <pc:sldMk cId="628848128" sldId="748"/>
        </pc:sldMkLst>
        <pc:spChg chg="add del mod">
          <ac:chgData name="범수 김" userId="863329ffd88cf9fc" providerId="LiveId" clId="{EB9A4029-B528-460C-9D30-6DFCB3954A63}" dt="2023-12-29T07:59:09.605" v="24567" actId="478"/>
          <ac:spMkLst>
            <pc:docMk/>
            <pc:sldMk cId="628848128" sldId="748"/>
            <ac:spMk id="3" creationId="{93C452A0-6CCF-BFEC-D7B9-02F6E3B99438}"/>
          </ac:spMkLst>
        </pc:spChg>
        <pc:spChg chg="mod">
          <ac:chgData name="범수 김" userId="863329ffd88cf9fc" providerId="LiveId" clId="{EB9A4029-B528-460C-9D30-6DFCB3954A63}" dt="2023-12-29T07:57:52.865" v="24478" actId="164"/>
          <ac:spMkLst>
            <pc:docMk/>
            <pc:sldMk cId="628848128" sldId="748"/>
            <ac:spMk id="4" creationId="{96EB366D-34BD-AA47-D44F-47C647998570}"/>
          </ac:spMkLst>
        </pc:spChg>
        <pc:spChg chg="add del mod">
          <ac:chgData name="범수 김" userId="863329ffd88cf9fc" providerId="LiveId" clId="{EB9A4029-B528-460C-9D30-6DFCB3954A63}" dt="2023-12-29T07:59:07.653" v="24566"/>
          <ac:spMkLst>
            <pc:docMk/>
            <pc:sldMk cId="628848128" sldId="748"/>
            <ac:spMk id="6" creationId="{ABD3F2B4-90BC-5AC1-6A30-A7BA938CA865}"/>
          </ac:spMkLst>
        </pc:spChg>
        <pc:spChg chg="mod">
          <ac:chgData name="범수 김" userId="863329ffd88cf9fc" providerId="LiveId" clId="{EB9A4029-B528-460C-9D30-6DFCB3954A63}" dt="2023-12-29T07:57:52.865" v="24478" actId="164"/>
          <ac:spMkLst>
            <pc:docMk/>
            <pc:sldMk cId="628848128" sldId="748"/>
            <ac:spMk id="10" creationId="{E0630599-DCB4-225B-A54E-A9F64AB257BD}"/>
          </ac:spMkLst>
        </pc:spChg>
        <pc:grpChg chg="add mod">
          <ac:chgData name="범수 김" userId="863329ffd88cf9fc" providerId="LiveId" clId="{EB9A4029-B528-460C-9D30-6DFCB3954A63}" dt="2023-12-29T07:57:52.865" v="24478" actId="164"/>
          <ac:grpSpMkLst>
            <pc:docMk/>
            <pc:sldMk cId="628848128" sldId="748"/>
            <ac:grpSpMk id="7" creationId="{8C29A7BC-D3E3-18E4-30BD-FF4550CA4A61}"/>
          </ac:grpSpMkLst>
        </pc:grpChg>
      </pc:sldChg>
      <pc:sldChg chg="delSp modSp add mod">
        <pc:chgData name="범수 김" userId="863329ffd88cf9fc" providerId="LiveId" clId="{EB9A4029-B528-460C-9D30-6DFCB3954A63}" dt="2023-12-29T08:18:24.143" v="24894" actId="20577"/>
        <pc:sldMkLst>
          <pc:docMk/>
          <pc:sldMk cId="245839148" sldId="749"/>
        </pc:sldMkLst>
        <pc:spChg chg="mod">
          <ac:chgData name="범수 김" userId="863329ffd88cf9fc" providerId="LiveId" clId="{EB9A4029-B528-460C-9D30-6DFCB3954A63}" dt="2023-12-29T08:18:24.143" v="24894" actId="20577"/>
          <ac:spMkLst>
            <pc:docMk/>
            <pc:sldMk cId="245839148" sldId="749"/>
            <ac:spMk id="3" creationId="{93C452A0-6CCF-BFEC-D7B9-02F6E3B99438}"/>
          </ac:spMkLst>
        </pc:spChg>
        <pc:spChg chg="mod">
          <ac:chgData name="범수 김" userId="863329ffd88cf9fc" providerId="LiveId" clId="{EB9A4029-B528-460C-9D30-6DFCB3954A63}" dt="2023-12-29T07:59:16.161" v="24568" actId="1076"/>
          <ac:spMkLst>
            <pc:docMk/>
            <pc:sldMk cId="245839148" sldId="749"/>
            <ac:spMk id="4" creationId="{96EB366D-34BD-AA47-D44F-47C647998570}"/>
          </ac:spMkLst>
        </pc:spChg>
        <pc:spChg chg="del">
          <ac:chgData name="범수 김" userId="863329ffd88cf9fc" providerId="LiveId" clId="{EB9A4029-B528-460C-9D30-6DFCB3954A63}" dt="2023-12-29T07:57:12.176" v="24345" actId="478"/>
          <ac:spMkLst>
            <pc:docMk/>
            <pc:sldMk cId="245839148" sldId="749"/>
            <ac:spMk id="6" creationId="{ABD3F2B4-90BC-5AC1-6A30-A7BA938CA865}"/>
          </ac:spMkLst>
        </pc:spChg>
        <pc:spChg chg="mod">
          <ac:chgData name="범수 김" userId="863329ffd88cf9fc" providerId="LiveId" clId="{EB9A4029-B528-460C-9D30-6DFCB3954A63}" dt="2023-12-29T07:57:35.026" v="24471" actId="6549"/>
          <ac:spMkLst>
            <pc:docMk/>
            <pc:sldMk cId="245839148" sldId="749"/>
            <ac:spMk id="10" creationId="{E0630599-DCB4-225B-A54E-A9F64AB257BD}"/>
          </ac:spMkLst>
        </pc:spChg>
      </pc:sldChg>
      <pc:sldChg chg="modSp add mod">
        <pc:chgData name="범수 김" userId="863329ffd88cf9fc" providerId="LiveId" clId="{EB9A4029-B528-460C-9D30-6DFCB3954A63}" dt="2023-12-29T08:18:52.286" v="24909"/>
        <pc:sldMkLst>
          <pc:docMk/>
          <pc:sldMk cId="2383681670" sldId="750"/>
        </pc:sldMkLst>
        <pc:spChg chg="mod">
          <ac:chgData name="범수 김" userId="863329ffd88cf9fc" providerId="LiveId" clId="{EB9A4029-B528-460C-9D30-6DFCB3954A63}" dt="2023-12-29T08:18:52.286" v="24909"/>
          <ac:spMkLst>
            <pc:docMk/>
            <pc:sldMk cId="2383681670" sldId="750"/>
            <ac:spMk id="5" creationId="{A389414F-66B7-1262-7F78-D45BD7660CF6}"/>
          </ac:spMkLst>
        </pc:spChg>
      </pc:sldChg>
      <pc:sldChg chg="addSp delSp modSp add mod">
        <pc:chgData name="범수 김" userId="863329ffd88cf9fc" providerId="LiveId" clId="{EB9A4029-B528-460C-9D30-6DFCB3954A63}" dt="2023-12-29T08:48:36.327" v="26091" actId="1076"/>
        <pc:sldMkLst>
          <pc:docMk/>
          <pc:sldMk cId="579905870" sldId="751"/>
        </pc:sldMkLst>
        <pc:spChg chg="add mod">
          <ac:chgData name="범수 김" userId="863329ffd88cf9fc" providerId="LiveId" clId="{EB9A4029-B528-460C-9D30-6DFCB3954A63}" dt="2023-12-29T08:23:37.519" v="25216" actId="571"/>
          <ac:spMkLst>
            <pc:docMk/>
            <pc:sldMk cId="579905870" sldId="751"/>
            <ac:spMk id="4" creationId="{279C6BA7-37ED-0802-8823-81171E723BE0}"/>
          </ac:spMkLst>
        </pc:spChg>
        <pc:spChg chg="mod">
          <ac:chgData name="범수 김" userId="863329ffd88cf9fc" providerId="LiveId" clId="{EB9A4029-B528-460C-9D30-6DFCB3954A63}" dt="2023-12-29T08:18:58.138" v="24916" actId="1076"/>
          <ac:spMkLst>
            <pc:docMk/>
            <pc:sldMk cId="579905870" sldId="751"/>
            <ac:spMk id="5" creationId="{A389414F-66B7-1262-7F78-D45BD7660CF6}"/>
          </ac:spMkLst>
        </pc:spChg>
        <pc:spChg chg="add mod">
          <ac:chgData name="범수 김" userId="863329ffd88cf9fc" providerId="LiveId" clId="{EB9A4029-B528-460C-9D30-6DFCB3954A63}" dt="2023-12-29T08:23:56.782" v="25266" actId="20577"/>
          <ac:spMkLst>
            <pc:docMk/>
            <pc:sldMk cId="579905870" sldId="751"/>
            <ac:spMk id="7" creationId="{3F1728C6-D709-BE3B-9630-43255B1EDE40}"/>
          </ac:spMkLst>
        </pc:spChg>
        <pc:spChg chg="add mod">
          <ac:chgData name="범수 김" userId="863329ffd88cf9fc" providerId="LiveId" clId="{EB9A4029-B528-460C-9D30-6DFCB3954A63}" dt="2023-12-29T08:23:37.519" v="25216" actId="571"/>
          <ac:spMkLst>
            <pc:docMk/>
            <pc:sldMk cId="579905870" sldId="751"/>
            <ac:spMk id="8" creationId="{ABE0C09D-7A74-96E6-8337-F8D3E93FDE60}"/>
          </ac:spMkLst>
        </pc:spChg>
        <pc:spChg chg="add mod">
          <ac:chgData name="범수 김" userId="863329ffd88cf9fc" providerId="LiveId" clId="{EB9A4029-B528-460C-9D30-6DFCB3954A63}" dt="2023-12-29T08:23:18.584" v="25211" actId="164"/>
          <ac:spMkLst>
            <pc:docMk/>
            <pc:sldMk cId="579905870" sldId="751"/>
            <ac:spMk id="11" creationId="{2BA2F24E-6AD2-122F-5C16-E8ACA1434A8B}"/>
          </ac:spMkLst>
        </pc:spChg>
        <pc:spChg chg="add mod">
          <ac:chgData name="범수 김" userId="863329ffd88cf9fc" providerId="LiveId" clId="{EB9A4029-B528-460C-9D30-6DFCB3954A63}" dt="2023-12-29T08:23:18.584" v="25211" actId="164"/>
          <ac:spMkLst>
            <pc:docMk/>
            <pc:sldMk cId="579905870" sldId="751"/>
            <ac:spMk id="13" creationId="{DE4ACFF0-90E6-6F99-6D40-3CC6540571DA}"/>
          </ac:spMkLst>
        </pc:spChg>
        <pc:spChg chg="add mod">
          <ac:chgData name="범수 김" userId="863329ffd88cf9fc" providerId="LiveId" clId="{EB9A4029-B528-460C-9D30-6DFCB3954A63}" dt="2023-12-29T08:23:18.584" v="25211" actId="164"/>
          <ac:spMkLst>
            <pc:docMk/>
            <pc:sldMk cId="579905870" sldId="751"/>
            <ac:spMk id="14" creationId="{B56D7DE6-FA3B-5FF9-0952-6DC1FE4E5BBE}"/>
          </ac:spMkLst>
        </pc:spChg>
        <pc:spChg chg="add del mod">
          <ac:chgData name="범수 김" userId="863329ffd88cf9fc" providerId="LiveId" clId="{EB9A4029-B528-460C-9D30-6DFCB3954A63}" dt="2023-12-29T08:23:43.736" v="25219" actId="21"/>
          <ac:spMkLst>
            <pc:docMk/>
            <pc:sldMk cId="579905870" sldId="751"/>
            <ac:spMk id="18" creationId="{0E4E14E9-B690-57D0-4136-204EB895580A}"/>
          </ac:spMkLst>
        </pc:spChg>
        <pc:spChg chg="add mod">
          <ac:chgData name="범수 김" userId="863329ffd88cf9fc" providerId="LiveId" clId="{EB9A4029-B528-460C-9D30-6DFCB3954A63}" dt="2023-12-29T08:24:25.054" v="25272" actId="1038"/>
          <ac:spMkLst>
            <pc:docMk/>
            <pc:sldMk cId="579905870" sldId="751"/>
            <ac:spMk id="21" creationId="{04505591-BACF-885F-F190-D7A4190E9C93}"/>
          </ac:spMkLst>
        </pc:spChg>
        <pc:spChg chg="add mod">
          <ac:chgData name="범수 김" userId="863329ffd88cf9fc" providerId="LiveId" clId="{EB9A4029-B528-460C-9D30-6DFCB3954A63}" dt="2023-12-29T08:48:36.327" v="26091" actId="1076"/>
          <ac:spMkLst>
            <pc:docMk/>
            <pc:sldMk cId="579905870" sldId="751"/>
            <ac:spMk id="23" creationId="{C7B7C2F6-BF50-B8C7-31A8-25A37A502715}"/>
          </ac:spMkLst>
        </pc:spChg>
        <pc:grpChg chg="add mod">
          <ac:chgData name="범수 김" userId="863329ffd88cf9fc" providerId="LiveId" clId="{EB9A4029-B528-460C-9D30-6DFCB3954A63}" dt="2023-12-29T08:23:37.519" v="25216" actId="571"/>
          <ac:grpSpMkLst>
            <pc:docMk/>
            <pc:sldMk cId="579905870" sldId="751"/>
            <ac:grpSpMk id="6" creationId="{70386F04-FB1C-BFB8-428F-22198D28CA4B}"/>
          </ac:grpSpMkLst>
        </pc:grpChg>
        <pc:grpChg chg="add mod">
          <ac:chgData name="범수 김" userId="863329ffd88cf9fc" providerId="LiveId" clId="{EB9A4029-B528-460C-9D30-6DFCB3954A63}" dt="2023-12-29T08:23:47.054" v="25221" actId="164"/>
          <ac:grpSpMkLst>
            <pc:docMk/>
            <pc:sldMk cId="579905870" sldId="751"/>
            <ac:grpSpMk id="9" creationId="{7E36E240-3EAD-3547-772A-12AE83B9F40A}"/>
          </ac:grpSpMkLst>
        </pc:grpChg>
        <pc:grpChg chg="add mod">
          <ac:chgData name="범수 김" userId="863329ffd88cf9fc" providerId="LiveId" clId="{EB9A4029-B528-460C-9D30-6DFCB3954A63}" dt="2023-12-29T08:23:21.148" v="25212" actId="1076"/>
          <ac:grpSpMkLst>
            <pc:docMk/>
            <pc:sldMk cId="579905870" sldId="751"/>
            <ac:grpSpMk id="15" creationId="{98C5EDF5-63C9-E81B-CE6A-0A8E812E1E96}"/>
          </ac:grpSpMkLst>
        </pc:grpChg>
        <pc:grpChg chg="add mod">
          <ac:chgData name="범수 김" userId="863329ffd88cf9fc" providerId="LiveId" clId="{EB9A4029-B528-460C-9D30-6DFCB3954A63}" dt="2023-12-29T08:23:47.054" v="25221" actId="164"/>
          <ac:grpSpMkLst>
            <pc:docMk/>
            <pc:sldMk cId="579905870" sldId="751"/>
            <ac:grpSpMk id="22" creationId="{0E4A3FAB-15D0-EA94-0D6B-D8656290C6F3}"/>
          </ac:grpSpMkLst>
        </pc:grpChg>
        <pc:picChg chg="add mod">
          <ac:chgData name="범수 김" userId="863329ffd88cf9fc" providerId="LiveId" clId="{EB9A4029-B528-460C-9D30-6DFCB3954A63}" dt="2023-12-29T08:23:37.519" v="25216" actId="571"/>
          <ac:picMkLst>
            <pc:docMk/>
            <pc:sldMk cId="579905870" sldId="751"/>
            <ac:picMk id="3" creationId="{2CE52510-9C28-6A95-7391-F6E0CF8FE304}"/>
          </ac:picMkLst>
        </pc:picChg>
        <pc:picChg chg="add mod">
          <ac:chgData name="범수 김" userId="863329ffd88cf9fc" providerId="LiveId" clId="{EB9A4029-B528-460C-9D30-6DFCB3954A63}" dt="2023-12-29T08:23:47.054" v="25221" actId="164"/>
          <ac:picMkLst>
            <pc:docMk/>
            <pc:sldMk cId="579905870" sldId="751"/>
            <ac:picMk id="17" creationId="{5061C3AB-46E6-372F-1993-47A085C92C92}"/>
          </ac:picMkLst>
        </pc:picChg>
        <pc:picChg chg="add del">
          <ac:chgData name="범수 김" userId="863329ffd88cf9fc" providerId="LiveId" clId="{EB9A4029-B528-460C-9D30-6DFCB3954A63}" dt="2023-12-29T08:23:41.794" v="25218" actId="22"/>
          <ac:picMkLst>
            <pc:docMk/>
            <pc:sldMk cId="579905870" sldId="751"/>
            <ac:picMk id="20" creationId="{BF9A4C8F-6E85-8E99-B953-0B959C5AFF47}"/>
          </ac:picMkLst>
        </pc:picChg>
      </pc:sldChg>
      <pc:sldChg chg="modSp add mod">
        <pc:chgData name="범수 김" userId="863329ffd88cf9fc" providerId="LiveId" clId="{EB9A4029-B528-460C-9D30-6DFCB3954A63}" dt="2023-12-29T08:56:51.879" v="26197" actId="12789"/>
        <pc:sldMkLst>
          <pc:docMk/>
          <pc:sldMk cId="902392070" sldId="752"/>
        </pc:sldMkLst>
        <pc:spChg chg="mod">
          <ac:chgData name="범수 김" userId="863329ffd88cf9fc" providerId="LiveId" clId="{EB9A4029-B528-460C-9D30-6DFCB3954A63}" dt="2023-12-29T08:56:51.879" v="26197" actId="12789"/>
          <ac:spMkLst>
            <pc:docMk/>
            <pc:sldMk cId="902392070" sldId="752"/>
            <ac:spMk id="5" creationId="{A389414F-66B7-1262-7F78-D45BD7660CF6}"/>
          </ac:spMkLst>
        </pc:spChg>
      </pc:sldChg>
      <pc:sldChg chg="addSp delSp modSp add del mod">
        <pc:chgData name="범수 김" userId="863329ffd88cf9fc" providerId="LiveId" clId="{EB9A4029-B528-460C-9D30-6DFCB3954A63}" dt="2023-12-29T08:51:44.156" v="26128" actId="47"/>
        <pc:sldMkLst>
          <pc:docMk/>
          <pc:sldMk cId="1742269651" sldId="753"/>
        </pc:sldMkLst>
        <pc:spChg chg="add del mod">
          <ac:chgData name="범수 김" userId="863329ffd88cf9fc" providerId="LiveId" clId="{EB9A4029-B528-460C-9D30-6DFCB3954A63}" dt="2023-12-29T08:51:40.434" v="26124" actId="478"/>
          <ac:spMkLst>
            <pc:docMk/>
            <pc:sldMk cId="1742269651" sldId="753"/>
            <ac:spMk id="3" creationId="{FCA5A6F6-D18C-EBF5-B09F-FA410F42CC46}"/>
          </ac:spMkLst>
        </pc:spChg>
        <pc:spChg chg="add del mod">
          <ac:chgData name="범수 김" userId="863329ffd88cf9fc" providerId="LiveId" clId="{EB9A4029-B528-460C-9D30-6DFCB3954A63}" dt="2023-12-29T08:51:41.259" v="26125" actId="478"/>
          <ac:spMkLst>
            <pc:docMk/>
            <pc:sldMk cId="1742269651" sldId="753"/>
            <ac:spMk id="4" creationId="{4C753E0C-A1E4-3DBF-D708-15D1980916BC}"/>
          </ac:spMkLst>
        </pc:spChg>
        <pc:spChg chg="mod">
          <ac:chgData name="범수 김" userId="863329ffd88cf9fc" providerId="LiveId" clId="{EB9A4029-B528-460C-9D30-6DFCB3954A63}" dt="2023-12-29T08:27:43.487" v="25345" actId="1076"/>
          <ac:spMkLst>
            <pc:docMk/>
            <pc:sldMk cId="1742269651" sldId="753"/>
            <ac:spMk id="5" creationId="{A389414F-66B7-1262-7F78-D45BD7660CF6}"/>
          </ac:spMkLst>
        </pc:spChg>
        <pc:spChg chg="add del mod">
          <ac:chgData name="범수 김" userId="863329ffd88cf9fc" providerId="LiveId" clId="{EB9A4029-B528-460C-9D30-6DFCB3954A63}" dt="2023-12-29T08:51:41.946" v="26126" actId="478"/>
          <ac:spMkLst>
            <pc:docMk/>
            <pc:sldMk cId="1742269651" sldId="753"/>
            <ac:spMk id="6" creationId="{105923FA-77E9-1C14-DAA4-C721475B2DF9}"/>
          </ac:spMkLst>
        </pc:spChg>
      </pc:sldChg>
      <pc:sldChg chg="delSp modSp add mod">
        <pc:chgData name="범수 김" userId="863329ffd88cf9fc" providerId="LiveId" clId="{EB9A4029-B528-460C-9D30-6DFCB3954A63}" dt="2023-12-29T08:34:48.602" v="25904" actId="1076"/>
        <pc:sldMkLst>
          <pc:docMk/>
          <pc:sldMk cId="401480322" sldId="754"/>
        </pc:sldMkLst>
        <pc:spChg chg="del">
          <ac:chgData name="범수 김" userId="863329ffd88cf9fc" providerId="LiveId" clId="{EB9A4029-B528-460C-9D30-6DFCB3954A63}" dt="2023-12-29T08:32:22.854" v="25347" actId="478"/>
          <ac:spMkLst>
            <pc:docMk/>
            <pc:sldMk cId="401480322" sldId="754"/>
            <ac:spMk id="2" creationId="{FB2FFA33-2505-B46A-0192-7BDF9FCECC9D}"/>
          </ac:spMkLst>
        </pc:spChg>
        <pc:spChg chg="mod">
          <ac:chgData name="범수 김" userId="863329ffd88cf9fc" providerId="LiveId" clId="{EB9A4029-B528-460C-9D30-6DFCB3954A63}" dt="2023-12-29T08:34:48.602" v="25904" actId="1076"/>
          <ac:spMkLst>
            <pc:docMk/>
            <pc:sldMk cId="401480322" sldId="754"/>
            <ac:spMk id="8" creationId="{C28F7976-6512-42B3-2CD2-B21BF7EA3CA4}"/>
          </ac:spMkLst>
        </pc:spChg>
        <pc:spChg chg="mod">
          <ac:chgData name="범수 김" userId="863329ffd88cf9fc" providerId="LiveId" clId="{EB9A4029-B528-460C-9D30-6DFCB3954A63}" dt="2023-12-29T08:33:10.723" v="25420" actId="14100"/>
          <ac:spMkLst>
            <pc:docMk/>
            <pc:sldMk cId="401480322" sldId="754"/>
            <ac:spMk id="9" creationId="{BD4D4BD4-B42E-8D0C-82EB-B301432D5681}"/>
          </ac:spMkLst>
        </pc:spChg>
        <pc:spChg chg="del">
          <ac:chgData name="범수 김" userId="863329ffd88cf9fc" providerId="LiveId" clId="{EB9A4029-B528-460C-9D30-6DFCB3954A63}" dt="2023-12-29T08:32:24.332" v="25349" actId="478"/>
          <ac:spMkLst>
            <pc:docMk/>
            <pc:sldMk cId="401480322" sldId="754"/>
            <ac:spMk id="11" creationId="{F70B97E5-927C-DE07-FE11-A6E9AEE496CE}"/>
          </ac:spMkLst>
        </pc:spChg>
        <pc:grpChg chg="mod">
          <ac:chgData name="범수 김" userId="863329ffd88cf9fc" providerId="LiveId" clId="{EB9A4029-B528-460C-9D30-6DFCB3954A63}" dt="2023-12-29T08:32:31.482" v="25358" actId="1076"/>
          <ac:grpSpMkLst>
            <pc:docMk/>
            <pc:sldMk cId="401480322" sldId="754"/>
            <ac:grpSpMk id="10" creationId="{6287E7B4-2EE6-BCDE-C40B-AD18D0F5AFAE}"/>
          </ac:grpSpMkLst>
        </pc:grpChg>
        <pc:grpChg chg="del">
          <ac:chgData name="범수 김" userId="863329ffd88cf9fc" providerId="LiveId" clId="{EB9A4029-B528-460C-9D30-6DFCB3954A63}" dt="2023-12-29T08:32:23.724" v="25348" actId="478"/>
          <ac:grpSpMkLst>
            <pc:docMk/>
            <pc:sldMk cId="401480322" sldId="754"/>
            <ac:grpSpMk id="15" creationId="{4149F3B9-4A71-8041-9289-D5F2DB47803A}"/>
          </ac:grpSpMkLst>
        </pc:grpChg>
      </pc:sldChg>
      <pc:sldChg chg="addSp delSp modSp add mod">
        <pc:chgData name="범수 김" userId="863329ffd88cf9fc" providerId="LiveId" clId="{EB9A4029-B528-460C-9D30-6DFCB3954A63}" dt="2023-12-29T08:37:58.414" v="25944" actId="1076"/>
        <pc:sldMkLst>
          <pc:docMk/>
          <pc:sldMk cId="104178483" sldId="755"/>
        </pc:sldMkLst>
        <pc:spChg chg="add mod">
          <ac:chgData name="범수 김" userId="863329ffd88cf9fc" providerId="LiveId" clId="{EB9A4029-B528-460C-9D30-6DFCB3954A63}" dt="2023-12-29T08:37:56.245" v="25943" actId="164"/>
          <ac:spMkLst>
            <pc:docMk/>
            <pc:sldMk cId="104178483" sldId="755"/>
            <ac:spMk id="2" creationId="{3AD2274C-A0FD-C688-7D70-68A9A94B2908}"/>
          </ac:spMkLst>
        </pc:spChg>
        <pc:spChg chg="mod">
          <ac:chgData name="범수 김" userId="863329ffd88cf9fc" providerId="LiveId" clId="{EB9A4029-B528-460C-9D30-6DFCB3954A63}" dt="2023-12-29T08:37:51.143" v="25940" actId="571"/>
          <ac:spMkLst>
            <pc:docMk/>
            <pc:sldMk cId="104178483" sldId="755"/>
            <ac:spMk id="4" creationId="{7C654245-A081-E58A-27DA-7621389C273F}"/>
          </ac:spMkLst>
        </pc:spChg>
        <pc:spChg chg="mod">
          <ac:chgData name="범수 김" userId="863329ffd88cf9fc" providerId="LiveId" clId="{EB9A4029-B528-460C-9D30-6DFCB3954A63}" dt="2023-12-29T08:37:54.604" v="25942" actId="14100"/>
          <ac:spMkLst>
            <pc:docMk/>
            <pc:sldMk cId="104178483" sldId="755"/>
            <ac:spMk id="6" creationId="{B2B3939E-F26E-D477-0117-713969C4D6AC}"/>
          </ac:spMkLst>
        </pc:spChg>
        <pc:spChg chg="del">
          <ac:chgData name="범수 김" userId="863329ffd88cf9fc" providerId="LiveId" clId="{EB9A4029-B528-460C-9D30-6DFCB3954A63}" dt="2023-12-29T08:34:53.194" v="25906" actId="478"/>
          <ac:spMkLst>
            <pc:docMk/>
            <pc:sldMk cId="104178483" sldId="755"/>
            <ac:spMk id="8" creationId="{C28F7976-6512-42B3-2CD2-B21BF7EA3CA4}"/>
          </ac:spMkLst>
        </pc:spChg>
        <pc:spChg chg="mod">
          <ac:chgData name="범수 김" userId="863329ffd88cf9fc" providerId="LiveId" clId="{EB9A4029-B528-460C-9D30-6DFCB3954A63}" dt="2023-12-29T08:37:51.143" v="25940" actId="571"/>
          <ac:spMkLst>
            <pc:docMk/>
            <pc:sldMk cId="104178483" sldId="755"/>
            <ac:spMk id="9" creationId="{BD4D4BD4-B42E-8D0C-82EB-B301432D5681}"/>
          </ac:spMkLst>
        </pc:spChg>
        <pc:spChg chg="add mod">
          <ac:chgData name="범수 김" userId="863329ffd88cf9fc" providerId="LiveId" clId="{EB9A4029-B528-460C-9D30-6DFCB3954A63}" dt="2023-12-29T08:37:56.245" v="25943" actId="164"/>
          <ac:spMkLst>
            <pc:docMk/>
            <pc:sldMk cId="104178483" sldId="755"/>
            <ac:spMk id="11" creationId="{D6676C3E-9EFA-C69A-08E3-F49202A20383}"/>
          </ac:spMkLst>
        </pc:spChg>
        <pc:spChg chg="add mod">
          <ac:chgData name="범수 김" userId="863329ffd88cf9fc" providerId="LiveId" clId="{EB9A4029-B528-460C-9D30-6DFCB3954A63}" dt="2023-12-29T08:37:51.143" v="25940" actId="571"/>
          <ac:spMkLst>
            <pc:docMk/>
            <pc:sldMk cId="104178483" sldId="755"/>
            <ac:spMk id="12" creationId="{F34B810D-288B-CF85-0AF4-807FC7341329}"/>
          </ac:spMkLst>
        </pc:spChg>
        <pc:spChg chg="add mod">
          <ac:chgData name="범수 김" userId="863329ffd88cf9fc" providerId="LiveId" clId="{EB9A4029-B528-460C-9D30-6DFCB3954A63}" dt="2023-12-29T08:37:52.767" v="25941" actId="14100"/>
          <ac:spMkLst>
            <pc:docMk/>
            <pc:sldMk cId="104178483" sldId="755"/>
            <ac:spMk id="13" creationId="{F448EF53-B831-7255-6276-FDB5AED3F4AA}"/>
          </ac:spMkLst>
        </pc:spChg>
        <pc:grpChg chg="mod">
          <ac:chgData name="범수 김" userId="863329ffd88cf9fc" providerId="LiveId" clId="{EB9A4029-B528-460C-9D30-6DFCB3954A63}" dt="2023-12-29T08:37:51.143" v="25940" actId="571"/>
          <ac:grpSpMkLst>
            <pc:docMk/>
            <pc:sldMk cId="104178483" sldId="755"/>
            <ac:grpSpMk id="7" creationId="{EBCF1808-B272-F9DE-50AB-3DB2C3FCF1B8}"/>
          </ac:grpSpMkLst>
        </pc:grpChg>
        <pc:grpChg chg="mod">
          <ac:chgData name="범수 김" userId="863329ffd88cf9fc" providerId="LiveId" clId="{EB9A4029-B528-460C-9D30-6DFCB3954A63}" dt="2023-12-29T08:37:56.245" v="25943" actId="164"/>
          <ac:grpSpMkLst>
            <pc:docMk/>
            <pc:sldMk cId="104178483" sldId="755"/>
            <ac:grpSpMk id="10" creationId="{6287E7B4-2EE6-BCDE-C40B-AD18D0F5AFAE}"/>
          </ac:grpSpMkLst>
        </pc:grpChg>
        <pc:grpChg chg="add mod">
          <ac:chgData name="범수 김" userId="863329ffd88cf9fc" providerId="LiveId" clId="{EB9A4029-B528-460C-9D30-6DFCB3954A63}" dt="2023-12-29T08:37:58.414" v="25944" actId="1076"/>
          <ac:grpSpMkLst>
            <pc:docMk/>
            <pc:sldMk cId="104178483" sldId="755"/>
            <ac:grpSpMk id="14" creationId="{C37EFA5F-795E-0943-2145-B4613005AF99}"/>
          </ac:grpSpMkLst>
        </pc:grpChg>
      </pc:sldChg>
      <pc:sldChg chg="addSp delSp modSp add del mod">
        <pc:chgData name="범수 김" userId="863329ffd88cf9fc" providerId="LiveId" clId="{EB9A4029-B528-460C-9D30-6DFCB3954A63}" dt="2023-12-29T08:51:43.370" v="26127" actId="47"/>
        <pc:sldMkLst>
          <pc:docMk/>
          <pc:sldMk cId="2809315952" sldId="756"/>
        </pc:sldMkLst>
        <pc:spChg chg="mod">
          <ac:chgData name="범수 김" userId="863329ffd88cf9fc" providerId="LiveId" clId="{EB9A4029-B528-460C-9D30-6DFCB3954A63}" dt="2023-12-29T08:48:52.848" v="26097" actId="164"/>
          <ac:spMkLst>
            <pc:docMk/>
            <pc:sldMk cId="2809315952" sldId="756"/>
            <ac:spMk id="3" creationId="{FCA5A6F6-D18C-EBF5-B09F-FA410F42CC46}"/>
          </ac:spMkLst>
        </pc:spChg>
        <pc:spChg chg="del">
          <ac:chgData name="범수 김" userId="863329ffd88cf9fc" providerId="LiveId" clId="{EB9A4029-B528-460C-9D30-6DFCB3954A63}" dt="2023-12-29T08:48:51.423" v="26096" actId="478"/>
          <ac:spMkLst>
            <pc:docMk/>
            <pc:sldMk cId="2809315952" sldId="756"/>
            <ac:spMk id="4" creationId="{4C753E0C-A1E4-3DBF-D708-15D1980916BC}"/>
          </ac:spMkLst>
        </pc:spChg>
        <pc:spChg chg="mod">
          <ac:chgData name="범수 김" userId="863329ffd88cf9fc" providerId="LiveId" clId="{EB9A4029-B528-460C-9D30-6DFCB3954A63}" dt="2023-12-29T08:48:52.848" v="26097" actId="164"/>
          <ac:spMkLst>
            <pc:docMk/>
            <pc:sldMk cId="2809315952" sldId="756"/>
            <ac:spMk id="6" creationId="{105923FA-77E9-1C14-DAA4-C721475B2DF9}"/>
          </ac:spMkLst>
        </pc:spChg>
        <pc:spChg chg="add mod">
          <ac:chgData name="범수 김" userId="863329ffd88cf9fc" providerId="LiveId" clId="{EB9A4029-B528-460C-9D30-6DFCB3954A63}" dt="2023-12-29T08:48:59.904" v="26100" actId="1076"/>
          <ac:spMkLst>
            <pc:docMk/>
            <pc:sldMk cId="2809315952" sldId="756"/>
            <ac:spMk id="7" creationId="{9BF4BC2C-86F9-BAFC-C8C4-6C4089479CEB}"/>
          </ac:spMkLst>
        </pc:spChg>
        <pc:grpChg chg="add mod">
          <ac:chgData name="범수 김" userId="863329ffd88cf9fc" providerId="LiveId" clId="{EB9A4029-B528-460C-9D30-6DFCB3954A63}" dt="2023-12-29T08:48:55.863" v="26098" actId="1076"/>
          <ac:grpSpMkLst>
            <pc:docMk/>
            <pc:sldMk cId="2809315952" sldId="756"/>
            <ac:grpSpMk id="2" creationId="{C33E5BBF-A3A0-8151-24CB-49C95FF24984}"/>
          </ac:grpSpMkLst>
        </pc:grpChg>
      </pc:sldChg>
      <pc:sldChg chg="addSp delSp modSp add mod">
        <pc:chgData name="범수 김" userId="863329ffd88cf9fc" providerId="LiveId" clId="{EB9A4029-B528-460C-9D30-6DFCB3954A63}" dt="2023-12-29T08:52:18.993" v="26153" actId="1076"/>
        <pc:sldMkLst>
          <pc:docMk/>
          <pc:sldMk cId="4173923535" sldId="757"/>
        </pc:sldMkLst>
        <pc:spChg chg="add mod">
          <ac:chgData name="범수 김" userId="863329ffd88cf9fc" providerId="LiveId" clId="{EB9A4029-B528-460C-9D30-6DFCB3954A63}" dt="2023-12-29T08:52:17.583" v="26152" actId="1076"/>
          <ac:spMkLst>
            <pc:docMk/>
            <pc:sldMk cId="4173923535" sldId="757"/>
            <ac:spMk id="4" creationId="{26D5AD7A-AF6E-F963-2E93-76710BFCC244}"/>
          </ac:spMkLst>
        </pc:spChg>
        <pc:spChg chg="del mod">
          <ac:chgData name="범수 김" userId="863329ffd88cf9fc" providerId="LiveId" clId="{EB9A4029-B528-460C-9D30-6DFCB3954A63}" dt="2023-12-29T08:52:14.989" v="26151" actId="478"/>
          <ac:spMkLst>
            <pc:docMk/>
            <pc:sldMk cId="4173923535" sldId="757"/>
            <ac:spMk id="5" creationId="{A389414F-66B7-1262-7F78-D45BD7660CF6}"/>
          </ac:spMkLst>
        </pc:spChg>
        <pc:picChg chg="add mod">
          <ac:chgData name="범수 김" userId="863329ffd88cf9fc" providerId="LiveId" clId="{EB9A4029-B528-460C-9D30-6DFCB3954A63}" dt="2023-12-29T08:52:18.993" v="26153" actId="1076"/>
          <ac:picMkLst>
            <pc:docMk/>
            <pc:sldMk cId="4173923535" sldId="757"/>
            <ac:picMk id="3" creationId="{76B5CB56-BC88-2042-9609-F9363BDD2344}"/>
          </ac:picMkLst>
        </pc:picChg>
      </pc:sldChg>
      <pc:sldChg chg="modSp add mod">
        <pc:chgData name="범수 김" userId="863329ffd88cf9fc" providerId="LiveId" clId="{EB9A4029-B528-460C-9D30-6DFCB3954A63}" dt="2023-12-29T08:52:25.582" v="26161" actId="20577"/>
        <pc:sldMkLst>
          <pc:docMk/>
          <pc:sldMk cId="1812807378" sldId="758"/>
        </pc:sldMkLst>
        <pc:spChg chg="mod">
          <ac:chgData name="범수 김" userId="863329ffd88cf9fc" providerId="LiveId" clId="{EB9A4029-B528-460C-9D30-6DFCB3954A63}" dt="2023-12-29T08:52:25.582" v="26161" actId="20577"/>
          <ac:spMkLst>
            <pc:docMk/>
            <pc:sldMk cId="1812807378" sldId="758"/>
            <ac:spMk id="5" creationId="{A389414F-66B7-1262-7F78-D45BD7660CF6}"/>
          </ac:spMkLst>
        </pc:spChg>
      </pc:sldChg>
      <pc:sldChg chg="add">
        <pc:chgData name="범수 김" userId="863329ffd88cf9fc" providerId="LiveId" clId="{EB9A4029-B528-460C-9D30-6DFCB3954A63}" dt="2023-12-29T08:56:43.718" v="26162"/>
        <pc:sldMkLst>
          <pc:docMk/>
          <pc:sldMk cId="4029597631" sldId="759"/>
        </pc:sldMkLst>
      </pc:sldChg>
      <pc:sldChg chg="addSp delSp modSp add mod">
        <pc:chgData name="범수 김" userId="863329ffd88cf9fc" providerId="LiveId" clId="{EB9A4029-B528-460C-9D30-6DFCB3954A63}" dt="2023-12-29T09:20:09.410" v="26959" actId="1076"/>
        <pc:sldMkLst>
          <pc:docMk/>
          <pc:sldMk cId="690167913" sldId="760"/>
        </pc:sldMkLst>
        <pc:spChg chg="add mod">
          <ac:chgData name="범수 김" userId="863329ffd88cf9fc" providerId="LiveId" clId="{EB9A4029-B528-460C-9D30-6DFCB3954A63}" dt="2023-12-29T09:19:53.568" v="26957" actId="20577"/>
          <ac:spMkLst>
            <pc:docMk/>
            <pc:sldMk cId="690167913" sldId="760"/>
            <ac:spMk id="2" creationId="{221376A1-C20C-5B19-3D7D-AF9E70D78AE5}"/>
          </ac:spMkLst>
        </pc:spChg>
        <pc:spChg chg="mod">
          <ac:chgData name="범수 김" userId="863329ffd88cf9fc" providerId="LiveId" clId="{EB9A4029-B528-460C-9D30-6DFCB3954A63}" dt="2023-12-29T08:56:58.525" v="26204" actId="1076"/>
          <ac:spMkLst>
            <pc:docMk/>
            <pc:sldMk cId="690167913" sldId="760"/>
            <ac:spMk id="5" creationId="{A389414F-66B7-1262-7F78-D45BD7660CF6}"/>
          </ac:spMkLst>
        </pc:spChg>
        <pc:spChg chg="add mod">
          <ac:chgData name="범수 김" userId="863329ffd88cf9fc" providerId="LiveId" clId="{EB9A4029-B528-460C-9D30-6DFCB3954A63}" dt="2023-12-29T09:02:23.035" v="26623" actId="571"/>
          <ac:spMkLst>
            <pc:docMk/>
            <pc:sldMk cId="690167913" sldId="760"/>
            <ac:spMk id="8" creationId="{73D5A2DE-1797-0A3B-8096-6E9C62C07623}"/>
          </ac:spMkLst>
        </pc:spChg>
        <pc:spChg chg="add mod">
          <ac:chgData name="범수 김" userId="863329ffd88cf9fc" providerId="LiveId" clId="{EB9A4029-B528-460C-9D30-6DFCB3954A63}" dt="2023-12-29T09:20:09.410" v="26959" actId="1076"/>
          <ac:spMkLst>
            <pc:docMk/>
            <pc:sldMk cId="690167913" sldId="760"/>
            <ac:spMk id="9" creationId="{4ABFAF75-952D-98C8-43E1-89E635FE1538}"/>
          </ac:spMkLst>
        </pc:spChg>
        <pc:spChg chg="add del mod">
          <ac:chgData name="범수 김" userId="863329ffd88cf9fc" providerId="LiveId" clId="{EB9A4029-B528-460C-9D30-6DFCB3954A63}" dt="2023-12-29T09:02:24.326" v="26624" actId="21"/>
          <ac:spMkLst>
            <pc:docMk/>
            <pc:sldMk cId="690167913" sldId="760"/>
            <ac:spMk id="13" creationId="{7C074A29-7F7B-2548-C63C-7223DE7880F4}"/>
          </ac:spMkLst>
        </pc:spChg>
        <pc:spChg chg="add mod">
          <ac:chgData name="범수 김" userId="863329ffd88cf9fc" providerId="LiveId" clId="{EB9A4029-B528-460C-9D30-6DFCB3954A63}" dt="2023-12-29T09:02:31.354" v="26628" actId="164"/>
          <ac:spMkLst>
            <pc:docMk/>
            <pc:sldMk cId="690167913" sldId="760"/>
            <ac:spMk id="14" creationId="{6D04E255-FBBA-2F4E-BF2F-021191DD8249}"/>
          </ac:spMkLst>
        </pc:spChg>
        <pc:grpChg chg="add mod">
          <ac:chgData name="범수 김" userId="863329ffd88cf9fc" providerId="LiveId" clId="{EB9A4029-B528-460C-9D30-6DFCB3954A63}" dt="2023-12-29T09:02:31.354" v="26628" actId="164"/>
          <ac:grpSpMkLst>
            <pc:docMk/>
            <pc:sldMk cId="690167913" sldId="760"/>
            <ac:grpSpMk id="10" creationId="{309A7444-B01D-87F1-9A1B-DE8FD890C234}"/>
          </ac:grpSpMkLst>
        </pc:grpChg>
        <pc:grpChg chg="add mod">
          <ac:chgData name="범수 김" userId="863329ffd88cf9fc" providerId="LiveId" clId="{EB9A4029-B528-460C-9D30-6DFCB3954A63}" dt="2023-12-29T09:20:06.392" v="26958" actId="1076"/>
          <ac:grpSpMkLst>
            <pc:docMk/>
            <pc:sldMk cId="690167913" sldId="760"/>
            <ac:grpSpMk id="15" creationId="{1B36B985-1ACA-1BB7-361E-B66F74A8D7A6}"/>
          </ac:grpSpMkLst>
        </pc:grpChg>
        <pc:picChg chg="add mod">
          <ac:chgData name="범수 김" userId="863329ffd88cf9fc" providerId="LiveId" clId="{EB9A4029-B528-460C-9D30-6DFCB3954A63}" dt="2023-12-29T09:02:23.035" v="26623" actId="571"/>
          <ac:picMkLst>
            <pc:docMk/>
            <pc:sldMk cId="690167913" sldId="760"/>
            <ac:picMk id="4" creationId="{15EEA2C4-E6B2-D161-B48A-E3108B82CE89}"/>
          </ac:picMkLst>
        </pc:picChg>
        <pc:picChg chg="add del">
          <ac:chgData name="범수 김" userId="863329ffd88cf9fc" providerId="LiveId" clId="{EB9A4029-B528-460C-9D30-6DFCB3954A63}" dt="2023-12-29T08:59:04.335" v="26613" actId="22"/>
          <ac:picMkLst>
            <pc:docMk/>
            <pc:sldMk cId="690167913" sldId="760"/>
            <ac:picMk id="7" creationId="{CEF4CF0F-9362-2CE6-1FBF-913804612DE8}"/>
          </ac:picMkLst>
        </pc:picChg>
        <pc:picChg chg="add mod">
          <ac:chgData name="범수 김" userId="863329ffd88cf9fc" providerId="LiveId" clId="{EB9A4029-B528-460C-9D30-6DFCB3954A63}" dt="2023-12-29T09:02:31.354" v="26628" actId="164"/>
          <ac:picMkLst>
            <pc:docMk/>
            <pc:sldMk cId="690167913" sldId="760"/>
            <ac:picMk id="12" creationId="{CA8F07B6-EDA8-2F91-2087-B3A0525D3336}"/>
          </ac:picMkLst>
        </pc:picChg>
      </pc:sldChg>
    </pc:docChg>
  </pc:docChgLst>
  <pc:docChgLst>
    <pc:chgData name="범수 김" userId="863329ffd88cf9fc" providerId="LiveId" clId="{CBB1E319-E0CE-47E5-A7D5-BB5D8A2B223D}"/>
    <pc:docChg chg="undo custSel addSld delSld modSld">
      <pc:chgData name="범수 김" userId="863329ffd88cf9fc" providerId="LiveId" clId="{CBB1E319-E0CE-47E5-A7D5-BB5D8A2B223D}" dt="2023-12-30T05:37:08.964" v="5749" actId="12789"/>
      <pc:docMkLst>
        <pc:docMk/>
      </pc:docMkLst>
      <pc:sldChg chg="del">
        <pc:chgData name="범수 김" userId="863329ffd88cf9fc" providerId="LiveId" clId="{CBB1E319-E0CE-47E5-A7D5-BB5D8A2B223D}" dt="2023-12-30T05:36:50.662" v="5677" actId="47"/>
        <pc:sldMkLst>
          <pc:docMk/>
          <pc:sldMk cId="225570158" sldId="410"/>
        </pc:sldMkLst>
      </pc:sldChg>
      <pc:sldChg chg="del">
        <pc:chgData name="범수 김" userId="863329ffd88cf9fc" providerId="LiveId" clId="{CBB1E319-E0CE-47E5-A7D5-BB5D8A2B223D}" dt="2023-12-30T05:36:50.309" v="5676" actId="47"/>
        <pc:sldMkLst>
          <pc:docMk/>
          <pc:sldMk cId="949331185" sldId="411"/>
        </pc:sldMkLst>
      </pc:sldChg>
      <pc:sldChg chg="del">
        <pc:chgData name="범수 김" userId="863329ffd88cf9fc" providerId="LiveId" clId="{CBB1E319-E0CE-47E5-A7D5-BB5D8A2B223D}" dt="2023-12-30T05:36:49.735" v="5674" actId="47"/>
        <pc:sldMkLst>
          <pc:docMk/>
          <pc:sldMk cId="29194478" sldId="412"/>
        </pc:sldMkLst>
      </pc:sldChg>
      <pc:sldChg chg="del">
        <pc:chgData name="범수 김" userId="863329ffd88cf9fc" providerId="LiveId" clId="{CBB1E319-E0CE-47E5-A7D5-BB5D8A2B223D}" dt="2023-12-30T05:36:49.441" v="5673" actId="47"/>
        <pc:sldMkLst>
          <pc:docMk/>
          <pc:sldMk cId="3548672580" sldId="413"/>
        </pc:sldMkLst>
      </pc:sldChg>
      <pc:sldChg chg="del">
        <pc:chgData name="범수 김" userId="863329ffd88cf9fc" providerId="LiveId" clId="{CBB1E319-E0CE-47E5-A7D5-BB5D8A2B223D}" dt="2023-12-30T05:36:50.114" v="5675" actId="47"/>
        <pc:sldMkLst>
          <pc:docMk/>
          <pc:sldMk cId="1968122896" sldId="414"/>
        </pc:sldMkLst>
      </pc:sldChg>
      <pc:sldChg chg="del">
        <pc:chgData name="범수 김" userId="863329ffd88cf9fc" providerId="LiveId" clId="{CBB1E319-E0CE-47E5-A7D5-BB5D8A2B223D}" dt="2023-12-30T05:36:49.128" v="5672" actId="47"/>
        <pc:sldMkLst>
          <pc:docMk/>
          <pc:sldMk cId="1982749672" sldId="415"/>
        </pc:sldMkLst>
      </pc:sldChg>
      <pc:sldChg chg="del">
        <pc:chgData name="범수 김" userId="863329ffd88cf9fc" providerId="LiveId" clId="{CBB1E319-E0CE-47E5-A7D5-BB5D8A2B223D}" dt="2023-12-30T05:36:48.885" v="5671" actId="47"/>
        <pc:sldMkLst>
          <pc:docMk/>
          <pc:sldMk cId="779624826" sldId="416"/>
        </pc:sldMkLst>
      </pc:sldChg>
      <pc:sldChg chg="add del">
        <pc:chgData name="범수 김" userId="863329ffd88cf9fc" providerId="LiveId" clId="{CBB1E319-E0CE-47E5-A7D5-BB5D8A2B223D}" dt="2023-12-30T05:36:33.839" v="5670" actId="47"/>
        <pc:sldMkLst>
          <pc:docMk/>
          <pc:sldMk cId="4285671404" sldId="417"/>
        </pc:sldMkLst>
      </pc:sldChg>
      <pc:sldChg chg="del">
        <pc:chgData name="범수 김" userId="863329ffd88cf9fc" providerId="LiveId" clId="{CBB1E319-E0CE-47E5-A7D5-BB5D8A2B223D}" dt="2023-12-30T05:36:28.130" v="5662" actId="47"/>
        <pc:sldMkLst>
          <pc:docMk/>
          <pc:sldMk cId="1646594778" sldId="418"/>
        </pc:sldMkLst>
      </pc:sldChg>
      <pc:sldChg chg="del">
        <pc:chgData name="범수 김" userId="863329ffd88cf9fc" providerId="LiveId" clId="{CBB1E319-E0CE-47E5-A7D5-BB5D8A2B223D}" dt="2023-12-30T05:36:28.911" v="5663" actId="47"/>
        <pc:sldMkLst>
          <pc:docMk/>
          <pc:sldMk cId="3616430465" sldId="419"/>
        </pc:sldMkLst>
      </pc:sldChg>
      <pc:sldChg chg="del">
        <pc:chgData name="범수 김" userId="863329ffd88cf9fc" providerId="LiveId" clId="{CBB1E319-E0CE-47E5-A7D5-BB5D8A2B223D}" dt="2023-12-30T05:36:29.218" v="5664" actId="47"/>
        <pc:sldMkLst>
          <pc:docMk/>
          <pc:sldMk cId="3943665293" sldId="420"/>
        </pc:sldMkLst>
      </pc:sldChg>
      <pc:sldChg chg="del">
        <pc:chgData name="범수 김" userId="863329ffd88cf9fc" providerId="LiveId" clId="{CBB1E319-E0CE-47E5-A7D5-BB5D8A2B223D}" dt="2023-12-30T05:36:29.737" v="5665" actId="47"/>
        <pc:sldMkLst>
          <pc:docMk/>
          <pc:sldMk cId="1279324345" sldId="421"/>
        </pc:sldMkLst>
      </pc:sldChg>
      <pc:sldChg chg="del">
        <pc:chgData name="범수 김" userId="863329ffd88cf9fc" providerId="LiveId" clId="{CBB1E319-E0CE-47E5-A7D5-BB5D8A2B223D}" dt="2023-12-30T05:36:29.945" v="5666" actId="47"/>
        <pc:sldMkLst>
          <pc:docMk/>
          <pc:sldMk cId="1493860691" sldId="422"/>
        </pc:sldMkLst>
      </pc:sldChg>
      <pc:sldChg chg="del">
        <pc:chgData name="범수 김" userId="863329ffd88cf9fc" providerId="LiveId" clId="{CBB1E319-E0CE-47E5-A7D5-BB5D8A2B223D}" dt="2023-12-30T05:36:30.178" v="5667" actId="47"/>
        <pc:sldMkLst>
          <pc:docMk/>
          <pc:sldMk cId="2175192619" sldId="423"/>
        </pc:sldMkLst>
      </pc:sldChg>
      <pc:sldChg chg="del">
        <pc:chgData name="범수 김" userId="863329ffd88cf9fc" providerId="LiveId" clId="{CBB1E319-E0CE-47E5-A7D5-BB5D8A2B223D}" dt="2023-12-30T05:36:51.425" v="5678" actId="47"/>
        <pc:sldMkLst>
          <pc:docMk/>
          <pc:sldMk cId="3643226987" sldId="572"/>
        </pc:sldMkLst>
      </pc:sldChg>
      <pc:sldChg chg="modSp mod">
        <pc:chgData name="범수 김" userId="863329ffd88cf9fc" providerId="LiveId" clId="{CBB1E319-E0CE-47E5-A7D5-BB5D8A2B223D}" dt="2023-12-30T01:20:56.353" v="2317" actId="12789"/>
        <pc:sldMkLst>
          <pc:docMk/>
          <pc:sldMk cId="547154425" sldId="732"/>
        </pc:sldMkLst>
        <pc:spChg chg="mod">
          <ac:chgData name="범수 김" userId="863329ffd88cf9fc" providerId="LiveId" clId="{CBB1E319-E0CE-47E5-A7D5-BB5D8A2B223D}" dt="2023-12-30T01:20:56.353" v="2317" actId="12789"/>
          <ac:spMkLst>
            <pc:docMk/>
            <pc:sldMk cId="547154425" sldId="732"/>
            <ac:spMk id="5" creationId="{A389414F-66B7-1262-7F78-D45BD7660CF6}"/>
          </ac:spMkLst>
        </pc:spChg>
      </pc:sldChg>
      <pc:sldChg chg="addSp modSp mod">
        <pc:chgData name="범수 김" userId="863329ffd88cf9fc" providerId="LiveId" clId="{CBB1E319-E0CE-47E5-A7D5-BB5D8A2B223D}" dt="2023-12-30T00:25:46.164" v="2315" actId="208"/>
        <pc:sldMkLst>
          <pc:docMk/>
          <pc:sldMk cId="4173923535" sldId="757"/>
        </pc:sldMkLst>
        <pc:spChg chg="add mod">
          <ac:chgData name="범수 김" userId="863329ffd88cf9fc" providerId="LiveId" clId="{CBB1E319-E0CE-47E5-A7D5-BB5D8A2B223D}" dt="2023-12-30T00:25:34.239" v="2312" actId="1076"/>
          <ac:spMkLst>
            <pc:docMk/>
            <pc:sldMk cId="4173923535" sldId="757"/>
            <ac:spMk id="2" creationId="{A71A8820-B4BD-9BD3-EB9D-0603886C7683}"/>
          </ac:spMkLst>
        </pc:spChg>
        <pc:picChg chg="add mod">
          <ac:chgData name="범수 김" userId="863329ffd88cf9fc" providerId="LiveId" clId="{CBB1E319-E0CE-47E5-A7D5-BB5D8A2B223D}" dt="2023-12-30T00:25:46.164" v="2315" actId="208"/>
          <ac:picMkLst>
            <pc:docMk/>
            <pc:sldMk cId="4173923535" sldId="757"/>
            <ac:picMk id="6" creationId="{BCD89B3E-08E5-F555-2CB3-E144E9D3C241}"/>
          </ac:picMkLst>
        </pc:picChg>
      </pc:sldChg>
      <pc:sldChg chg="modSp mod">
        <pc:chgData name="범수 김" userId="863329ffd88cf9fc" providerId="LiveId" clId="{CBB1E319-E0CE-47E5-A7D5-BB5D8A2B223D}" dt="2023-12-29T23:40:56.141" v="174" actId="20577"/>
        <pc:sldMkLst>
          <pc:docMk/>
          <pc:sldMk cId="1812807378" sldId="758"/>
        </pc:sldMkLst>
        <pc:spChg chg="mod">
          <ac:chgData name="범수 김" userId="863329ffd88cf9fc" providerId="LiveId" clId="{CBB1E319-E0CE-47E5-A7D5-BB5D8A2B223D}" dt="2023-12-29T23:40:56.141" v="174" actId="20577"/>
          <ac:spMkLst>
            <pc:docMk/>
            <pc:sldMk cId="1812807378" sldId="758"/>
            <ac:spMk id="5" creationId="{A389414F-66B7-1262-7F78-D45BD7660CF6}"/>
          </ac:spMkLst>
        </pc:spChg>
      </pc:sldChg>
      <pc:sldChg chg="addSp delSp modSp mod">
        <pc:chgData name="범수 김" userId="863329ffd88cf9fc" providerId="LiveId" clId="{CBB1E319-E0CE-47E5-A7D5-BB5D8A2B223D}" dt="2023-12-29T22:23:23.494" v="4" actId="113"/>
        <pc:sldMkLst>
          <pc:docMk/>
          <pc:sldMk cId="690167913" sldId="760"/>
        </pc:sldMkLst>
        <pc:spChg chg="mod">
          <ac:chgData name="범수 김" userId="863329ffd88cf9fc" providerId="LiveId" clId="{CBB1E319-E0CE-47E5-A7D5-BB5D8A2B223D}" dt="2023-12-29T22:23:23.494" v="4" actId="113"/>
          <ac:spMkLst>
            <pc:docMk/>
            <pc:sldMk cId="690167913" sldId="760"/>
            <ac:spMk id="2" creationId="{221376A1-C20C-5B19-3D7D-AF9E70D78AE5}"/>
          </ac:spMkLst>
        </pc:spChg>
        <pc:picChg chg="add del">
          <ac:chgData name="범수 김" userId="863329ffd88cf9fc" providerId="LiveId" clId="{CBB1E319-E0CE-47E5-A7D5-BB5D8A2B223D}" dt="2023-12-29T22:23:16.735" v="2" actId="478"/>
          <ac:picMkLst>
            <pc:docMk/>
            <pc:sldMk cId="690167913" sldId="760"/>
            <ac:picMk id="6" creationId="{4468C437-110E-12FC-F119-5E4F37E9DD11}"/>
          </ac:picMkLst>
        </pc:picChg>
      </pc:sldChg>
      <pc:sldChg chg="addSp delSp modSp add mod">
        <pc:chgData name="범수 김" userId="863329ffd88cf9fc" providerId="LiveId" clId="{CBB1E319-E0CE-47E5-A7D5-BB5D8A2B223D}" dt="2023-12-29T22:24:01.306" v="128" actId="164"/>
        <pc:sldMkLst>
          <pc:docMk/>
          <pc:sldMk cId="2587567531" sldId="761"/>
        </pc:sldMkLst>
        <pc:spChg chg="mod">
          <ac:chgData name="범수 김" userId="863329ffd88cf9fc" providerId="LiveId" clId="{CBB1E319-E0CE-47E5-A7D5-BB5D8A2B223D}" dt="2023-12-29T22:23:43.023" v="121" actId="20577"/>
          <ac:spMkLst>
            <pc:docMk/>
            <pc:sldMk cId="2587567531" sldId="761"/>
            <ac:spMk id="2" creationId="{221376A1-C20C-5B19-3D7D-AF9E70D78AE5}"/>
          </ac:spMkLst>
        </pc:spChg>
        <pc:spChg chg="add mod">
          <ac:chgData name="범수 김" userId="863329ffd88cf9fc" providerId="LiveId" clId="{CBB1E319-E0CE-47E5-A7D5-BB5D8A2B223D}" dt="2023-12-29T22:24:01.306" v="128" actId="164"/>
          <ac:spMkLst>
            <pc:docMk/>
            <pc:sldMk cId="2587567531" sldId="761"/>
            <ac:spMk id="3" creationId="{D280E697-1AE9-CFE5-E0BE-452EC3E8CF4F}"/>
          </ac:spMkLst>
        </pc:spChg>
        <pc:grpChg chg="add mod">
          <ac:chgData name="범수 김" userId="863329ffd88cf9fc" providerId="LiveId" clId="{CBB1E319-E0CE-47E5-A7D5-BB5D8A2B223D}" dt="2023-12-29T22:24:01.306" v="128" actId="164"/>
          <ac:grpSpMkLst>
            <pc:docMk/>
            <pc:sldMk cId="2587567531" sldId="761"/>
            <ac:grpSpMk id="7" creationId="{A27D6423-5652-61A3-993A-013AFB3D75B2}"/>
          </ac:grpSpMkLst>
        </pc:grpChg>
        <pc:grpChg chg="del">
          <ac:chgData name="범수 김" userId="863329ffd88cf9fc" providerId="LiveId" clId="{CBB1E319-E0CE-47E5-A7D5-BB5D8A2B223D}" dt="2023-12-29T22:23:18.177" v="3" actId="478"/>
          <ac:grpSpMkLst>
            <pc:docMk/>
            <pc:sldMk cId="2587567531" sldId="761"/>
            <ac:grpSpMk id="15" creationId="{1B36B985-1ACA-1BB7-361E-B66F74A8D7A6}"/>
          </ac:grpSpMkLst>
        </pc:grpChg>
        <pc:picChg chg="mod">
          <ac:chgData name="범수 김" userId="863329ffd88cf9fc" providerId="LiveId" clId="{CBB1E319-E0CE-47E5-A7D5-BB5D8A2B223D}" dt="2023-12-29T22:24:01.306" v="128" actId="164"/>
          <ac:picMkLst>
            <pc:docMk/>
            <pc:sldMk cId="2587567531" sldId="761"/>
            <ac:picMk id="6" creationId="{4468C437-110E-12FC-F119-5E4F37E9DD11}"/>
          </ac:picMkLst>
        </pc:picChg>
      </pc:sldChg>
      <pc:sldChg chg="addSp modSp add mod">
        <pc:chgData name="범수 김" userId="863329ffd88cf9fc" providerId="LiveId" clId="{CBB1E319-E0CE-47E5-A7D5-BB5D8A2B223D}" dt="2023-12-29T23:51:46.781" v="404" actId="20577"/>
        <pc:sldMkLst>
          <pc:docMk/>
          <pc:sldMk cId="2399135679" sldId="762"/>
        </pc:sldMkLst>
        <pc:spChg chg="add mod">
          <ac:chgData name="범수 김" userId="863329ffd88cf9fc" providerId="LiveId" clId="{CBB1E319-E0CE-47E5-A7D5-BB5D8A2B223D}" dt="2023-12-29T23:51:14.816" v="326" actId="164"/>
          <ac:spMkLst>
            <pc:docMk/>
            <pc:sldMk cId="2399135679" sldId="762"/>
            <ac:spMk id="3" creationId="{71DBB233-F44B-F16B-5CB8-2CF830C5D653}"/>
          </ac:spMkLst>
        </pc:spChg>
        <pc:spChg chg="add mod">
          <ac:chgData name="범수 김" userId="863329ffd88cf9fc" providerId="LiveId" clId="{CBB1E319-E0CE-47E5-A7D5-BB5D8A2B223D}" dt="2023-12-29T23:51:46.781" v="404" actId="20577"/>
          <ac:spMkLst>
            <pc:docMk/>
            <pc:sldMk cId="2399135679" sldId="762"/>
            <ac:spMk id="4" creationId="{DCB244A7-556D-6784-5470-A372811C8336}"/>
          </ac:spMkLst>
        </pc:spChg>
        <pc:spChg chg="mod">
          <ac:chgData name="범수 김" userId="863329ffd88cf9fc" providerId="LiveId" clId="{CBB1E319-E0CE-47E5-A7D5-BB5D8A2B223D}" dt="2023-12-29T23:43:54.464" v="183"/>
          <ac:spMkLst>
            <pc:docMk/>
            <pc:sldMk cId="2399135679" sldId="762"/>
            <ac:spMk id="5" creationId="{A389414F-66B7-1262-7F78-D45BD7660CF6}"/>
          </ac:spMkLst>
        </pc:spChg>
        <pc:spChg chg="add mod">
          <ac:chgData name="범수 김" userId="863329ffd88cf9fc" providerId="LiveId" clId="{CBB1E319-E0CE-47E5-A7D5-BB5D8A2B223D}" dt="2023-12-29T23:51:14.816" v="326" actId="164"/>
          <ac:spMkLst>
            <pc:docMk/>
            <pc:sldMk cId="2399135679" sldId="762"/>
            <ac:spMk id="7" creationId="{A432700B-8306-D360-A013-C607EDF9E6D4}"/>
          </ac:spMkLst>
        </pc:spChg>
        <pc:spChg chg="add mod">
          <ac:chgData name="범수 김" userId="863329ffd88cf9fc" providerId="LiveId" clId="{CBB1E319-E0CE-47E5-A7D5-BB5D8A2B223D}" dt="2023-12-29T23:51:14.816" v="326" actId="164"/>
          <ac:spMkLst>
            <pc:docMk/>
            <pc:sldMk cId="2399135679" sldId="762"/>
            <ac:spMk id="8" creationId="{C120428E-8607-A0FB-D430-877D0C3DDDD3}"/>
          </ac:spMkLst>
        </pc:spChg>
        <pc:grpChg chg="add mod">
          <ac:chgData name="범수 김" userId="863329ffd88cf9fc" providerId="LiveId" clId="{CBB1E319-E0CE-47E5-A7D5-BB5D8A2B223D}" dt="2023-12-29T23:51:14.816" v="326" actId="164"/>
          <ac:grpSpMkLst>
            <pc:docMk/>
            <pc:sldMk cId="2399135679" sldId="762"/>
            <ac:grpSpMk id="9" creationId="{A88BC8C5-95DC-96BC-77E4-006DBADC0D97}"/>
          </ac:grpSpMkLst>
        </pc:grpChg>
      </pc:sldChg>
      <pc:sldChg chg="modSp add mod">
        <pc:chgData name="범수 김" userId="863329ffd88cf9fc" providerId="LiveId" clId="{CBB1E319-E0CE-47E5-A7D5-BB5D8A2B223D}" dt="2023-12-29T23:53:07.348" v="427" actId="20577"/>
        <pc:sldMkLst>
          <pc:docMk/>
          <pc:sldMk cId="3419194364" sldId="763"/>
        </pc:sldMkLst>
        <pc:spChg chg="mod">
          <ac:chgData name="범수 김" userId="863329ffd88cf9fc" providerId="LiveId" clId="{CBB1E319-E0CE-47E5-A7D5-BB5D8A2B223D}" dt="2023-12-29T23:53:07.348" v="427" actId="20577"/>
          <ac:spMkLst>
            <pc:docMk/>
            <pc:sldMk cId="3419194364" sldId="763"/>
            <ac:spMk id="5" creationId="{A389414F-66B7-1262-7F78-D45BD7660CF6}"/>
          </ac:spMkLst>
        </pc:spChg>
      </pc:sldChg>
      <pc:sldChg chg="addSp delSp modSp add mod">
        <pc:chgData name="범수 김" userId="863329ffd88cf9fc" providerId="LiveId" clId="{CBB1E319-E0CE-47E5-A7D5-BB5D8A2B223D}" dt="2023-12-30T00:13:02.989" v="1229" actId="1076"/>
        <pc:sldMkLst>
          <pc:docMk/>
          <pc:sldMk cId="3652053455" sldId="764"/>
        </pc:sldMkLst>
        <pc:spChg chg="add mod">
          <ac:chgData name="범수 김" userId="863329ffd88cf9fc" providerId="LiveId" clId="{CBB1E319-E0CE-47E5-A7D5-BB5D8A2B223D}" dt="2023-12-30T00:13:01.550" v="1228" actId="1076"/>
          <ac:spMkLst>
            <pc:docMk/>
            <pc:sldMk cId="3652053455" sldId="764"/>
            <ac:spMk id="3" creationId="{EC814C37-452B-E080-2C24-CA0CB57E4CA5}"/>
          </ac:spMkLst>
        </pc:spChg>
        <pc:spChg chg="add mod">
          <ac:chgData name="범수 김" userId="863329ffd88cf9fc" providerId="LiveId" clId="{CBB1E319-E0CE-47E5-A7D5-BB5D8A2B223D}" dt="2023-12-30T00:13:02.989" v="1229" actId="1076"/>
          <ac:spMkLst>
            <pc:docMk/>
            <pc:sldMk cId="3652053455" sldId="764"/>
            <ac:spMk id="4" creationId="{72BA2795-698B-FD7E-C93D-64DC48468D72}"/>
          </ac:spMkLst>
        </pc:spChg>
        <pc:spChg chg="mod">
          <ac:chgData name="범수 김" userId="863329ffd88cf9fc" providerId="LiveId" clId="{CBB1E319-E0CE-47E5-A7D5-BB5D8A2B223D}" dt="2023-12-29T23:53:13.472" v="434" actId="1076"/>
          <ac:spMkLst>
            <pc:docMk/>
            <pc:sldMk cId="3652053455" sldId="764"/>
            <ac:spMk id="5" creationId="{A389414F-66B7-1262-7F78-D45BD7660CF6}"/>
          </ac:spMkLst>
        </pc:spChg>
        <pc:spChg chg="add del mod">
          <ac:chgData name="범수 김" userId="863329ffd88cf9fc" providerId="LiveId" clId="{CBB1E319-E0CE-47E5-A7D5-BB5D8A2B223D}" dt="2023-12-30T00:12:44.619" v="1152" actId="478"/>
          <ac:spMkLst>
            <pc:docMk/>
            <pc:sldMk cId="3652053455" sldId="764"/>
            <ac:spMk id="6" creationId="{1015FFB7-8F9C-B47F-BF8D-186214125DE0}"/>
          </ac:spMkLst>
        </pc:spChg>
        <pc:spChg chg="add del mod">
          <ac:chgData name="범수 김" userId="863329ffd88cf9fc" providerId="LiveId" clId="{CBB1E319-E0CE-47E5-A7D5-BB5D8A2B223D}" dt="2023-12-30T00:12:44.264" v="1151" actId="478"/>
          <ac:spMkLst>
            <pc:docMk/>
            <pc:sldMk cId="3652053455" sldId="764"/>
            <ac:spMk id="8" creationId="{5A1F9416-7B1E-9CB8-7FEF-049D685D7407}"/>
          </ac:spMkLst>
        </pc:spChg>
        <pc:spChg chg="add del">
          <ac:chgData name="범수 김" userId="863329ffd88cf9fc" providerId="LiveId" clId="{CBB1E319-E0CE-47E5-A7D5-BB5D8A2B223D}" dt="2023-12-30T00:12:45.417" v="1153" actId="478"/>
          <ac:spMkLst>
            <pc:docMk/>
            <pc:sldMk cId="3652053455" sldId="764"/>
            <ac:spMk id="9" creationId="{4020A24D-A1B1-A967-29C9-661B4A0CF4E6}"/>
          </ac:spMkLst>
        </pc:spChg>
      </pc:sldChg>
      <pc:sldChg chg="modSp add mod">
        <pc:chgData name="범수 김" userId="863329ffd88cf9fc" providerId="LiveId" clId="{CBB1E319-E0CE-47E5-A7D5-BB5D8A2B223D}" dt="2023-12-30T00:03:07.101" v="515" actId="20577"/>
        <pc:sldMkLst>
          <pc:docMk/>
          <pc:sldMk cId="2614614444" sldId="765"/>
        </pc:sldMkLst>
        <pc:spChg chg="mod">
          <ac:chgData name="범수 김" userId="863329ffd88cf9fc" providerId="LiveId" clId="{CBB1E319-E0CE-47E5-A7D5-BB5D8A2B223D}" dt="2023-12-30T00:03:07.101" v="515" actId="20577"/>
          <ac:spMkLst>
            <pc:docMk/>
            <pc:sldMk cId="2614614444" sldId="765"/>
            <ac:spMk id="5" creationId="{A389414F-66B7-1262-7F78-D45BD7660CF6}"/>
          </ac:spMkLst>
        </pc:spChg>
      </pc:sldChg>
      <pc:sldChg chg="addSp delSp modSp add mod">
        <pc:chgData name="범수 김" userId="863329ffd88cf9fc" providerId="LiveId" clId="{CBB1E319-E0CE-47E5-A7D5-BB5D8A2B223D}" dt="2023-12-30T00:05:34.666" v="946" actId="20577"/>
        <pc:sldMkLst>
          <pc:docMk/>
          <pc:sldMk cId="431622017" sldId="766"/>
        </pc:sldMkLst>
        <pc:spChg chg="add mod">
          <ac:chgData name="범수 김" userId="863329ffd88cf9fc" providerId="LiveId" clId="{CBB1E319-E0CE-47E5-A7D5-BB5D8A2B223D}" dt="2023-12-30T00:03:42.733" v="529" actId="164"/>
          <ac:spMkLst>
            <pc:docMk/>
            <pc:sldMk cId="431622017" sldId="766"/>
            <ac:spMk id="4" creationId="{EE9959BE-B4BD-11A2-9F62-F92865E1A6A2}"/>
          </ac:spMkLst>
        </pc:spChg>
        <pc:spChg chg="mod">
          <ac:chgData name="범수 김" userId="863329ffd88cf9fc" providerId="LiveId" clId="{CBB1E319-E0CE-47E5-A7D5-BB5D8A2B223D}" dt="2023-12-30T00:03:12.835" v="521" actId="1076"/>
          <ac:spMkLst>
            <pc:docMk/>
            <pc:sldMk cId="431622017" sldId="766"/>
            <ac:spMk id="5" creationId="{A389414F-66B7-1262-7F78-D45BD7660CF6}"/>
          </ac:spMkLst>
        </pc:spChg>
        <pc:spChg chg="add mod">
          <ac:chgData name="범수 김" userId="863329ffd88cf9fc" providerId="LiveId" clId="{CBB1E319-E0CE-47E5-A7D5-BB5D8A2B223D}" dt="2023-12-30T00:05:34.666" v="946" actId="20577"/>
          <ac:spMkLst>
            <pc:docMk/>
            <pc:sldMk cId="431622017" sldId="766"/>
            <ac:spMk id="7" creationId="{C1E2FC20-7379-87CA-AAF0-05F6D7E014D9}"/>
          </ac:spMkLst>
        </pc:spChg>
        <pc:spChg chg="add del mod">
          <ac:chgData name="범수 김" userId="863329ffd88cf9fc" providerId="LiveId" clId="{CBB1E319-E0CE-47E5-A7D5-BB5D8A2B223D}" dt="2023-12-30T00:05:08.574" v="853" actId="478"/>
          <ac:spMkLst>
            <pc:docMk/>
            <pc:sldMk cId="431622017" sldId="766"/>
            <ac:spMk id="9" creationId="{0C0AD1ED-7F97-5472-871D-8FF997DA7F75}"/>
          </ac:spMkLst>
        </pc:spChg>
        <pc:grpChg chg="add mod">
          <ac:chgData name="범수 김" userId="863329ffd88cf9fc" providerId="LiveId" clId="{CBB1E319-E0CE-47E5-A7D5-BB5D8A2B223D}" dt="2023-12-30T00:03:42.733" v="529" actId="164"/>
          <ac:grpSpMkLst>
            <pc:docMk/>
            <pc:sldMk cId="431622017" sldId="766"/>
            <ac:grpSpMk id="6" creationId="{596D542F-B99E-155F-371B-FBF23B57089A}"/>
          </ac:grpSpMkLst>
        </pc:grpChg>
        <pc:picChg chg="add mod">
          <ac:chgData name="범수 김" userId="863329ffd88cf9fc" providerId="LiveId" clId="{CBB1E319-E0CE-47E5-A7D5-BB5D8A2B223D}" dt="2023-12-30T00:03:42.733" v="529" actId="164"/>
          <ac:picMkLst>
            <pc:docMk/>
            <pc:sldMk cId="431622017" sldId="766"/>
            <ac:picMk id="3" creationId="{4CF15496-07DF-2517-2BD7-0831C42557D1}"/>
          </ac:picMkLst>
        </pc:picChg>
      </pc:sldChg>
      <pc:sldChg chg="addSp delSp modSp add mod">
        <pc:chgData name="범수 김" userId="863329ffd88cf9fc" providerId="LiveId" clId="{CBB1E319-E0CE-47E5-A7D5-BB5D8A2B223D}" dt="2023-12-30T00:07:34.756" v="1107" actId="164"/>
        <pc:sldMkLst>
          <pc:docMk/>
          <pc:sldMk cId="2980766403" sldId="767"/>
        </pc:sldMkLst>
        <pc:spChg chg="del topLvl">
          <ac:chgData name="범수 김" userId="863329ffd88cf9fc" providerId="LiveId" clId="{CBB1E319-E0CE-47E5-A7D5-BB5D8A2B223D}" dt="2023-12-30T00:06:10.108" v="961" actId="21"/>
          <ac:spMkLst>
            <pc:docMk/>
            <pc:sldMk cId="2980766403" sldId="767"/>
            <ac:spMk id="4" creationId="{EE9959BE-B4BD-11A2-9F62-F92865E1A6A2}"/>
          </ac:spMkLst>
        </pc:spChg>
        <pc:spChg chg="mod">
          <ac:chgData name="범수 김" userId="863329ffd88cf9fc" providerId="LiveId" clId="{CBB1E319-E0CE-47E5-A7D5-BB5D8A2B223D}" dt="2023-12-30T00:06:37.291" v="1081" actId="20577"/>
          <ac:spMkLst>
            <pc:docMk/>
            <pc:sldMk cId="2980766403" sldId="767"/>
            <ac:spMk id="7" creationId="{C1E2FC20-7379-87CA-AAF0-05F6D7E014D9}"/>
          </ac:spMkLst>
        </pc:spChg>
        <pc:spChg chg="add mod">
          <ac:chgData name="범수 김" userId="863329ffd88cf9fc" providerId="LiveId" clId="{CBB1E319-E0CE-47E5-A7D5-BB5D8A2B223D}" dt="2023-12-30T00:06:19.605" v="968" actId="14100"/>
          <ac:spMkLst>
            <pc:docMk/>
            <pc:sldMk cId="2980766403" sldId="767"/>
            <ac:spMk id="9" creationId="{22132326-9A10-43A6-7AE7-CA73EB0B7B44}"/>
          </ac:spMkLst>
        </pc:spChg>
        <pc:spChg chg="add mod">
          <ac:chgData name="범수 김" userId="863329ffd88cf9fc" providerId="LiveId" clId="{CBB1E319-E0CE-47E5-A7D5-BB5D8A2B223D}" dt="2023-12-30T00:07:34.756" v="1107" actId="164"/>
          <ac:spMkLst>
            <pc:docMk/>
            <pc:sldMk cId="2980766403" sldId="767"/>
            <ac:spMk id="11" creationId="{FAADEC3A-8888-89EE-F18C-1942D39A5603}"/>
          </ac:spMkLst>
        </pc:spChg>
        <pc:spChg chg="add mod">
          <ac:chgData name="범수 김" userId="863329ffd88cf9fc" providerId="LiveId" clId="{CBB1E319-E0CE-47E5-A7D5-BB5D8A2B223D}" dt="2023-12-30T00:07:34.756" v="1107" actId="164"/>
          <ac:spMkLst>
            <pc:docMk/>
            <pc:sldMk cId="2980766403" sldId="767"/>
            <ac:spMk id="12" creationId="{8CD8F346-38DB-67B0-A698-3A5FD40A8BD1}"/>
          </ac:spMkLst>
        </pc:spChg>
        <pc:spChg chg="add mod">
          <ac:chgData name="범수 김" userId="863329ffd88cf9fc" providerId="LiveId" clId="{CBB1E319-E0CE-47E5-A7D5-BB5D8A2B223D}" dt="2023-12-30T00:07:34.756" v="1107" actId="164"/>
          <ac:spMkLst>
            <pc:docMk/>
            <pc:sldMk cId="2980766403" sldId="767"/>
            <ac:spMk id="14" creationId="{F0463C4A-9DF0-6DB6-73AB-C4D4752D87DB}"/>
          </ac:spMkLst>
        </pc:spChg>
        <pc:spChg chg="add mod">
          <ac:chgData name="범수 김" userId="863329ffd88cf9fc" providerId="LiveId" clId="{CBB1E319-E0CE-47E5-A7D5-BB5D8A2B223D}" dt="2023-12-30T00:07:34.756" v="1107" actId="164"/>
          <ac:spMkLst>
            <pc:docMk/>
            <pc:sldMk cId="2980766403" sldId="767"/>
            <ac:spMk id="15" creationId="{D3ACBC35-209C-A4D2-4589-1C758310ED5F}"/>
          </ac:spMkLst>
        </pc:spChg>
        <pc:spChg chg="add mod">
          <ac:chgData name="범수 김" userId="863329ffd88cf9fc" providerId="LiveId" clId="{CBB1E319-E0CE-47E5-A7D5-BB5D8A2B223D}" dt="2023-12-30T00:07:34.756" v="1107" actId="164"/>
          <ac:spMkLst>
            <pc:docMk/>
            <pc:sldMk cId="2980766403" sldId="767"/>
            <ac:spMk id="16" creationId="{2CC9D516-5111-DE09-7EFC-39D9DBD1570E}"/>
          </ac:spMkLst>
        </pc:spChg>
        <pc:grpChg chg="del">
          <ac:chgData name="범수 김" userId="863329ffd88cf9fc" providerId="LiveId" clId="{CBB1E319-E0CE-47E5-A7D5-BB5D8A2B223D}" dt="2023-12-30T00:06:09.066" v="960" actId="478"/>
          <ac:grpSpMkLst>
            <pc:docMk/>
            <pc:sldMk cId="2980766403" sldId="767"/>
            <ac:grpSpMk id="6" creationId="{596D542F-B99E-155F-371B-FBF23B57089A}"/>
          </ac:grpSpMkLst>
        </pc:grpChg>
        <pc:grpChg chg="add mod">
          <ac:chgData name="범수 김" userId="863329ffd88cf9fc" providerId="LiveId" clId="{CBB1E319-E0CE-47E5-A7D5-BB5D8A2B223D}" dt="2023-12-30T00:07:34.756" v="1107" actId="164"/>
          <ac:grpSpMkLst>
            <pc:docMk/>
            <pc:sldMk cId="2980766403" sldId="767"/>
            <ac:grpSpMk id="17" creationId="{7F5582B9-EAD3-DC9D-13BC-AE6639BD46E8}"/>
          </ac:grpSpMkLst>
        </pc:grpChg>
        <pc:picChg chg="del topLvl">
          <ac:chgData name="범수 김" userId="863329ffd88cf9fc" providerId="LiveId" clId="{CBB1E319-E0CE-47E5-A7D5-BB5D8A2B223D}" dt="2023-12-30T00:06:09.066" v="960" actId="478"/>
          <ac:picMkLst>
            <pc:docMk/>
            <pc:sldMk cId="2980766403" sldId="767"/>
            <ac:picMk id="3" creationId="{4CF15496-07DF-2517-2BD7-0831C42557D1}"/>
          </ac:picMkLst>
        </pc:picChg>
        <pc:picChg chg="add mod">
          <ac:chgData name="범수 김" userId="863329ffd88cf9fc" providerId="LiveId" clId="{CBB1E319-E0CE-47E5-A7D5-BB5D8A2B223D}" dt="2023-12-30T00:06:14.400" v="964" actId="1076"/>
          <ac:picMkLst>
            <pc:docMk/>
            <pc:sldMk cId="2980766403" sldId="767"/>
            <ac:picMk id="8" creationId="{A8948B15-6B22-5C7B-571B-907312A75ABE}"/>
          </ac:picMkLst>
        </pc:picChg>
      </pc:sldChg>
      <pc:sldChg chg="addSp delSp modSp add mod">
        <pc:chgData name="범수 김" userId="863329ffd88cf9fc" providerId="LiveId" clId="{CBB1E319-E0CE-47E5-A7D5-BB5D8A2B223D}" dt="2023-12-30T00:15:17.651" v="1781" actId="1076"/>
        <pc:sldMkLst>
          <pc:docMk/>
          <pc:sldMk cId="2390554109" sldId="768"/>
        </pc:sldMkLst>
        <pc:spChg chg="del">
          <ac:chgData name="범수 김" userId="863329ffd88cf9fc" providerId="LiveId" clId="{CBB1E319-E0CE-47E5-A7D5-BB5D8A2B223D}" dt="2023-12-30T00:13:38.785" v="1231" actId="478"/>
          <ac:spMkLst>
            <pc:docMk/>
            <pc:sldMk cId="2390554109" sldId="768"/>
            <ac:spMk id="3" creationId="{EC814C37-452B-E080-2C24-CA0CB57E4CA5}"/>
          </ac:spMkLst>
        </pc:spChg>
        <pc:spChg chg="mod">
          <ac:chgData name="범수 김" userId="863329ffd88cf9fc" providerId="LiveId" clId="{CBB1E319-E0CE-47E5-A7D5-BB5D8A2B223D}" dt="2023-12-30T00:15:17.651" v="1781" actId="1076"/>
          <ac:spMkLst>
            <pc:docMk/>
            <pc:sldMk cId="2390554109" sldId="768"/>
            <ac:spMk id="4" creationId="{72BA2795-698B-FD7E-C93D-64DC48468D72}"/>
          </ac:spMkLst>
        </pc:spChg>
        <pc:picChg chg="add mod">
          <ac:chgData name="범수 김" userId="863329ffd88cf9fc" providerId="LiveId" clId="{CBB1E319-E0CE-47E5-A7D5-BB5D8A2B223D}" dt="2023-12-30T00:15:15.048" v="1780" actId="1076"/>
          <ac:picMkLst>
            <pc:docMk/>
            <pc:sldMk cId="2390554109" sldId="768"/>
            <ac:picMk id="6" creationId="{4678F18F-D61A-6ABD-0167-76BDDCE9048C}"/>
          </ac:picMkLst>
        </pc:picChg>
      </pc:sldChg>
      <pc:sldChg chg="addSp delSp modSp add mod">
        <pc:chgData name="범수 김" userId="863329ffd88cf9fc" providerId="LiveId" clId="{CBB1E319-E0CE-47E5-A7D5-BB5D8A2B223D}" dt="2023-12-30T00:19:54.476" v="1795" actId="14100"/>
        <pc:sldMkLst>
          <pc:docMk/>
          <pc:sldMk cId="2679006786" sldId="769"/>
        </pc:sldMkLst>
        <pc:spChg chg="del">
          <ac:chgData name="범수 김" userId="863329ffd88cf9fc" providerId="LiveId" clId="{CBB1E319-E0CE-47E5-A7D5-BB5D8A2B223D}" dt="2023-12-30T00:15:26.734" v="1785" actId="478"/>
          <ac:spMkLst>
            <pc:docMk/>
            <pc:sldMk cId="2679006786" sldId="769"/>
            <ac:spMk id="3" creationId="{EC814C37-452B-E080-2C24-CA0CB57E4CA5}"/>
          </ac:spMkLst>
        </pc:spChg>
        <pc:spChg chg="del mod">
          <ac:chgData name="범수 김" userId="863329ffd88cf9fc" providerId="LiveId" clId="{CBB1E319-E0CE-47E5-A7D5-BB5D8A2B223D}" dt="2023-12-30T00:15:26.131" v="1784" actId="478"/>
          <ac:spMkLst>
            <pc:docMk/>
            <pc:sldMk cId="2679006786" sldId="769"/>
            <ac:spMk id="4" creationId="{72BA2795-698B-FD7E-C93D-64DC48468D72}"/>
          </ac:spMkLst>
        </pc:spChg>
        <pc:spChg chg="add mod">
          <ac:chgData name="범수 김" userId="863329ffd88cf9fc" providerId="LiveId" clId="{CBB1E319-E0CE-47E5-A7D5-BB5D8A2B223D}" dt="2023-12-30T00:19:54.476" v="1795" actId="14100"/>
          <ac:spMkLst>
            <pc:docMk/>
            <pc:sldMk cId="2679006786" sldId="769"/>
            <ac:spMk id="6" creationId="{4915349C-70D2-1569-085F-3504B4E595D5}"/>
          </ac:spMkLst>
        </pc:spChg>
      </pc:sldChg>
      <pc:sldChg chg="addSp delSp modSp add mod">
        <pc:chgData name="범수 김" userId="863329ffd88cf9fc" providerId="LiveId" clId="{CBB1E319-E0CE-47E5-A7D5-BB5D8A2B223D}" dt="2023-12-30T00:25:22.554" v="2310" actId="20577"/>
        <pc:sldMkLst>
          <pc:docMk/>
          <pc:sldMk cId="3296421239" sldId="770"/>
        </pc:sldMkLst>
        <pc:spChg chg="add mod">
          <ac:chgData name="범수 김" userId="863329ffd88cf9fc" providerId="LiveId" clId="{CBB1E319-E0CE-47E5-A7D5-BB5D8A2B223D}" dt="2023-12-30T00:25:19.924" v="2308" actId="164"/>
          <ac:spMkLst>
            <pc:docMk/>
            <pc:sldMk cId="3296421239" sldId="770"/>
            <ac:spMk id="3" creationId="{E794CB51-0226-C2E2-0628-BA8AF2E0AFC3}"/>
          </ac:spMkLst>
        </pc:spChg>
        <pc:spChg chg="mod">
          <ac:chgData name="범수 김" userId="863329ffd88cf9fc" providerId="LiveId" clId="{CBB1E319-E0CE-47E5-A7D5-BB5D8A2B223D}" dt="2023-12-30T00:25:22.554" v="2310" actId="20577"/>
          <ac:spMkLst>
            <pc:docMk/>
            <pc:sldMk cId="3296421239" sldId="770"/>
            <ac:spMk id="4" creationId="{72BA2795-698B-FD7E-C93D-64DC48468D72}"/>
          </ac:spMkLst>
        </pc:spChg>
        <pc:spChg chg="add mod">
          <ac:chgData name="범수 김" userId="863329ffd88cf9fc" providerId="LiveId" clId="{CBB1E319-E0CE-47E5-A7D5-BB5D8A2B223D}" dt="2023-12-30T00:25:19.924" v="2308" actId="164"/>
          <ac:spMkLst>
            <pc:docMk/>
            <pc:sldMk cId="3296421239" sldId="770"/>
            <ac:spMk id="7" creationId="{5D1C4320-263B-3CCA-46A2-79026A80720C}"/>
          </ac:spMkLst>
        </pc:spChg>
        <pc:grpChg chg="add mod">
          <ac:chgData name="범수 김" userId="863329ffd88cf9fc" providerId="LiveId" clId="{CBB1E319-E0CE-47E5-A7D5-BB5D8A2B223D}" dt="2023-12-30T00:25:19.924" v="2308" actId="164"/>
          <ac:grpSpMkLst>
            <pc:docMk/>
            <pc:sldMk cId="3296421239" sldId="770"/>
            <ac:grpSpMk id="8" creationId="{B61BD41A-4C76-7677-11A8-4A27925E1D36}"/>
          </ac:grpSpMkLst>
        </pc:grpChg>
        <pc:picChg chg="del">
          <ac:chgData name="범수 김" userId="863329ffd88cf9fc" providerId="LiveId" clId="{CBB1E319-E0CE-47E5-A7D5-BB5D8A2B223D}" dt="2023-12-30T00:20:09.558" v="1797" actId="478"/>
          <ac:picMkLst>
            <pc:docMk/>
            <pc:sldMk cId="3296421239" sldId="770"/>
            <ac:picMk id="6" creationId="{4678F18F-D61A-6ABD-0167-76BDDCE9048C}"/>
          </ac:picMkLst>
        </pc:picChg>
      </pc:sldChg>
      <pc:sldChg chg="modSp add mod">
        <pc:chgData name="범수 김" userId="863329ffd88cf9fc" providerId="LiveId" clId="{CBB1E319-E0CE-47E5-A7D5-BB5D8A2B223D}" dt="2023-12-30T01:21:43.914" v="2394" actId="20577"/>
        <pc:sldMkLst>
          <pc:docMk/>
          <pc:sldMk cId="4258932420" sldId="771"/>
        </pc:sldMkLst>
        <pc:spChg chg="mod">
          <ac:chgData name="범수 김" userId="863329ffd88cf9fc" providerId="LiveId" clId="{CBB1E319-E0CE-47E5-A7D5-BB5D8A2B223D}" dt="2023-12-30T01:21:43.914" v="2394" actId="20577"/>
          <ac:spMkLst>
            <pc:docMk/>
            <pc:sldMk cId="4258932420" sldId="771"/>
            <ac:spMk id="5" creationId="{A389414F-66B7-1262-7F78-D45BD7660CF6}"/>
          </ac:spMkLst>
        </pc:spChg>
      </pc:sldChg>
      <pc:sldChg chg="modSp add mod">
        <pc:chgData name="범수 김" userId="863329ffd88cf9fc" providerId="LiveId" clId="{CBB1E319-E0CE-47E5-A7D5-BB5D8A2B223D}" dt="2023-12-30T01:21:49.524" v="2401" actId="1076"/>
        <pc:sldMkLst>
          <pc:docMk/>
          <pc:sldMk cId="4174289032" sldId="772"/>
        </pc:sldMkLst>
        <pc:spChg chg="mod">
          <ac:chgData name="범수 김" userId="863329ffd88cf9fc" providerId="LiveId" clId="{CBB1E319-E0CE-47E5-A7D5-BB5D8A2B223D}" dt="2023-12-30T01:21:49.524" v="2401" actId="1076"/>
          <ac:spMkLst>
            <pc:docMk/>
            <pc:sldMk cId="4174289032" sldId="772"/>
            <ac:spMk id="5" creationId="{A389414F-66B7-1262-7F78-D45BD7660CF6}"/>
          </ac:spMkLst>
        </pc:spChg>
      </pc:sldChg>
      <pc:sldChg chg="modSp add mod">
        <pc:chgData name="범수 김" userId="863329ffd88cf9fc" providerId="LiveId" clId="{CBB1E319-E0CE-47E5-A7D5-BB5D8A2B223D}" dt="2023-12-30T03:42:46.175" v="2477" actId="20577"/>
        <pc:sldMkLst>
          <pc:docMk/>
          <pc:sldMk cId="1325309424" sldId="773"/>
        </pc:sldMkLst>
        <pc:spChg chg="mod">
          <ac:chgData name="범수 김" userId="863329ffd88cf9fc" providerId="LiveId" clId="{CBB1E319-E0CE-47E5-A7D5-BB5D8A2B223D}" dt="2023-12-30T03:42:46.175" v="2477" actId="20577"/>
          <ac:spMkLst>
            <pc:docMk/>
            <pc:sldMk cId="1325309424" sldId="773"/>
            <ac:spMk id="5" creationId="{A389414F-66B7-1262-7F78-D45BD7660CF6}"/>
          </ac:spMkLst>
        </pc:spChg>
      </pc:sldChg>
      <pc:sldChg chg="modSp add del mod">
        <pc:chgData name="범수 김" userId="863329ffd88cf9fc" providerId="LiveId" clId="{CBB1E319-E0CE-47E5-A7D5-BB5D8A2B223D}" dt="2023-12-30T03:42:38.209" v="2458" actId="47"/>
        <pc:sldMkLst>
          <pc:docMk/>
          <pc:sldMk cId="2901301972" sldId="773"/>
        </pc:sldMkLst>
        <pc:spChg chg="mod">
          <ac:chgData name="범수 김" userId="863329ffd88cf9fc" providerId="LiveId" clId="{CBB1E319-E0CE-47E5-A7D5-BB5D8A2B223D}" dt="2023-12-30T03:42:13.811" v="2409" actId="20577"/>
          <ac:spMkLst>
            <pc:docMk/>
            <pc:sldMk cId="2901301972" sldId="773"/>
            <ac:spMk id="5" creationId="{A389414F-66B7-1262-7F78-D45BD7660CF6}"/>
          </ac:spMkLst>
        </pc:spChg>
      </pc:sldChg>
      <pc:sldChg chg="addSp modSp add del mod">
        <pc:chgData name="범수 김" userId="863329ffd88cf9fc" providerId="LiveId" clId="{CBB1E319-E0CE-47E5-A7D5-BB5D8A2B223D}" dt="2023-12-30T03:42:37.182" v="2457" actId="47"/>
        <pc:sldMkLst>
          <pc:docMk/>
          <pc:sldMk cId="879431064" sldId="774"/>
        </pc:sldMkLst>
        <pc:spChg chg="add mod">
          <ac:chgData name="범수 김" userId="863329ffd88cf9fc" providerId="LiveId" clId="{CBB1E319-E0CE-47E5-A7D5-BB5D8A2B223D}" dt="2023-12-30T03:42:24.758" v="2456" actId="20577"/>
          <ac:spMkLst>
            <pc:docMk/>
            <pc:sldMk cId="879431064" sldId="774"/>
            <ac:spMk id="2" creationId="{594130A1-18E6-0C4D-1E0C-9A4866D72B49}"/>
          </ac:spMkLst>
        </pc:spChg>
        <pc:spChg chg="mod">
          <ac:chgData name="범수 김" userId="863329ffd88cf9fc" providerId="LiveId" clId="{CBB1E319-E0CE-47E5-A7D5-BB5D8A2B223D}" dt="2023-12-30T03:42:19.210" v="2416" actId="1076"/>
          <ac:spMkLst>
            <pc:docMk/>
            <pc:sldMk cId="879431064" sldId="774"/>
            <ac:spMk id="5" creationId="{A389414F-66B7-1262-7F78-D45BD7660CF6}"/>
          </ac:spMkLst>
        </pc:spChg>
      </pc:sldChg>
      <pc:sldChg chg="addSp modSp add mod">
        <pc:chgData name="범수 김" userId="863329ffd88cf9fc" providerId="LiveId" clId="{CBB1E319-E0CE-47E5-A7D5-BB5D8A2B223D}" dt="2023-12-30T03:55:14.186" v="2824" actId="20577"/>
        <pc:sldMkLst>
          <pc:docMk/>
          <pc:sldMk cId="2357645554" sldId="774"/>
        </pc:sldMkLst>
        <pc:spChg chg="add mod">
          <ac:chgData name="범수 김" userId="863329ffd88cf9fc" providerId="LiveId" clId="{CBB1E319-E0CE-47E5-A7D5-BB5D8A2B223D}" dt="2023-12-30T03:55:14.186" v="2824" actId="20577"/>
          <ac:spMkLst>
            <pc:docMk/>
            <pc:sldMk cId="2357645554" sldId="774"/>
            <ac:spMk id="2" creationId="{8701B5ED-068E-182B-E725-6BA85BB6DBEC}"/>
          </ac:spMkLst>
        </pc:spChg>
        <pc:spChg chg="add mod">
          <ac:chgData name="범수 김" userId="863329ffd88cf9fc" providerId="LiveId" clId="{CBB1E319-E0CE-47E5-A7D5-BB5D8A2B223D}" dt="2023-12-30T03:48:48.380" v="2695" actId="20577"/>
          <ac:spMkLst>
            <pc:docMk/>
            <pc:sldMk cId="2357645554" sldId="774"/>
            <ac:spMk id="4" creationId="{31C5040B-1496-90FB-D975-1C7C758D3829}"/>
          </ac:spMkLst>
        </pc:spChg>
        <pc:spChg chg="mod">
          <ac:chgData name="범수 김" userId="863329ffd88cf9fc" providerId="LiveId" clId="{CBB1E319-E0CE-47E5-A7D5-BB5D8A2B223D}" dt="2023-12-30T03:43:39.583" v="2489" actId="1076"/>
          <ac:spMkLst>
            <pc:docMk/>
            <pc:sldMk cId="2357645554" sldId="774"/>
            <ac:spMk id="5" creationId="{A389414F-66B7-1262-7F78-D45BD7660CF6}"/>
          </ac:spMkLst>
        </pc:spChg>
        <pc:spChg chg="add mod">
          <ac:chgData name="범수 김" userId="863329ffd88cf9fc" providerId="LiveId" clId="{CBB1E319-E0CE-47E5-A7D5-BB5D8A2B223D}" dt="2023-12-30T03:50:04.444" v="2759" actId="14100"/>
          <ac:spMkLst>
            <pc:docMk/>
            <pc:sldMk cId="2357645554" sldId="774"/>
            <ac:spMk id="7" creationId="{F0F347BD-64EB-4F11-21C4-52CCC727EA37}"/>
          </ac:spMkLst>
        </pc:spChg>
      </pc:sldChg>
      <pc:sldChg chg="modSp add mod">
        <pc:chgData name="범수 김" userId="863329ffd88cf9fc" providerId="LiveId" clId="{CBB1E319-E0CE-47E5-A7D5-BB5D8A2B223D}" dt="2023-12-30T03:56:29.014" v="3145" actId="20577"/>
        <pc:sldMkLst>
          <pc:docMk/>
          <pc:sldMk cId="3884810949" sldId="775"/>
        </pc:sldMkLst>
        <pc:spChg chg="mod">
          <ac:chgData name="범수 김" userId="863329ffd88cf9fc" providerId="LiveId" clId="{CBB1E319-E0CE-47E5-A7D5-BB5D8A2B223D}" dt="2023-12-30T03:56:29.014" v="3145" actId="20577"/>
          <ac:spMkLst>
            <pc:docMk/>
            <pc:sldMk cId="3884810949" sldId="775"/>
            <ac:spMk id="2" creationId="{8701B5ED-068E-182B-E725-6BA85BB6DBEC}"/>
          </ac:spMkLst>
        </pc:spChg>
      </pc:sldChg>
      <pc:sldChg chg="addSp delSp modSp add mod">
        <pc:chgData name="범수 김" userId="863329ffd88cf9fc" providerId="LiveId" clId="{CBB1E319-E0CE-47E5-A7D5-BB5D8A2B223D}" dt="2023-12-30T04:02:12.520" v="3280" actId="1076"/>
        <pc:sldMkLst>
          <pc:docMk/>
          <pc:sldMk cId="1309639908" sldId="776"/>
        </pc:sldMkLst>
        <pc:spChg chg="del">
          <ac:chgData name="범수 김" userId="863329ffd88cf9fc" providerId="LiveId" clId="{CBB1E319-E0CE-47E5-A7D5-BB5D8A2B223D}" dt="2023-12-30T04:00:29.676" v="3148" actId="478"/>
          <ac:spMkLst>
            <pc:docMk/>
            <pc:sldMk cId="1309639908" sldId="776"/>
            <ac:spMk id="2" creationId="{8701B5ED-068E-182B-E725-6BA85BB6DBEC}"/>
          </ac:spMkLst>
        </pc:spChg>
        <pc:spChg chg="del">
          <ac:chgData name="범수 김" userId="863329ffd88cf9fc" providerId="LiveId" clId="{CBB1E319-E0CE-47E5-A7D5-BB5D8A2B223D}" dt="2023-12-30T04:00:28.718" v="3147" actId="478"/>
          <ac:spMkLst>
            <pc:docMk/>
            <pc:sldMk cId="1309639908" sldId="776"/>
            <ac:spMk id="4" creationId="{31C5040B-1496-90FB-D975-1C7C758D3829}"/>
          </ac:spMkLst>
        </pc:spChg>
        <pc:spChg chg="add del mod">
          <ac:chgData name="범수 김" userId="863329ffd88cf9fc" providerId="LiveId" clId="{CBB1E319-E0CE-47E5-A7D5-BB5D8A2B223D}" dt="2023-12-30T04:02:09.092" v="3278" actId="478"/>
          <ac:spMkLst>
            <pc:docMk/>
            <pc:sldMk cId="1309639908" sldId="776"/>
            <ac:spMk id="6" creationId="{04B131FC-65B6-6745-79C1-E12A15887058}"/>
          </ac:spMkLst>
        </pc:spChg>
        <pc:spChg chg="del">
          <ac:chgData name="범수 김" userId="863329ffd88cf9fc" providerId="LiveId" clId="{CBB1E319-E0CE-47E5-A7D5-BB5D8A2B223D}" dt="2023-12-30T04:00:30.676" v="3149" actId="478"/>
          <ac:spMkLst>
            <pc:docMk/>
            <pc:sldMk cId="1309639908" sldId="776"/>
            <ac:spMk id="7" creationId="{F0F347BD-64EB-4F11-21C4-52CCC727EA37}"/>
          </ac:spMkLst>
        </pc:spChg>
        <pc:spChg chg="add mod">
          <ac:chgData name="범수 김" userId="863329ffd88cf9fc" providerId="LiveId" clId="{CBB1E319-E0CE-47E5-A7D5-BB5D8A2B223D}" dt="2023-12-30T04:01:05.210" v="3236" actId="1076"/>
          <ac:spMkLst>
            <pc:docMk/>
            <pc:sldMk cId="1309639908" sldId="776"/>
            <ac:spMk id="8" creationId="{C7A67F41-9EA8-1924-5F6D-6AFEA064656E}"/>
          </ac:spMkLst>
        </pc:spChg>
        <pc:spChg chg="add mod">
          <ac:chgData name="범수 김" userId="863329ffd88cf9fc" providerId="LiveId" clId="{CBB1E319-E0CE-47E5-A7D5-BB5D8A2B223D}" dt="2023-12-30T04:02:12.520" v="3280" actId="1076"/>
          <ac:spMkLst>
            <pc:docMk/>
            <pc:sldMk cId="1309639908" sldId="776"/>
            <ac:spMk id="9" creationId="{8D873156-1584-819B-B9FE-603E1740E30D}"/>
          </ac:spMkLst>
        </pc:spChg>
      </pc:sldChg>
      <pc:sldChg chg="addSp delSp modSp add mod">
        <pc:chgData name="범수 김" userId="863329ffd88cf9fc" providerId="LiveId" clId="{CBB1E319-E0CE-47E5-A7D5-BB5D8A2B223D}" dt="2023-12-30T04:03:34.495" v="3444" actId="208"/>
        <pc:sldMkLst>
          <pc:docMk/>
          <pc:sldMk cId="2435665599" sldId="777"/>
        </pc:sldMkLst>
        <pc:spChg chg="add mod">
          <ac:chgData name="범수 김" userId="863329ffd88cf9fc" providerId="LiveId" clId="{CBB1E319-E0CE-47E5-A7D5-BB5D8A2B223D}" dt="2023-12-30T04:02:43.969" v="3289" actId="164"/>
          <ac:spMkLst>
            <pc:docMk/>
            <pc:sldMk cId="2435665599" sldId="777"/>
            <ac:spMk id="2" creationId="{C662BFDC-D6B2-534C-79E6-B60C9B508873}"/>
          </ac:spMkLst>
        </pc:spChg>
        <pc:spChg chg="add mod">
          <ac:chgData name="범수 김" userId="863329ffd88cf9fc" providerId="LiveId" clId="{CBB1E319-E0CE-47E5-A7D5-BB5D8A2B223D}" dt="2023-12-30T04:02:43.969" v="3289" actId="164"/>
          <ac:spMkLst>
            <pc:docMk/>
            <pc:sldMk cId="2435665599" sldId="777"/>
            <ac:spMk id="3" creationId="{A3AFCD6C-FC43-0050-B929-0B9F08DA111C}"/>
          </ac:spMkLst>
        </pc:spChg>
        <pc:spChg chg="del mod">
          <ac:chgData name="범수 김" userId="863329ffd88cf9fc" providerId="LiveId" clId="{CBB1E319-E0CE-47E5-A7D5-BB5D8A2B223D}" dt="2023-12-30T04:02:07.556" v="3277" actId="21"/>
          <ac:spMkLst>
            <pc:docMk/>
            <pc:sldMk cId="2435665599" sldId="777"/>
            <ac:spMk id="6" creationId="{04B131FC-65B6-6745-79C1-E12A15887058}"/>
          </ac:spMkLst>
        </pc:spChg>
        <pc:spChg chg="del mod">
          <ac:chgData name="범수 김" userId="863329ffd88cf9fc" providerId="LiveId" clId="{CBB1E319-E0CE-47E5-A7D5-BB5D8A2B223D}" dt="2023-12-30T04:02:03.994" v="3276"/>
          <ac:spMkLst>
            <pc:docMk/>
            <pc:sldMk cId="2435665599" sldId="777"/>
            <ac:spMk id="8" creationId="{C7A67F41-9EA8-1924-5F6D-6AFEA064656E}"/>
          </ac:spMkLst>
        </pc:spChg>
        <pc:spChg chg="add mod">
          <ac:chgData name="범수 김" userId="863329ffd88cf9fc" providerId="LiveId" clId="{CBB1E319-E0CE-47E5-A7D5-BB5D8A2B223D}" dt="2023-12-30T04:03:00.258" v="3293" actId="164"/>
          <ac:spMkLst>
            <pc:docMk/>
            <pc:sldMk cId="2435665599" sldId="777"/>
            <ac:spMk id="10" creationId="{45393959-2D0D-97D8-4D47-46A9F41FA9CB}"/>
          </ac:spMkLst>
        </pc:spChg>
        <pc:spChg chg="add mod">
          <ac:chgData name="범수 김" userId="863329ffd88cf9fc" providerId="LiveId" clId="{CBB1E319-E0CE-47E5-A7D5-BB5D8A2B223D}" dt="2023-12-30T04:03:34.495" v="3444" actId="208"/>
          <ac:spMkLst>
            <pc:docMk/>
            <pc:sldMk cId="2435665599" sldId="777"/>
            <ac:spMk id="12" creationId="{AD103142-A0E8-A3F6-8BCB-8CDFCFA65A96}"/>
          </ac:spMkLst>
        </pc:spChg>
        <pc:grpChg chg="add mod">
          <ac:chgData name="범수 김" userId="863329ffd88cf9fc" providerId="LiveId" clId="{CBB1E319-E0CE-47E5-A7D5-BB5D8A2B223D}" dt="2023-12-30T04:03:00.258" v="3293" actId="164"/>
          <ac:grpSpMkLst>
            <pc:docMk/>
            <pc:sldMk cId="2435665599" sldId="777"/>
            <ac:grpSpMk id="9" creationId="{4F5E5C73-180F-E949-EC15-902D9A4B5EF2}"/>
          </ac:grpSpMkLst>
        </pc:grpChg>
        <pc:grpChg chg="add mod">
          <ac:chgData name="범수 김" userId="863329ffd88cf9fc" providerId="LiveId" clId="{CBB1E319-E0CE-47E5-A7D5-BB5D8A2B223D}" dt="2023-12-30T04:03:00.258" v="3293" actId="164"/>
          <ac:grpSpMkLst>
            <pc:docMk/>
            <pc:sldMk cId="2435665599" sldId="777"/>
            <ac:grpSpMk id="11" creationId="{57AFC6EA-B224-97E0-CB0E-83B49B710BED}"/>
          </ac:grpSpMkLst>
        </pc:grpChg>
        <pc:picChg chg="add mod">
          <ac:chgData name="범수 김" userId="863329ffd88cf9fc" providerId="LiveId" clId="{CBB1E319-E0CE-47E5-A7D5-BB5D8A2B223D}" dt="2023-12-30T04:02:43.969" v="3289" actId="164"/>
          <ac:picMkLst>
            <pc:docMk/>
            <pc:sldMk cId="2435665599" sldId="777"/>
            <ac:picMk id="7" creationId="{BF83977E-4894-7D14-F1AF-7FDF6426A3CF}"/>
          </ac:picMkLst>
        </pc:picChg>
      </pc:sldChg>
      <pc:sldChg chg="modSp add mod">
        <pc:chgData name="범수 김" userId="863329ffd88cf9fc" providerId="LiveId" clId="{CBB1E319-E0CE-47E5-A7D5-BB5D8A2B223D}" dt="2023-12-30T04:03:46.915" v="3468" actId="6549"/>
        <pc:sldMkLst>
          <pc:docMk/>
          <pc:sldMk cId="235038807" sldId="778"/>
        </pc:sldMkLst>
        <pc:spChg chg="mod">
          <ac:chgData name="범수 김" userId="863329ffd88cf9fc" providerId="LiveId" clId="{CBB1E319-E0CE-47E5-A7D5-BB5D8A2B223D}" dt="2023-12-30T04:03:46.915" v="3468" actId="6549"/>
          <ac:spMkLst>
            <pc:docMk/>
            <pc:sldMk cId="235038807" sldId="778"/>
            <ac:spMk id="5" creationId="{A389414F-66B7-1262-7F78-D45BD7660CF6}"/>
          </ac:spMkLst>
        </pc:spChg>
      </pc:sldChg>
      <pc:sldChg chg="addSp modSp add mod">
        <pc:chgData name="범수 김" userId="863329ffd88cf9fc" providerId="LiveId" clId="{CBB1E319-E0CE-47E5-A7D5-BB5D8A2B223D}" dt="2023-12-30T05:18:17.841" v="3516" actId="1076"/>
        <pc:sldMkLst>
          <pc:docMk/>
          <pc:sldMk cId="3390323953" sldId="779"/>
        </pc:sldMkLst>
        <pc:spChg chg="add mod">
          <ac:chgData name="범수 김" userId="863329ffd88cf9fc" providerId="LiveId" clId="{CBB1E319-E0CE-47E5-A7D5-BB5D8A2B223D}" dt="2023-12-30T05:18:17.841" v="3516" actId="1076"/>
          <ac:spMkLst>
            <pc:docMk/>
            <pc:sldMk cId="3390323953" sldId="779"/>
            <ac:spMk id="3" creationId="{6EF221ED-6CCE-22FC-DDB2-CA1C3E3E2113}"/>
          </ac:spMkLst>
        </pc:spChg>
        <pc:spChg chg="add mod">
          <ac:chgData name="범수 김" userId="863329ffd88cf9fc" providerId="LiveId" clId="{CBB1E319-E0CE-47E5-A7D5-BB5D8A2B223D}" dt="2023-12-30T05:18:16.611" v="3515" actId="1076"/>
          <ac:spMkLst>
            <pc:docMk/>
            <pc:sldMk cId="3390323953" sldId="779"/>
            <ac:spMk id="4" creationId="{D90ADAEE-F538-5439-CC93-BA71E47C4FDF}"/>
          </ac:spMkLst>
        </pc:spChg>
        <pc:spChg chg="mod">
          <ac:chgData name="범수 김" userId="863329ffd88cf9fc" providerId="LiveId" clId="{CBB1E319-E0CE-47E5-A7D5-BB5D8A2B223D}" dt="2023-12-30T05:17:45.111" v="3477" actId="1076"/>
          <ac:spMkLst>
            <pc:docMk/>
            <pc:sldMk cId="3390323953" sldId="779"/>
            <ac:spMk id="5" creationId="{A389414F-66B7-1262-7F78-D45BD7660CF6}"/>
          </ac:spMkLst>
        </pc:spChg>
      </pc:sldChg>
      <pc:sldChg chg="modSp add mod">
        <pc:chgData name="범수 김" userId="863329ffd88cf9fc" providerId="LiveId" clId="{CBB1E319-E0CE-47E5-A7D5-BB5D8A2B223D}" dt="2023-12-30T05:26:59.763" v="4057" actId="20577"/>
        <pc:sldMkLst>
          <pc:docMk/>
          <pc:sldMk cId="2650297980" sldId="780"/>
        </pc:sldMkLst>
        <pc:spChg chg="mod">
          <ac:chgData name="범수 김" userId="863329ffd88cf9fc" providerId="LiveId" clId="{CBB1E319-E0CE-47E5-A7D5-BB5D8A2B223D}" dt="2023-12-30T05:26:59.763" v="4057" actId="20577"/>
          <ac:spMkLst>
            <pc:docMk/>
            <pc:sldMk cId="2650297980" sldId="780"/>
            <ac:spMk id="5" creationId="{A389414F-66B7-1262-7F78-D45BD7660CF6}"/>
          </ac:spMkLst>
        </pc:spChg>
      </pc:sldChg>
      <pc:sldChg chg="addSp delSp modSp add mod">
        <pc:chgData name="범수 김" userId="863329ffd88cf9fc" providerId="LiveId" clId="{CBB1E319-E0CE-47E5-A7D5-BB5D8A2B223D}" dt="2023-12-30T05:27:06.587" v="4066" actId="20577"/>
        <pc:sldMkLst>
          <pc:docMk/>
          <pc:sldMk cId="4087653314" sldId="781"/>
        </pc:sldMkLst>
        <pc:spChg chg="add mod">
          <ac:chgData name="범수 김" userId="863329ffd88cf9fc" providerId="LiveId" clId="{CBB1E319-E0CE-47E5-A7D5-BB5D8A2B223D}" dt="2023-12-30T05:21:59.089" v="4024" actId="571"/>
          <ac:spMkLst>
            <pc:docMk/>
            <pc:sldMk cId="4087653314" sldId="781"/>
            <ac:spMk id="4" creationId="{7D2A1373-240C-E7B9-A316-483F269FA626}"/>
          </ac:spMkLst>
        </pc:spChg>
        <pc:spChg chg="mod">
          <ac:chgData name="범수 김" userId="863329ffd88cf9fc" providerId="LiveId" clId="{CBB1E319-E0CE-47E5-A7D5-BB5D8A2B223D}" dt="2023-12-30T05:27:06.587" v="4066" actId="20577"/>
          <ac:spMkLst>
            <pc:docMk/>
            <pc:sldMk cId="4087653314" sldId="781"/>
            <ac:spMk id="5" creationId="{A389414F-66B7-1262-7F78-D45BD7660CF6}"/>
          </ac:spMkLst>
        </pc:spChg>
        <pc:spChg chg="add mod">
          <ac:chgData name="범수 김" userId="863329ffd88cf9fc" providerId="LiveId" clId="{CBB1E319-E0CE-47E5-A7D5-BB5D8A2B223D}" dt="2023-12-30T05:21:47.207" v="4017" actId="1076"/>
          <ac:spMkLst>
            <pc:docMk/>
            <pc:sldMk cId="4087653314" sldId="781"/>
            <ac:spMk id="7" creationId="{33E124ED-737F-02A7-0446-84822907DC17}"/>
          </ac:spMkLst>
        </pc:spChg>
        <pc:spChg chg="add mod">
          <ac:chgData name="범수 김" userId="863329ffd88cf9fc" providerId="LiveId" clId="{CBB1E319-E0CE-47E5-A7D5-BB5D8A2B223D}" dt="2023-12-30T05:22:05.898" v="4029" actId="164"/>
          <ac:spMkLst>
            <pc:docMk/>
            <pc:sldMk cId="4087653314" sldId="781"/>
            <ac:spMk id="10" creationId="{8794DB66-84CC-DE33-1293-B943D14FF866}"/>
          </ac:spMkLst>
        </pc:spChg>
        <pc:spChg chg="add del mod">
          <ac:chgData name="범수 김" userId="863329ffd88cf9fc" providerId="LiveId" clId="{CBB1E319-E0CE-47E5-A7D5-BB5D8A2B223D}" dt="2023-12-30T05:22:00.101" v="4025" actId="21"/>
          <ac:spMkLst>
            <pc:docMk/>
            <pc:sldMk cId="4087653314" sldId="781"/>
            <ac:spMk id="11" creationId="{CB945592-B3C9-6C36-E1D5-4F9CD9EA7DB9}"/>
          </ac:spMkLst>
        </pc:spChg>
        <pc:spChg chg="add mod">
          <ac:chgData name="범수 김" userId="863329ffd88cf9fc" providerId="LiveId" clId="{CBB1E319-E0CE-47E5-A7D5-BB5D8A2B223D}" dt="2023-12-30T05:22:05.898" v="4029" actId="164"/>
          <ac:spMkLst>
            <pc:docMk/>
            <pc:sldMk cId="4087653314" sldId="781"/>
            <ac:spMk id="12" creationId="{3177F354-1235-732D-5D36-9434591E196E}"/>
          </ac:spMkLst>
        </pc:spChg>
        <pc:spChg chg="add mod">
          <ac:chgData name="범수 김" userId="863329ffd88cf9fc" providerId="LiveId" clId="{CBB1E319-E0CE-47E5-A7D5-BB5D8A2B223D}" dt="2023-12-30T05:22:13.128" v="4034" actId="1076"/>
          <ac:spMkLst>
            <pc:docMk/>
            <pc:sldMk cId="4087653314" sldId="781"/>
            <ac:spMk id="14" creationId="{9698BAD8-A0F6-A723-6887-09E96B0FA636}"/>
          </ac:spMkLst>
        </pc:spChg>
        <pc:spChg chg="add mod">
          <ac:chgData name="범수 김" userId="863329ffd88cf9fc" providerId="LiveId" clId="{CBB1E319-E0CE-47E5-A7D5-BB5D8A2B223D}" dt="2023-12-30T05:22:52.024" v="4047" actId="164"/>
          <ac:spMkLst>
            <pc:docMk/>
            <pc:sldMk cId="4087653314" sldId="781"/>
            <ac:spMk id="16" creationId="{ADDD5144-76EE-14B6-7E54-D99BA2A4B3BA}"/>
          </ac:spMkLst>
        </pc:spChg>
        <pc:spChg chg="add mod">
          <ac:chgData name="범수 김" userId="863329ffd88cf9fc" providerId="LiveId" clId="{CBB1E319-E0CE-47E5-A7D5-BB5D8A2B223D}" dt="2023-12-30T05:22:52.024" v="4047" actId="164"/>
          <ac:spMkLst>
            <pc:docMk/>
            <pc:sldMk cId="4087653314" sldId="781"/>
            <ac:spMk id="17" creationId="{B93E5367-824A-FC17-E4A8-E15F7D125EF9}"/>
          </ac:spMkLst>
        </pc:spChg>
        <pc:grpChg chg="add mod">
          <ac:chgData name="범수 김" userId="863329ffd88cf9fc" providerId="LiveId" clId="{CBB1E319-E0CE-47E5-A7D5-BB5D8A2B223D}" dt="2023-12-30T05:21:59.089" v="4024" actId="571"/>
          <ac:grpSpMkLst>
            <pc:docMk/>
            <pc:sldMk cId="4087653314" sldId="781"/>
            <ac:grpSpMk id="6" creationId="{57368753-5127-462A-37F9-CDFA90F610F3}"/>
          </ac:grpSpMkLst>
        </pc:grpChg>
        <pc:grpChg chg="add mod">
          <ac:chgData name="범수 김" userId="863329ffd88cf9fc" providerId="LiveId" clId="{CBB1E319-E0CE-47E5-A7D5-BB5D8A2B223D}" dt="2023-12-30T05:22:05.898" v="4029" actId="164"/>
          <ac:grpSpMkLst>
            <pc:docMk/>
            <pc:sldMk cId="4087653314" sldId="781"/>
            <ac:grpSpMk id="13" creationId="{4B66C715-71A6-E1EB-722E-3969777F6402}"/>
          </ac:grpSpMkLst>
        </pc:grpChg>
        <pc:grpChg chg="add mod">
          <ac:chgData name="범수 김" userId="863329ffd88cf9fc" providerId="LiveId" clId="{CBB1E319-E0CE-47E5-A7D5-BB5D8A2B223D}" dt="2023-12-30T05:22:52.024" v="4047" actId="164"/>
          <ac:grpSpMkLst>
            <pc:docMk/>
            <pc:sldMk cId="4087653314" sldId="781"/>
            <ac:grpSpMk id="18" creationId="{A33AFAB9-2495-98B7-E299-2E611B5D07D8}"/>
          </ac:grpSpMkLst>
        </pc:grpChg>
        <pc:picChg chg="add mod">
          <ac:chgData name="범수 김" userId="863329ffd88cf9fc" providerId="LiveId" clId="{CBB1E319-E0CE-47E5-A7D5-BB5D8A2B223D}" dt="2023-12-30T05:21:59.089" v="4024" actId="571"/>
          <ac:picMkLst>
            <pc:docMk/>
            <pc:sldMk cId="4087653314" sldId="781"/>
            <ac:picMk id="3" creationId="{F63D7E66-674D-852F-BA50-87103F935E31}"/>
          </ac:picMkLst>
        </pc:picChg>
        <pc:picChg chg="add mod">
          <ac:chgData name="범수 김" userId="863329ffd88cf9fc" providerId="LiveId" clId="{CBB1E319-E0CE-47E5-A7D5-BB5D8A2B223D}" dt="2023-12-30T05:22:05.898" v="4029" actId="164"/>
          <ac:picMkLst>
            <pc:docMk/>
            <pc:sldMk cId="4087653314" sldId="781"/>
            <ac:picMk id="9" creationId="{2FF35ECB-62F1-6EFE-BDDA-1F1990928763}"/>
          </ac:picMkLst>
        </pc:picChg>
      </pc:sldChg>
      <pc:sldChg chg="modSp add mod">
        <pc:chgData name="범수 김" userId="863329ffd88cf9fc" providerId="LiveId" clId="{CBB1E319-E0CE-47E5-A7D5-BB5D8A2B223D}" dt="2023-12-30T05:27:13.696" v="4088"/>
        <pc:sldMkLst>
          <pc:docMk/>
          <pc:sldMk cId="4126604346" sldId="782"/>
        </pc:sldMkLst>
        <pc:spChg chg="mod">
          <ac:chgData name="범수 김" userId="863329ffd88cf9fc" providerId="LiveId" clId="{CBB1E319-E0CE-47E5-A7D5-BB5D8A2B223D}" dt="2023-12-30T05:27:13.696" v="4088"/>
          <ac:spMkLst>
            <pc:docMk/>
            <pc:sldMk cId="4126604346" sldId="782"/>
            <ac:spMk id="5" creationId="{A389414F-66B7-1262-7F78-D45BD7660CF6}"/>
          </ac:spMkLst>
        </pc:spChg>
      </pc:sldChg>
      <pc:sldChg chg="addSp delSp modSp add mod">
        <pc:chgData name="범수 김" userId="863329ffd88cf9fc" providerId="LiveId" clId="{CBB1E319-E0CE-47E5-A7D5-BB5D8A2B223D}" dt="2023-12-30T05:30:58.841" v="4682"/>
        <pc:sldMkLst>
          <pc:docMk/>
          <pc:sldMk cId="4254610182" sldId="783"/>
        </pc:sldMkLst>
        <pc:spChg chg="add mod">
          <ac:chgData name="범수 김" userId="863329ffd88cf9fc" providerId="LiveId" clId="{CBB1E319-E0CE-47E5-A7D5-BB5D8A2B223D}" dt="2023-12-30T05:30:58.841" v="4682"/>
          <ac:spMkLst>
            <pc:docMk/>
            <pc:sldMk cId="4254610182" sldId="783"/>
            <ac:spMk id="2" creationId="{83760FBA-911B-8106-3C7D-DA013B5A3C24}"/>
          </ac:spMkLst>
        </pc:spChg>
        <pc:spChg chg="add mod">
          <ac:chgData name="범수 김" userId="863329ffd88cf9fc" providerId="LiveId" clId="{CBB1E319-E0CE-47E5-A7D5-BB5D8A2B223D}" dt="2023-12-30T05:29:44.273" v="4320" actId="164"/>
          <ac:spMkLst>
            <pc:docMk/>
            <pc:sldMk cId="4254610182" sldId="783"/>
            <ac:spMk id="4" creationId="{1634CF9F-15D7-18F1-A59D-D36B1DB307D8}"/>
          </ac:spMkLst>
        </pc:spChg>
        <pc:spChg chg="mod">
          <ac:chgData name="범수 김" userId="863329ffd88cf9fc" providerId="LiveId" clId="{CBB1E319-E0CE-47E5-A7D5-BB5D8A2B223D}" dt="2023-12-30T05:27:19.370" v="4095" actId="1076"/>
          <ac:spMkLst>
            <pc:docMk/>
            <pc:sldMk cId="4254610182" sldId="783"/>
            <ac:spMk id="5" creationId="{A389414F-66B7-1262-7F78-D45BD7660CF6}"/>
          </ac:spMkLst>
        </pc:spChg>
        <pc:spChg chg="add del mod">
          <ac:chgData name="범수 김" userId="863329ffd88cf9fc" providerId="LiveId" clId="{CBB1E319-E0CE-47E5-A7D5-BB5D8A2B223D}" dt="2023-12-30T05:29:33.119" v="4314" actId="478"/>
          <ac:spMkLst>
            <pc:docMk/>
            <pc:sldMk cId="4254610182" sldId="783"/>
            <ac:spMk id="6" creationId="{FB44F6EF-CE07-A960-BD1B-36294ADE0DA8}"/>
          </ac:spMkLst>
        </pc:spChg>
        <pc:spChg chg="add mod">
          <ac:chgData name="범수 김" userId="863329ffd88cf9fc" providerId="LiveId" clId="{CBB1E319-E0CE-47E5-A7D5-BB5D8A2B223D}" dt="2023-12-30T05:29:44.273" v="4320" actId="164"/>
          <ac:spMkLst>
            <pc:docMk/>
            <pc:sldMk cId="4254610182" sldId="783"/>
            <ac:spMk id="7" creationId="{97C2BB40-BFA6-0733-183C-ECF49E2398BC}"/>
          </ac:spMkLst>
        </pc:spChg>
        <pc:spChg chg="add del mod">
          <ac:chgData name="범수 김" userId="863329ffd88cf9fc" providerId="LiveId" clId="{CBB1E319-E0CE-47E5-A7D5-BB5D8A2B223D}" dt="2023-12-30T05:30:07.852" v="4441"/>
          <ac:spMkLst>
            <pc:docMk/>
            <pc:sldMk cId="4254610182" sldId="783"/>
            <ac:spMk id="9" creationId="{4F130A71-6DC2-AD7D-34D8-D7150ACC77C3}"/>
          </ac:spMkLst>
        </pc:spChg>
        <pc:grpChg chg="add mod">
          <ac:chgData name="범수 김" userId="863329ffd88cf9fc" providerId="LiveId" clId="{CBB1E319-E0CE-47E5-A7D5-BB5D8A2B223D}" dt="2023-12-30T05:30:10.664" v="4442" actId="1076"/>
          <ac:grpSpMkLst>
            <pc:docMk/>
            <pc:sldMk cId="4254610182" sldId="783"/>
            <ac:grpSpMk id="8" creationId="{DAE42050-67C1-5D55-2F80-7B962BE68443}"/>
          </ac:grpSpMkLst>
        </pc:grpChg>
      </pc:sldChg>
      <pc:sldChg chg="addSp modSp add mod">
        <pc:chgData name="범수 김" userId="863329ffd88cf9fc" providerId="LiveId" clId="{CBB1E319-E0CE-47E5-A7D5-BB5D8A2B223D}" dt="2023-12-30T05:35:20.727" v="5602" actId="208"/>
        <pc:sldMkLst>
          <pc:docMk/>
          <pc:sldMk cId="258592586" sldId="784"/>
        </pc:sldMkLst>
        <pc:spChg chg="mod">
          <ac:chgData name="범수 김" userId="863329ffd88cf9fc" providerId="LiveId" clId="{CBB1E319-E0CE-47E5-A7D5-BB5D8A2B223D}" dt="2023-12-30T05:35:03.519" v="5596"/>
          <ac:spMkLst>
            <pc:docMk/>
            <pc:sldMk cId="258592586" sldId="784"/>
            <ac:spMk id="2" creationId="{83760FBA-911B-8106-3C7D-DA013B5A3C24}"/>
          </ac:spMkLst>
        </pc:spChg>
        <pc:spChg chg="add mod">
          <ac:chgData name="범수 김" userId="863329ffd88cf9fc" providerId="LiveId" clId="{CBB1E319-E0CE-47E5-A7D5-BB5D8A2B223D}" dt="2023-12-30T05:35:09.075" v="5599" actId="164"/>
          <ac:spMkLst>
            <pc:docMk/>
            <pc:sldMk cId="258592586" sldId="784"/>
            <ac:spMk id="3" creationId="{D213B4B6-3A68-38E3-3E8E-C4D4C33F8906}"/>
          </ac:spMkLst>
        </pc:spChg>
        <pc:grpChg chg="add mod">
          <ac:chgData name="범수 김" userId="863329ffd88cf9fc" providerId="LiveId" clId="{CBB1E319-E0CE-47E5-A7D5-BB5D8A2B223D}" dt="2023-12-30T05:35:09.075" v="5599" actId="164"/>
          <ac:grpSpMkLst>
            <pc:docMk/>
            <pc:sldMk cId="258592586" sldId="784"/>
            <ac:grpSpMk id="6" creationId="{00C6C9F8-6E46-CD06-5523-6A658C69FAC5}"/>
          </ac:grpSpMkLst>
        </pc:grpChg>
        <pc:grpChg chg="mod">
          <ac:chgData name="범수 김" userId="863329ffd88cf9fc" providerId="LiveId" clId="{CBB1E319-E0CE-47E5-A7D5-BB5D8A2B223D}" dt="2023-12-30T05:35:09.075" v="5599" actId="164"/>
          <ac:grpSpMkLst>
            <pc:docMk/>
            <pc:sldMk cId="258592586" sldId="784"/>
            <ac:grpSpMk id="8" creationId="{DAE42050-67C1-5D55-2F80-7B962BE68443}"/>
          </ac:grpSpMkLst>
        </pc:grpChg>
        <pc:picChg chg="add mod">
          <ac:chgData name="범수 김" userId="863329ffd88cf9fc" providerId="LiveId" clId="{CBB1E319-E0CE-47E5-A7D5-BB5D8A2B223D}" dt="2023-12-30T05:35:20.727" v="5602" actId="208"/>
          <ac:picMkLst>
            <pc:docMk/>
            <pc:sldMk cId="258592586" sldId="784"/>
            <ac:picMk id="10" creationId="{C7EE8955-9155-7499-2F6C-81599BA7F0F6}"/>
          </ac:picMkLst>
        </pc:picChg>
      </pc:sldChg>
      <pc:sldChg chg="modSp add mod">
        <pc:chgData name="범수 김" userId="863329ffd88cf9fc" providerId="LiveId" clId="{CBB1E319-E0CE-47E5-A7D5-BB5D8A2B223D}" dt="2023-12-30T05:35:49.189" v="5661" actId="12789"/>
        <pc:sldMkLst>
          <pc:docMk/>
          <pc:sldMk cId="1546433742" sldId="785"/>
        </pc:sldMkLst>
        <pc:spChg chg="mod">
          <ac:chgData name="범수 김" userId="863329ffd88cf9fc" providerId="LiveId" clId="{CBB1E319-E0CE-47E5-A7D5-BB5D8A2B223D}" dt="2023-12-30T05:35:49.189" v="5661" actId="12789"/>
          <ac:spMkLst>
            <pc:docMk/>
            <pc:sldMk cId="1546433742" sldId="785"/>
            <ac:spMk id="5" creationId="{A389414F-66B7-1262-7F78-D45BD7660CF6}"/>
          </ac:spMkLst>
        </pc:spChg>
      </pc:sldChg>
      <pc:sldChg chg="modSp add mod">
        <pc:chgData name="범수 김" userId="863329ffd88cf9fc" providerId="LiveId" clId="{CBB1E319-E0CE-47E5-A7D5-BB5D8A2B223D}" dt="2023-12-30T05:37:08.964" v="5749" actId="12789"/>
        <pc:sldMkLst>
          <pc:docMk/>
          <pc:sldMk cId="1131299008" sldId="786"/>
        </pc:sldMkLst>
        <pc:spChg chg="mod">
          <ac:chgData name="범수 김" userId="863329ffd88cf9fc" providerId="LiveId" clId="{CBB1E319-E0CE-47E5-A7D5-BB5D8A2B223D}" dt="2023-12-30T05:37:08.964" v="5749" actId="12789"/>
          <ac:spMkLst>
            <pc:docMk/>
            <pc:sldMk cId="1131299008" sldId="786"/>
            <ac:spMk id="5" creationId="{A389414F-66B7-1262-7F78-D45BD7660CF6}"/>
          </ac:spMkLst>
        </pc:spChg>
      </pc:sldChg>
    </pc:docChg>
  </pc:docChgLst>
  <pc:docChgLst>
    <pc:chgData name="범수 김" userId="863329ffd88cf9fc" providerId="LiveId" clId="{384BA35C-A002-48F5-9B87-0EB28A8A1B3D}"/>
    <pc:docChg chg="undo custSel addSld modSld sldOrd">
      <pc:chgData name="범수 김" userId="863329ffd88cf9fc" providerId="LiveId" clId="{384BA35C-A002-48F5-9B87-0EB28A8A1B3D}" dt="2023-12-19T05:44:03.498" v="1947" actId="20577"/>
      <pc:docMkLst>
        <pc:docMk/>
      </pc:docMkLst>
      <pc:sldChg chg="modSp mod">
        <pc:chgData name="범수 김" userId="863329ffd88cf9fc" providerId="LiveId" clId="{384BA35C-A002-48F5-9B87-0EB28A8A1B3D}" dt="2023-12-19T02:10:18.203" v="566" actId="208"/>
        <pc:sldMkLst>
          <pc:docMk/>
          <pc:sldMk cId="1046721307" sldId="487"/>
        </pc:sldMkLst>
        <pc:spChg chg="mod">
          <ac:chgData name="범수 김" userId="863329ffd88cf9fc" providerId="LiveId" clId="{384BA35C-A002-48F5-9B87-0EB28A8A1B3D}" dt="2023-12-19T02:10:18.203" v="566" actId="208"/>
          <ac:spMkLst>
            <pc:docMk/>
            <pc:sldMk cId="1046721307" sldId="487"/>
            <ac:spMk id="6" creationId="{A45E5B38-DA5C-48F7-EBCF-1756B88D7582}"/>
          </ac:spMkLst>
        </pc:spChg>
      </pc:sldChg>
      <pc:sldChg chg="ord">
        <pc:chgData name="범수 김" userId="863329ffd88cf9fc" providerId="LiveId" clId="{384BA35C-A002-48F5-9B87-0EB28A8A1B3D}" dt="2023-12-19T05:43:46.455" v="1846"/>
        <pc:sldMkLst>
          <pc:docMk/>
          <pc:sldMk cId="167497569" sldId="619"/>
        </pc:sldMkLst>
      </pc:sldChg>
      <pc:sldChg chg="modSp add mod">
        <pc:chgData name="범수 김" userId="863329ffd88cf9fc" providerId="LiveId" clId="{384BA35C-A002-48F5-9B87-0EB28A8A1B3D}" dt="2023-12-19T02:06:56.889" v="79" actId="20577"/>
        <pc:sldMkLst>
          <pc:docMk/>
          <pc:sldMk cId="554982507" sldId="675"/>
        </pc:sldMkLst>
        <pc:spChg chg="mod">
          <ac:chgData name="범수 김" userId="863329ffd88cf9fc" providerId="LiveId" clId="{384BA35C-A002-48F5-9B87-0EB28A8A1B3D}" dt="2023-12-19T02:06:56.889" v="79" actId="20577"/>
          <ac:spMkLst>
            <pc:docMk/>
            <pc:sldMk cId="554982507" sldId="675"/>
            <ac:spMk id="5" creationId="{A389414F-66B7-1262-7F78-D45BD7660CF6}"/>
          </ac:spMkLst>
        </pc:spChg>
      </pc:sldChg>
      <pc:sldChg chg="addSp delSp modSp add mod">
        <pc:chgData name="범수 김" userId="863329ffd88cf9fc" providerId="LiveId" clId="{384BA35C-A002-48F5-9B87-0EB28A8A1B3D}" dt="2023-12-19T02:11:05.202" v="573" actId="478"/>
        <pc:sldMkLst>
          <pc:docMk/>
          <pc:sldMk cId="2710994336" sldId="676"/>
        </pc:sldMkLst>
        <pc:spChg chg="add mod">
          <ac:chgData name="범수 김" userId="863329ffd88cf9fc" providerId="LiveId" clId="{384BA35C-A002-48F5-9B87-0EB28A8A1B3D}" dt="2023-12-19T02:11:02.632" v="572" actId="20577"/>
          <ac:spMkLst>
            <pc:docMk/>
            <pc:sldMk cId="2710994336" sldId="676"/>
            <ac:spMk id="2" creationId="{BB063B73-DBD4-0BEB-9480-BE230181038F}"/>
          </ac:spMkLst>
        </pc:spChg>
        <pc:spChg chg="mod">
          <ac:chgData name="범수 김" userId="863329ffd88cf9fc" providerId="LiveId" clId="{384BA35C-A002-48F5-9B87-0EB28A8A1B3D}" dt="2023-12-19T02:07:10.866" v="86" actId="1076"/>
          <ac:spMkLst>
            <pc:docMk/>
            <pc:sldMk cId="2710994336" sldId="676"/>
            <ac:spMk id="5" creationId="{A389414F-66B7-1262-7F78-D45BD7660CF6}"/>
          </ac:spMkLst>
        </pc:spChg>
        <pc:spChg chg="add mod">
          <ac:chgData name="범수 김" userId="863329ffd88cf9fc" providerId="LiveId" clId="{384BA35C-A002-48F5-9B87-0EB28A8A1B3D}" dt="2023-12-19T02:10:34.924" v="571" actId="571"/>
          <ac:spMkLst>
            <pc:docMk/>
            <pc:sldMk cId="2710994336" sldId="676"/>
            <ac:spMk id="6" creationId="{E22E53ED-792F-1DD1-022D-928F1FE76D88}"/>
          </ac:spMkLst>
        </pc:spChg>
        <pc:spChg chg="add mod">
          <ac:chgData name="범수 김" userId="863329ffd88cf9fc" providerId="LiveId" clId="{384BA35C-A002-48F5-9B87-0EB28A8A1B3D}" dt="2023-12-19T02:10:31.759" v="570" actId="164"/>
          <ac:spMkLst>
            <pc:docMk/>
            <pc:sldMk cId="2710994336" sldId="676"/>
            <ac:spMk id="10" creationId="{01D0A525-D089-89F7-9071-95D63AD1B7C9}"/>
          </ac:spMkLst>
        </pc:spChg>
        <pc:spChg chg="add del mod">
          <ac:chgData name="범수 김" userId="863329ffd88cf9fc" providerId="LiveId" clId="{384BA35C-A002-48F5-9B87-0EB28A8A1B3D}" dt="2023-12-19T02:11:05.202" v="573" actId="478"/>
          <ac:spMkLst>
            <pc:docMk/>
            <pc:sldMk cId="2710994336" sldId="676"/>
            <ac:spMk id="12" creationId="{216E93B4-D7E9-FA1F-740E-98098F27FECF}"/>
          </ac:spMkLst>
        </pc:spChg>
        <pc:grpChg chg="add mod">
          <ac:chgData name="범수 김" userId="863329ffd88cf9fc" providerId="LiveId" clId="{384BA35C-A002-48F5-9B87-0EB28A8A1B3D}" dt="2023-12-19T02:10:34.924" v="571" actId="571"/>
          <ac:grpSpMkLst>
            <pc:docMk/>
            <pc:sldMk cId="2710994336" sldId="676"/>
            <ac:grpSpMk id="7" creationId="{8F03A875-1F18-8658-12E4-248822964052}"/>
          </ac:grpSpMkLst>
        </pc:grpChg>
        <pc:grpChg chg="add mod">
          <ac:chgData name="범수 김" userId="863329ffd88cf9fc" providerId="LiveId" clId="{384BA35C-A002-48F5-9B87-0EB28A8A1B3D}" dt="2023-12-19T02:10:31.759" v="570" actId="164"/>
          <ac:grpSpMkLst>
            <pc:docMk/>
            <pc:sldMk cId="2710994336" sldId="676"/>
            <ac:grpSpMk id="11" creationId="{AD15196F-624F-485D-B316-38E31425F9C0}"/>
          </ac:grpSpMkLst>
        </pc:grpChg>
        <pc:picChg chg="add mod">
          <ac:chgData name="범수 김" userId="863329ffd88cf9fc" providerId="LiveId" clId="{384BA35C-A002-48F5-9B87-0EB28A8A1B3D}" dt="2023-12-19T02:10:34.924" v="571" actId="571"/>
          <ac:picMkLst>
            <pc:docMk/>
            <pc:sldMk cId="2710994336" sldId="676"/>
            <ac:picMk id="4" creationId="{94BC8281-451C-379B-4686-DDCDDDF4773A}"/>
          </ac:picMkLst>
        </pc:picChg>
        <pc:picChg chg="add mod">
          <ac:chgData name="범수 김" userId="863329ffd88cf9fc" providerId="LiveId" clId="{384BA35C-A002-48F5-9B87-0EB28A8A1B3D}" dt="2023-12-19T02:10:31.759" v="570" actId="164"/>
          <ac:picMkLst>
            <pc:docMk/>
            <pc:sldMk cId="2710994336" sldId="676"/>
            <ac:picMk id="9" creationId="{9186E427-84C3-E84E-0687-6A7DCFFF9AEB}"/>
          </ac:picMkLst>
        </pc:picChg>
      </pc:sldChg>
      <pc:sldChg chg="addSp modSp add mod">
        <pc:chgData name="범수 김" userId="863329ffd88cf9fc" providerId="LiveId" clId="{384BA35C-A002-48F5-9B87-0EB28A8A1B3D}" dt="2023-12-19T02:13:46.541" v="824" actId="20577"/>
        <pc:sldMkLst>
          <pc:docMk/>
          <pc:sldMk cId="3922535475" sldId="677"/>
        </pc:sldMkLst>
        <pc:spChg chg="mod">
          <ac:chgData name="범수 김" userId="863329ffd88cf9fc" providerId="LiveId" clId="{384BA35C-A002-48F5-9B87-0EB28A8A1B3D}" dt="2023-12-19T02:13:46.541" v="824" actId="20577"/>
          <ac:spMkLst>
            <pc:docMk/>
            <pc:sldMk cId="3922535475" sldId="677"/>
            <ac:spMk id="2" creationId="{BB063B73-DBD4-0BEB-9480-BE230181038F}"/>
          </ac:spMkLst>
        </pc:spChg>
        <pc:spChg chg="add mod">
          <ac:chgData name="범수 김" userId="863329ffd88cf9fc" providerId="LiveId" clId="{384BA35C-A002-48F5-9B87-0EB28A8A1B3D}" dt="2023-12-19T02:12:36.421" v="676" actId="164"/>
          <ac:spMkLst>
            <pc:docMk/>
            <pc:sldMk cId="3922535475" sldId="677"/>
            <ac:spMk id="6" creationId="{BC768FD0-0B6A-D648-E58D-9BA15A6C9523}"/>
          </ac:spMkLst>
        </pc:spChg>
        <pc:spChg chg="add mod">
          <ac:chgData name="범수 김" userId="863329ffd88cf9fc" providerId="LiveId" clId="{384BA35C-A002-48F5-9B87-0EB28A8A1B3D}" dt="2023-12-19T02:12:36.421" v="676" actId="164"/>
          <ac:spMkLst>
            <pc:docMk/>
            <pc:sldMk cId="3922535475" sldId="677"/>
            <ac:spMk id="7" creationId="{CD9F936D-1D04-A6C2-253A-F84EFBAEDE7B}"/>
          </ac:spMkLst>
        </pc:spChg>
        <pc:spChg chg="add mod">
          <ac:chgData name="범수 김" userId="863329ffd88cf9fc" providerId="LiveId" clId="{384BA35C-A002-48F5-9B87-0EB28A8A1B3D}" dt="2023-12-19T02:12:36.421" v="676" actId="164"/>
          <ac:spMkLst>
            <pc:docMk/>
            <pc:sldMk cId="3922535475" sldId="677"/>
            <ac:spMk id="8" creationId="{B153E681-010B-7C82-55B0-3744EF0F8808}"/>
          </ac:spMkLst>
        </pc:spChg>
        <pc:spChg chg="add mod">
          <ac:chgData name="범수 김" userId="863329ffd88cf9fc" providerId="LiveId" clId="{384BA35C-A002-48F5-9B87-0EB28A8A1B3D}" dt="2023-12-19T02:12:36.421" v="676" actId="164"/>
          <ac:spMkLst>
            <pc:docMk/>
            <pc:sldMk cId="3922535475" sldId="677"/>
            <ac:spMk id="9" creationId="{8D0C718A-F980-557E-E8EE-0286A2A94067}"/>
          </ac:spMkLst>
        </pc:spChg>
        <pc:spChg chg="add mod">
          <ac:chgData name="범수 김" userId="863329ffd88cf9fc" providerId="LiveId" clId="{384BA35C-A002-48F5-9B87-0EB28A8A1B3D}" dt="2023-12-19T02:12:36.421" v="676" actId="164"/>
          <ac:spMkLst>
            <pc:docMk/>
            <pc:sldMk cId="3922535475" sldId="677"/>
            <ac:spMk id="10" creationId="{F9B5704E-B5EE-0F52-BDC1-F9CBB39E9476}"/>
          </ac:spMkLst>
        </pc:spChg>
        <pc:spChg chg="add mod">
          <ac:chgData name="범수 김" userId="863329ffd88cf9fc" providerId="LiveId" clId="{384BA35C-A002-48F5-9B87-0EB28A8A1B3D}" dt="2023-12-19T02:13:10.939" v="727" actId="164"/>
          <ac:spMkLst>
            <pc:docMk/>
            <pc:sldMk cId="3922535475" sldId="677"/>
            <ac:spMk id="12" creationId="{0AB6BEFC-C8EF-0D9B-F584-EEC4F6B40F02}"/>
          </ac:spMkLst>
        </pc:spChg>
        <pc:spChg chg="add mod">
          <ac:chgData name="범수 김" userId="863329ffd88cf9fc" providerId="LiveId" clId="{384BA35C-A002-48F5-9B87-0EB28A8A1B3D}" dt="2023-12-19T02:13:36.608" v="772" actId="1076"/>
          <ac:spMkLst>
            <pc:docMk/>
            <pc:sldMk cId="3922535475" sldId="677"/>
            <ac:spMk id="14" creationId="{6FDE1276-12CF-31F8-DB7E-21BBE61B9EE7}"/>
          </ac:spMkLst>
        </pc:spChg>
        <pc:grpChg chg="add mod">
          <ac:chgData name="범수 김" userId="863329ffd88cf9fc" providerId="LiveId" clId="{384BA35C-A002-48F5-9B87-0EB28A8A1B3D}" dt="2023-12-19T02:13:10.939" v="727" actId="164"/>
          <ac:grpSpMkLst>
            <pc:docMk/>
            <pc:sldMk cId="3922535475" sldId="677"/>
            <ac:grpSpMk id="11" creationId="{94C192B3-05A7-6AEF-38ED-EE6667054E49}"/>
          </ac:grpSpMkLst>
        </pc:grpChg>
        <pc:grpChg chg="add mod">
          <ac:chgData name="범수 김" userId="863329ffd88cf9fc" providerId="LiveId" clId="{384BA35C-A002-48F5-9B87-0EB28A8A1B3D}" dt="2023-12-19T02:13:16.461" v="729" actId="1076"/>
          <ac:grpSpMkLst>
            <pc:docMk/>
            <pc:sldMk cId="3922535475" sldId="677"/>
            <ac:grpSpMk id="13" creationId="{B88449C3-8A4D-CAA7-C431-8BE79DFCD295}"/>
          </ac:grpSpMkLst>
        </pc:grpChg>
        <pc:picChg chg="add mod">
          <ac:chgData name="범수 김" userId="863329ffd88cf9fc" providerId="LiveId" clId="{384BA35C-A002-48F5-9B87-0EB28A8A1B3D}" dt="2023-12-19T02:12:36.421" v="676" actId="164"/>
          <ac:picMkLst>
            <pc:docMk/>
            <pc:sldMk cId="3922535475" sldId="677"/>
            <ac:picMk id="4" creationId="{A39F75C9-5D42-6064-61EF-6FC26F215F51}"/>
          </ac:picMkLst>
        </pc:picChg>
      </pc:sldChg>
      <pc:sldChg chg="addSp delSp modSp add mod">
        <pc:chgData name="범수 김" userId="863329ffd88cf9fc" providerId="LiveId" clId="{384BA35C-A002-48F5-9B87-0EB28A8A1B3D}" dt="2023-12-19T02:15:23.169" v="975" actId="1076"/>
        <pc:sldMkLst>
          <pc:docMk/>
          <pc:sldMk cId="4281444555" sldId="678"/>
        </pc:sldMkLst>
        <pc:spChg chg="mod">
          <ac:chgData name="범수 김" userId="863329ffd88cf9fc" providerId="LiveId" clId="{384BA35C-A002-48F5-9B87-0EB28A8A1B3D}" dt="2023-12-19T02:15:18.071" v="974"/>
          <ac:spMkLst>
            <pc:docMk/>
            <pc:sldMk cId="4281444555" sldId="678"/>
            <ac:spMk id="2" creationId="{BB063B73-DBD4-0BEB-9480-BE230181038F}"/>
          </ac:spMkLst>
        </pc:spChg>
        <pc:spChg chg="del">
          <ac:chgData name="범수 김" userId="863329ffd88cf9fc" providerId="LiveId" clId="{384BA35C-A002-48F5-9B87-0EB28A8A1B3D}" dt="2023-12-19T02:12:32.827" v="675" actId="478"/>
          <ac:spMkLst>
            <pc:docMk/>
            <pc:sldMk cId="4281444555" sldId="678"/>
            <ac:spMk id="6" creationId="{BC768FD0-0B6A-D648-E58D-9BA15A6C9523}"/>
          </ac:spMkLst>
        </pc:spChg>
        <pc:spChg chg="del">
          <ac:chgData name="범수 김" userId="863329ffd88cf9fc" providerId="LiveId" clId="{384BA35C-A002-48F5-9B87-0EB28A8A1B3D}" dt="2023-12-19T02:12:32.827" v="675" actId="478"/>
          <ac:spMkLst>
            <pc:docMk/>
            <pc:sldMk cId="4281444555" sldId="678"/>
            <ac:spMk id="7" creationId="{CD9F936D-1D04-A6C2-253A-F84EFBAEDE7B}"/>
          </ac:spMkLst>
        </pc:spChg>
        <pc:spChg chg="del">
          <ac:chgData name="범수 김" userId="863329ffd88cf9fc" providerId="LiveId" clId="{384BA35C-A002-48F5-9B87-0EB28A8A1B3D}" dt="2023-12-19T02:12:32.827" v="675" actId="478"/>
          <ac:spMkLst>
            <pc:docMk/>
            <pc:sldMk cId="4281444555" sldId="678"/>
            <ac:spMk id="8" creationId="{B153E681-010B-7C82-55B0-3744EF0F8808}"/>
          </ac:spMkLst>
        </pc:spChg>
        <pc:spChg chg="del">
          <ac:chgData name="범수 김" userId="863329ffd88cf9fc" providerId="LiveId" clId="{384BA35C-A002-48F5-9B87-0EB28A8A1B3D}" dt="2023-12-19T02:12:32.827" v="675" actId="478"/>
          <ac:spMkLst>
            <pc:docMk/>
            <pc:sldMk cId="4281444555" sldId="678"/>
            <ac:spMk id="9" creationId="{8D0C718A-F980-557E-E8EE-0286A2A94067}"/>
          </ac:spMkLst>
        </pc:spChg>
        <pc:spChg chg="del">
          <ac:chgData name="범수 김" userId="863329ffd88cf9fc" providerId="LiveId" clId="{384BA35C-A002-48F5-9B87-0EB28A8A1B3D}" dt="2023-12-19T02:12:32.827" v="675" actId="478"/>
          <ac:spMkLst>
            <pc:docMk/>
            <pc:sldMk cId="4281444555" sldId="678"/>
            <ac:spMk id="10" creationId="{F9B5704E-B5EE-0F52-BDC1-F9CBB39E9476}"/>
          </ac:spMkLst>
        </pc:spChg>
        <pc:spChg chg="add mod">
          <ac:chgData name="범수 김" userId="863329ffd88cf9fc" providerId="LiveId" clId="{384BA35C-A002-48F5-9B87-0EB28A8A1B3D}" dt="2023-12-19T02:14:17.885" v="831" actId="164"/>
          <ac:spMkLst>
            <pc:docMk/>
            <pc:sldMk cId="4281444555" sldId="678"/>
            <ac:spMk id="12" creationId="{BBB591D7-C130-C41F-73FC-4C9314C58363}"/>
          </ac:spMkLst>
        </pc:spChg>
        <pc:spChg chg="add mod">
          <ac:chgData name="범수 김" userId="863329ffd88cf9fc" providerId="LiveId" clId="{384BA35C-A002-48F5-9B87-0EB28A8A1B3D}" dt="2023-12-19T02:14:48.053" v="839" actId="164"/>
          <ac:spMkLst>
            <pc:docMk/>
            <pc:sldMk cId="4281444555" sldId="678"/>
            <ac:spMk id="16" creationId="{E0FDF98E-C7EA-8443-7D98-CC30F1C8B36D}"/>
          </ac:spMkLst>
        </pc:spChg>
        <pc:grpChg chg="add del mod">
          <ac:chgData name="범수 김" userId="863329ffd88cf9fc" providerId="LiveId" clId="{384BA35C-A002-48F5-9B87-0EB28A8A1B3D}" dt="2023-12-19T02:14:34.617" v="832" actId="478"/>
          <ac:grpSpMkLst>
            <pc:docMk/>
            <pc:sldMk cId="4281444555" sldId="678"/>
            <ac:grpSpMk id="13" creationId="{4838F4B8-6042-0122-7411-31C253307E7C}"/>
          </ac:grpSpMkLst>
        </pc:grpChg>
        <pc:grpChg chg="add mod">
          <ac:chgData name="범수 김" userId="863329ffd88cf9fc" providerId="LiveId" clId="{384BA35C-A002-48F5-9B87-0EB28A8A1B3D}" dt="2023-12-19T02:15:23.169" v="975" actId="1076"/>
          <ac:grpSpMkLst>
            <pc:docMk/>
            <pc:sldMk cId="4281444555" sldId="678"/>
            <ac:grpSpMk id="17" creationId="{9B7C6D0A-C433-DA73-6286-15A38DFF2B08}"/>
          </ac:grpSpMkLst>
        </pc:grpChg>
        <pc:picChg chg="del">
          <ac:chgData name="범수 김" userId="863329ffd88cf9fc" providerId="LiveId" clId="{384BA35C-A002-48F5-9B87-0EB28A8A1B3D}" dt="2023-12-19T02:12:31.126" v="674" actId="478"/>
          <ac:picMkLst>
            <pc:docMk/>
            <pc:sldMk cId="4281444555" sldId="678"/>
            <ac:picMk id="4" creationId="{A39F75C9-5D42-6064-61EF-6FC26F215F51}"/>
          </ac:picMkLst>
        </pc:picChg>
        <pc:picChg chg="add mod">
          <ac:chgData name="범수 김" userId="863329ffd88cf9fc" providerId="LiveId" clId="{384BA35C-A002-48F5-9B87-0EB28A8A1B3D}" dt="2023-12-19T02:14:17.885" v="831" actId="164"/>
          <ac:picMkLst>
            <pc:docMk/>
            <pc:sldMk cId="4281444555" sldId="678"/>
            <ac:picMk id="11" creationId="{21B05866-1CD7-7460-286D-F7FC76D28957}"/>
          </ac:picMkLst>
        </pc:picChg>
        <pc:picChg chg="add mod">
          <ac:chgData name="범수 김" userId="863329ffd88cf9fc" providerId="LiveId" clId="{384BA35C-A002-48F5-9B87-0EB28A8A1B3D}" dt="2023-12-19T02:14:48.053" v="839" actId="164"/>
          <ac:picMkLst>
            <pc:docMk/>
            <pc:sldMk cId="4281444555" sldId="678"/>
            <ac:picMk id="15" creationId="{8855D253-E6FF-00BC-5139-006A23CB1908}"/>
          </ac:picMkLst>
        </pc:picChg>
      </pc:sldChg>
      <pc:sldChg chg="modSp add mod">
        <pc:chgData name="범수 김" userId="863329ffd88cf9fc" providerId="LiveId" clId="{384BA35C-A002-48F5-9B87-0EB28A8A1B3D}" dt="2023-12-19T04:47:10.096" v="1040" actId="20577"/>
        <pc:sldMkLst>
          <pc:docMk/>
          <pc:sldMk cId="2718269740" sldId="679"/>
        </pc:sldMkLst>
        <pc:spChg chg="mod">
          <ac:chgData name="범수 김" userId="863329ffd88cf9fc" providerId="LiveId" clId="{384BA35C-A002-48F5-9B87-0EB28A8A1B3D}" dt="2023-12-19T04:47:10.096" v="1040" actId="20577"/>
          <ac:spMkLst>
            <pc:docMk/>
            <pc:sldMk cId="2718269740" sldId="679"/>
            <ac:spMk id="5" creationId="{A389414F-66B7-1262-7F78-D45BD7660CF6}"/>
          </ac:spMkLst>
        </pc:spChg>
      </pc:sldChg>
      <pc:sldChg chg="addSp modSp add mod">
        <pc:chgData name="범수 김" userId="863329ffd88cf9fc" providerId="LiveId" clId="{384BA35C-A002-48F5-9B87-0EB28A8A1B3D}" dt="2023-12-19T04:49:08.815" v="1400" actId="208"/>
        <pc:sldMkLst>
          <pc:docMk/>
          <pc:sldMk cId="250393493" sldId="680"/>
        </pc:sldMkLst>
        <pc:spChg chg="add mod">
          <ac:chgData name="범수 김" userId="863329ffd88cf9fc" providerId="LiveId" clId="{384BA35C-A002-48F5-9B87-0EB28A8A1B3D}" dt="2023-12-19T04:49:08.815" v="1400" actId="208"/>
          <ac:spMkLst>
            <pc:docMk/>
            <pc:sldMk cId="250393493" sldId="680"/>
            <ac:spMk id="4" creationId="{37DD84B6-CF4B-605D-B1A7-71D97A79B72D}"/>
          </ac:spMkLst>
        </pc:spChg>
        <pc:spChg chg="mod">
          <ac:chgData name="범수 김" userId="863329ffd88cf9fc" providerId="LiveId" clId="{384BA35C-A002-48F5-9B87-0EB28A8A1B3D}" dt="2023-12-19T04:47:16.105" v="1046" actId="1076"/>
          <ac:spMkLst>
            <pc:docMk/>
            <pc:sldMk cId="250393493" sldId="680"/>
            <ac:spMk id="5" creationId="{A389414F-66B7-1262-7F78-D45BD7660CF6}"/>
          </ac:spMkLst>
        </pc:spChg>
        <pc:spChg chg="add mod">
          <ac:chgData name="범수 김" userId="863329ffd88cf9fc" providerId="LiveId" clId="{384BA35C-A002-48F5-9B87-0EB28A8A1B3D}" dt="2023-12-19T04:48:12.211" v="1059" actId="164"/>
          <ac:spMkLst>
            <pc:docMk/>
            <pc:sldMk cId="250393493" sldId="680"/>
            <ac:spMk id="6" creationId="{E6CD8AF2-DB84-894A-51A8-79E55CA4D9A1}"/>
          </ac:spMkLst>
        </pc:spChg>
        <pc:grpChg chg="add mod">
          <ac:chgData name="범수 김" userId="863329ffd88cf9fc" providerId="LiveId" clId="{384BA35C-A002-48F5-9B87-0EB28A8A1B3D}" dt="2023-12-19T04:48:12.211" v="1059" actId="164"/>
          <ac:grpSpMkLst>
            <pc:docMk/>
            <pc:sldMk cId="250393493" sldId="680"/>
            <ac:grpSpMk id="7" creationId="{04FD310E-8E9A-55A8-7BD4-4A438554CBD1}"/>
          </ac:grpSpMkLst>
        </pc:grpChg>
        <pc:picChg chg="add mod">
          <ac:chgData name="범수 김" userId="863329ffd88cf9fc" providerId="LiveId" clId="{384BA35C-A002-48F5-9B87-0EB28A8A1B3D}" dt="2023-12-19T04:48:12.211" v="1059" actId="164"/>
          <ac:picMkLst>
            <pc:docMk/>
            <pc:sldMk cId="250393493" sldId="680"/>
            <ac:picMk id="3" creationId="{77D7CE3F-E235-0AC5-0900-AE70D07900B2}"/>
          </ac:picMkLst>
        </pc:picChg>
      </pc:sldChg>
      <pc:sldChg chg="addSp delSp modSp add mod">
        <pc:chgData name="범수 김" userId="863329ffd88cf9fc" providerId="LiveId" clId="{384BA35C-A002-48F5-9B87-0EB28A8A1B3D}" dt="2023-12-19T04:50:59.243" v="1503" actId="1076"/>
        <pc:sldMkLst>
          <pc:docMk/>
          <pc:sldMk cId="2919294578" sldId="681"/>
        </pc:sldMkLst>
        <pc:spChg chg="add mod">
          <ac:chgData name="범수 김" userId="863329ffd88cf9fc" providerId="LiveId" clId="{384BA35C-A002-48F5-9B87-0EB28A8A1B3D}" dt="2023-12-19T04:49:47.860" v="1474" actId="1076"/>
          <ac:spMkLst>
            <pc:docMk/>
            <pc:sldMk cId="2919294578" sldId="681"/>
            <ac:spMk id="2" creationId="{5121EC28-4266-F099-CF5D-A452F17A933E}"/>
          </ac:spMkLst>
        </pc:spChg>
        <pc:spChg chg="del">
          <ac:chgData name="범수 김" userId="863329ffd88cf9fc" providerId="LiveId" clId="{384BA35C-A002-48F5-9B87-0EB28A8A1B3D}" dt="2023-12-19T04:49:17.776" v="1402" actId="478"/>
          <ac:spMkLst>
            <pc:docMk/>
            <pc:sldMk cId="2919294578" sldId="681"/>
            <ac:spMk id="4" creationId="{37DD84B6-CF4B-605D-B1A7-71D97A79B72D}"/>
          </ac:spMkLst>
        </pc:spChg>
        <pc:spChg chg="add mod">
          <ac:chgData name="범수 김" userId="863329ffd88cf9fc" providerId="LiveId" clId="{384BA35C-A002-48F5-9B87-0EB28A8A1B3D}" dt="2023-12-19T04:50:34.491" v="1490" actId="164"/>
          <ac:spMkLst>
            <pc:docMk/>
            <pc:sldMk cId="2919294578" sldId="681"/>
            <ac:spMk id="12" creationId="{BA6CB6E2-44F4-08EE-F376-C09BB275398B}"/>
          </ac:spMkLst>
        </pc:spChg>
        <pc:spChg chg="add mod">
          <ac:chgData name="범수 김" userId="863329ffd88cf9fc" providerId="LiveId" clId="{384BA35C-A002-48F5-9B87-0EB28A8A1B3D}" dt="2023-12-19T04:50:34.491" v="1490" actId="164"/>
          <ac:spMkLst>
            <pc:docMk/>
            <pc:sldMk cId="2919294578" sldId="681"/>
            <ac:spMk id="13" creationId="{C3F25F95-8579-73B3-ABB2-892908A23C52}"/>
          </ac:spMkLst>
        </pc:spChg>
        <pc:spChg chg="add mod">
          <ac:chgData name="범수 김" userId="863329ffd88cf9fc" providerId="LiveId" clId="{384BA35C-A002-48F5-9B87-0EB28A8A1B3D}" dt="2023-12-19T04:50:34.491" v="1490" actId="164"/>
          <ac:spMkLst>
            <pc:docMk/>
            <pc:sldMk cId="2919294578" sldId="681"/>
            <ac:spMk id="14" creationId="{409AAFB3-4B6C-CEE7-25F1-83FCDF17E7D6}"/>
          </ac:spMkLst>
        </pc:spChg>
        <pc:spChg chg="add mod">
          <ac:chgData name="범수 김" userId="863329ffd88cf9fc" providerId="LiveId" clId="{384BA35C-A002-48F5-9B87-0EB28A8A1B3D}" dt="2023-12-19T04:50:54.316" v="1502" actId="164"/>
          <ac:spMkLst>
            <pc:docMk/>
            <pc:sldMk cId="2919294578" sldId="681"/>
            <ac:spMk id="16" creationId="{9860CDC4-E1DD-7A7C-F87E-B69156602C78}"/>
          </ac:spMkLst>
        </pc:spChg>
        <pc:spChg chg="add mod">
          <ac:chgData name="범수 김" userId="863329ffd88cf9fc" providerId="LiveId" clId="{384BA35C-A002-48F5-9B87-0EB28A8A1B3D}" dt="2023-12-19T04:50:54.316" v="1502" actId="164"/>
          <ac:spMkLst>
            <pc:docMk/>
            <pc:sldMk cId="2919294578" sldId="681"/>
            <ac:spMk id="17" creationId="{81DF688B-303F-6981-FDF1-5FF87500C49E}"/>
          </ac:spMkLst>
        </pc:spChg>
        <pc:spChg chg="add mod">
          <ac:chgData name="범수 김" userId="863329ffd88cf9fc" providerId="LiveId" clId="{384BA35C-A002-48F5-9B87-0EB28A8A1B3D}" dt="2023-12-19T04:50:54.316" v="1502" actId="164"/>
          <ac:spMkLst>
            <pc:docMk/>
            <pc:sldMk cId="2919294578" sldId="681"/>
            <ac:spMk id="18" creationId="{8BF2C39D-1450-034F-83D4-EBCFCB42366A}"/>
          </ac:spMkLst>
        </pc:spChg>
        <pc:grpChg chg="del">
          <ac:chgData name="범수 김" userId="863329ffd88cf9fc" providerId="LiveId" clId="{384BA35C-A002-48F5-9B87-0EB28A8A1B3D}" dt="2023-12-19T04:49:18.348" v="1403" actId="478"/>
          <ac:grpSpMkLst>
            <pc:docMk/>
            <pc:sldMk cId="2919294578" sldId="681"/>
            <ac:grpSpMk id="7" creationId="{04FD310E-8E9A-55A8-7BD4-4A438554CBD1}"/>
          </ac:grpSpMkLst>
        </pc:grpChg>
        <pc:grpChg chg="add mod">
          <ac:chgData name="범수 김" userId="863329ffd88cf9fc" providerId="LiveId" clId="{384BA35C-A002-48F5-9B87-0EB28A8A1B3D}" dt="2023-12-19T04:50:54.316" v="1502" actId="164"/>
          <ac:grpSpMkLst>
            <pc:docMk/>
            <pc:sldMk cId="2919294578" sldId="681"/>
            <ac:grpSpMk id="15" creationId="{1F51EFDB-1B13-4801-D453-C1F9C5EA7152}"/>
          </ac:grpSpMkLst>
        </pc:grpChg>
        <pc:grpChg chg="add mod">
          <ac:chgData name="범수 김" userId="863329ffd88cf9fc" providerId="LiveId" clId="{384BA35C-A002-48F5-9B87-0EB28A8A1B3D}" dt="2023-12-19T04:50:59.243" v="1503" actId="1076"/>
          <ac:grpSpMkLst>
            <pc:docMk/>
            <pc:sldMk cId="2919294578" sldId="681"/>
            <ac:grpSpMk id="19" creationId="{95233EF2-5DB4-1955-1AE1-DC7C1CF51084}"/>
          </ac:grpSpMkLst>
        </pc:grpChg>
        <pc:picChg chg="add mod">
          <ac:chgData name="범수 김" userId="863329ffd88cf9fc" providerId="LiveId" clId="{384BA35C-A002-48F5-9B87-0EB28A8A1B3D}" dt="2023-12-19T04:50:34.491" v="1490" actId="164"/>
          <ac:picMkLst>
            <pc:docMk/>
            <pc:sldMk cId="2919294578" sldId="681"/>
            <ac:picMk id="9" creationId="{FC634538-424D-5551-ECBD-2416DFD3E569}"/>
          </ac:picMkLst>
        </pc:picChg>
        <pc:picChg chg="add mod">
          <ac:chgData name="범수 김" userId="863329ffd88cf9fc" providerId="LiveId" clId="{384BA35C-A002-48F5-9B87-0EB28A8A1B3D}" dt="2023-12-19T04:50:54.316" v="1502" actId="164"/>
          <ac:picMkLst>
            <pc:docMk/>
            <pc:sldMk cId="2919294578" sldId="681"/>
            <ac:picMk id="11" creationId="{C1AA8BF2-FBE1-6FCB-90FF-4AB231E452A2}"/>
          </ac:picMkLst>
        </pc:picChg>
      </pc:sldChg>
      <pc:sldChg chg="addSp delSp modSp add mod">
        <pc:chgData name="범수 김" userId="863329ffd88cf9fc" providerId="LiveId" clId="{384BA35C-A002-48F5-9B87-0EB28A8A1B3D}" dt="2023-12-19T04:53:19.066" v="1765" actId="1076"/>
        <pc:sldMkLst>
          <pc:docMk/>
          <pc:sldMk cId="2847280902" sldId="682"/>
        </pc:sldMkLst>
        <pc:spChg chg="mod">
          <ac:chgData name="범수 김" userId="863329ffd88cf9fc" providerId="LiveId" clId="{384BA35C-A002-48F5-9B87-0EB28A8A1B3D}" dt="2023-12-19T04:51:11.666" v="1581" actId="20577"/>
          <ac:spMkLst>
            <pc:docMk/>
            <pc:sldMk cId="2847280902" sldId="682"/>
            <ac:spMk id="2" creationId="{5121EC28-4266-F099-CF5D-A452F17A933E}"/>
          </ac:spMkLst>
        </pc:spChg>
        <pc:spChg chg="add mod">
          <ac:chgData name="범수 김" userId="863329ffd88cf9fc" providerId="LiveId" clId="{384BA35C-A002-48F5-9B87-0EB28A8A1B3D}" dt="2023-12-19T04:52:13.158" v="1598" actId="164"/>
          <ac:spMkLst>
            <pc:docMk/>
            <pc:sldMk cId="2847280902" sldId="682"/>
            <ac:spMk id="6" creationId="{CE41BA5B-E613-73BD-0221-1F0C7901F286}"/>
          </ac:spMkLst>
        </pc:spChg>
        <pc:spChg chg="add mod">
          <ac:chgData name="범수 김" userId="863329ffd88cf9fc" providerId="LiveId" clId="{384BA35C-A002-48F5-9B87-0EB28A8A1B3D}" dt="2023-12-19T04:52:13.158" v="1598" actId="164"/>
          <ac:spMkLst>
            <pc:docMk/>
            <pc:sldMk cId="2847280902" sldId="682"/>
            <ac:spMk id="7" creationId="{F29455DA-6831-A80A-5B54-F6AF1F6F65E0}"/>
          </ac:spMkLst>
        </pc:spChg>
        <pc:spChg chg="add mod">
          <ac:chgData name="범수 김" userId="863329ffd88cf9fc" providerId="LiveId" clId="{384BA35C-A002-48F5-9B87-0EB28A8A1B3D}" dt="2023-12-19T04:52:04.896" v="1594" actId="571"/>
          <ac:spMkLst>
            <pc:docMk/>
            <pc:sldMk cId="2847280902" sldId="682"/>
            <ac:spMk id="10" creationId="{330AFDFF-8056-72A6-B274-53FE2AA83884}"/>
          </ac:spMkLst>
        </pc:spChg>
        <pc:spChg chg="add mod">
          <ac:chgData name="범수 김" userId="863329ffd88cf9fc" providerId="LiveId" clId="{384BA35C-A002-48F5-9B87-0EB28A8A1B3D}" dt="2023-12-19T04:52:13.158" v="1598" actId="164"/>
          <ac:spMkLst>
            <pc:docMk/>
            <pc:sldMk cId="2847280902" sldId="682"/>
            <ac:spMk id="20" creationId="{303ED237-4A4A-7A55-8D34-06761EF07500}"/>
          </ac:spMkLst>
        </pc:spChg>
        <pc:spChg chg="add mod">
          <ac:chgData name="범수 김" userId="863329ffd88cf9fc" providerId="LiveId" clId="{384BA35C-A002-48F5-9B87-0EB28A8A1B3D}" dt="2023-12-19T04:52:43.418" v="1607" actId="1076"/>
          <ac:spMkLst>
            <pc:docMk/>
            <pc:sldMk cId="2847280902" sldId="682"/>
            <ac:spMk id="22" creationId="{4B51A88E-6317-FD10-DBE8-ECA2941F1352}"/>
          </ac:spMkLst>
        </pc:spChg>
        <pc:spChg chg="add mod">
          <ac:chgData name="범수 김" userId="863329ffd88cf9fc" providerId="LiveId" clId="{384BA35C-A002-48F5-9B87-0EB28A8A1B3D}" dt="2023-12-19T04:53:19.066" v="1765" actId="1076"/>
          <ac:spMkLst>
            <pc:docMk/>
            <pc:sldMk cId="2847280902" sldId="682"/>
            <ac:spMk id="25" creationId="{650D78CB-6782-210A-1E7F-BFB91BC1F733}"/>
          </ac:spMkLst>
        </pc:spChg>
        <pc:grpChg chg="del">
          <ac:chgData name="범수 김" userId="863329ffd88cf9fc" providerId="LiveId" clId="{384BA35C-A002-48F5-9B87-0EB28A8A1B3D}" dt="2023-12-19T04:51:02.205" v="1505" actId="478"/>
          <ac:grpSpMkLst>
            <pc:docMk/>
            <pc:sldMk cId="2847280902" sldId="682"/>
            <ac:grpSpMk id="19" creationId="{95233EF2-5DB4-1955-1AE1-DC7C1CF51084}"/>
          </ac:grpSpMkLst>
        </pc:grpChg>
        <pc:grpChg chg="add mod">
          <ac:chgData name="범수 김" userId="863329ffd88cf9fc" providerId="LiveId" clId="{384BA35C-A002-48F5-9B87-0EB28A8A1B3D}" dt="2023-12-19T04:52:15.113" v="1599" actId="1076"/>
          <ac:grpSpMkLst>
            <pc:docMk/>
            <pc:sldMk cId="2847280902" sldId="682"/>
            <ac:grpSpMk id="21" creationId="{D2C504B8-D1EF-2B34-0EAF-107CCB30CBD2}"/>
          </ac:grpSpMkLst>
        </pc:grpChg>
        <pc:picChg chg="add mod">
          <ac:chgData name="범수 김" userId="863329ffd88cf9fc" providerId="LiveId" clId="{384BA35C-A002-48F5-9B87-0EB28A8A1B3D}" dt="2023-12-19T04:52:13.158" v="1598" actId="164"/>
          <ac:picMkLst>
            <pc:docMk/>
            <pc:sldMk cId="2847280902" sldId="682"/>
            <ac:picMk id="4" creationId="{367FED89-83D9-2B84-1EE8-60600C44DDC0}"/>
          </ac:picMkLst>
        </pc:picChg>
        <pc:picChg chg="add mod">
          <ac:chgData name="범수 김" userId="863329ffd88cf9fc" providerId="LiveId" clId="{384BA35C-A002-48F5-9B87-0EB28A8A1B3D}" dt="2023-12-19T04:52:04.896" v="1594" actId="571"/>
          <ac:picMkLst>
            <pc:docMk/>
            <pc:sldMk cId="2847280902" sldId="682"/>
            <ac:picMk id="8" creationId="{BDCA4B31-AC1D-37DA-4575-57385FBD7BFC}"/>
          </ac:picMkLst>
        </pc:picChg>
        <pc:picChg chg="add mod">
          <ac:chgData name="범수 김" userId="863329ffd88cf9fc" providerId="LiveId" clId="{384BA35C-A002-48F5-9B87-0EB28A8A1B3D}" dt="2023-12-19T04:52:45.885" v="1608" actId="1076"/>
          <ac:picMkLst>
            <pc:docMk/>
            <pc:sldMk cId="2847280902" sldId="682"/>
            <ac:picMk id="24" creationId="{E2B2E0A6-2360-67E0-EE1B-1C98F3C4143C}"/>
          </ac:picMkLst>
        </pc:picChg>
      </pc:sldChg>
      <pc:sldChg chg="modSp add mod">
        <pc:chgData name="범수 김" userId="863329ffd88cf9fc" providerId="LiveId" clId="{384BA35C-A002-48F5-9B87-0EB28A8A1B3D}" dt="2023-12-19T04:57:52.107" v="1828" actId="20577"/>
        <pc:sldMkLst>
          <pc:docMk/>
          <pc:sldMk cId="1482603554" sldId="683"/>
        </pc:sldMkLst>
        <pc:spChg chg="mod">
          <ac:chgData name="범수 김" userId="863329ffd88cf9fc" providerId="LiveId" clId="{384BA35C-A002-48F5-9B87-0EB28A8A1B3D}" dt="2023-12-19T04:57:52.107" v="1828" actId="20577"/>
          <ac:spMkLst>
            <pc:docMk/>
            <pc:sldMk cId="1482603554" sldId="683"/>
            <ac:spMk id="5" creationId="{A389414F-66B7-1262-7F78-D45BD7660CF6}"/>
          </ac:spMkLst>
        </pc:spChg>
      </pc:sldChg>
      <pc:sldChg chg="addSp modSp add mod">
        <pc:chgData name="범수 김" userId="863329ffd88cf9fc" providerId="LiveId" clId="{384BA35C-A002-48F5-9B87-0EB28A8A1B3D}" dt="2023-12-19T05:44:03.498" v="1947" actId="20577"/>
        <pc:sldMkLst>
          <pc:docMk/>
          <pc:sldMk cId="1591705402" sldId="684"/>
        </pc:sldMkLst>
        <pc:spChg chg="mod">
          <ac:chgData name="범수 김" userId="863329ffd88cf9fc" providerId="LiveId" clId="{384BA35C-A002-48F5-9B87-0EB28A8A1B3D}" dt="2023-12-19T04:58:18.418" v="1835" actId="1076"/>
          <ac:spMkLst>
            <pc:docMk/>
            <pc:sldMk cId="1591705402" sldId="684"/>
            <ac:spMk id="5" creationId="{A389414F-66B7-1262-7F78-D45BD7660CF6}"/>
          </ac:spMkLst>
        </pc:spChg>
        <pc:spChg chg="add mod">
          <ac:chgData name="범수 김" userId="863329ffd88cf9fc" providerId="LiveId" clId="{384BA35C-A002-48F5-9B87-0EB28A8A1B3D}" dt="2023-12-19T05:00:54.684" v="1844" actId="164"/>
          <ac:spMkLst>
            <pc:docMk/>
            <pc:sldMk cId="1591705402" sldId="684"/>
            <ac:spMk id="7" creationId="{45DA0428-FE95-339C-114E-396FB7132078}"/>
          </ac:spMkLst>
        </pc:spChg>
        <pc:spChg chg="add mod">
          <ac:chgData name="범수 김" userId="863329ffd88cf9fc" providerId="LiveId" clId="{384BA35C-A002-48F5-9B87-0EB28A8A1B3D}" dt="2023-12-19T05:44:03.498" v="1947" actId="20577"/>
          <ac:spMkLst>
            <pc:docMk/>
            <pc:sldMk cId="1591705402" sldId="684"/>
            <ac:spMk id="9" creationId="{0C1CA5D8-D006-6FE2-547A-76501C931C93}"/>
          </ac:spMkLst>
        </pc:spChg>
        <pc:grpChg chg="add mod">
          <ac:chgData name="범수 김" userId="863329ffd88cf9fc" providerId="LiveId" clId="{384BA35C-A002-48F5-9B87-0EB28A8A1B3D}" dt="2023-12-19T05:00:54.684" v="1844" actId="164"/>
          <ac:grpSpMkLst>
            <pc:docMk/>
            <pc:sldMk cId="1591705402" sldId="684"/>
            <ac:grpSpMk id="8" creationId="{49F5FF8B-E0A9-5F01-8C79-2A34B7B0A28B}"/>
          </ac:grpSpMkLst>
        </pc:grpChg>
        <pc:picChg chg="add mod">
          <ac:chgData name="범수 김" userId="863329ffd88cf9fc" providerId="LiveId" clId="{384BA35C-A002-48F5-9B87-0EB28A8A1B3D}" dt="2023-12-19T05:00:54.684" v="1844" actId="164"/>
          <ac:picMkLst>
            <pc:docMk/>
            <pc:sldMk cId="1591705402" sldId="684"/>
            <ac:picMk id="3" creationId="{FBF39C65-E3A1-CF8E-08AF-89969FCE247A}"/>
          </ac:picMkLst>
        </pc:picChg>
        <pc:picChg chg="add mod">
          <ac:chgData name="범수 김" userId="863329ffd88cf9fc" providerId="LiveId" clId="{384BA35C-A002-48F5-9B87-0EB28A8A1B3D}" dt="2023-12-19T05:00:54.684" v="1844" actId="164"/>
          <ac:picMkLst>
            <pc:docMk/>
            <pc:sldMk cId="1591705402" sldId="684"/>
            <ac:picMk id="6" creationId="{90E3FAB3-7BE6-2F44-27B6-92ECF8FAB421}"/>
          </ac:picMkLst>
        </pc:picChg>
      </pc:sldChg>
    </pc:docChg>
  </pc:docChgLst>
  <pc:docChgLst>
    <pc:chgData name="범수 김" userId="863329ffd88cf9fc" providerId="LiveId" clId="{E77CD923-34D0-420F-838E-A6E3940F86EF}"/>
    <pc:docChg chg="undo custSel modSld">
      <pc:chgData name="범수 김" userId="863329ffd88cf9fc" providerId="LiveId" clId="{E77CD923-34D0-420F-838E-A6E3940F86EF}" dt="2024-01-01T04:34:42.507" v="1" actId="1076"/>
      <pc:docMkLst>
        <pc:docMk/>
      </pc:docMkLst>
      <pc:sldChg chg="modSp mod">
        <pc:chgData name="범수 김" userId="863329ffd88cf9fc" providerId="LiveId" clId="{E77CD923-34D0-420F-838E-A6E3940F86EF}" dt="2024-01-01T04:34:42.507" v="1" actId="1076"/>
        <pc:sldMkLst>
          <pc:docMk/>
          <pc:sldMk cId="1869551119" sldId="424"/>
        </pc:sldMkLst>
        <pc:spChg chg="mod">
          <ac:chgData name="범수 김" userId="863329ffd88cf9fc" providerId="LiveId" clId="{E77CD923-34D0-420F-838E-A6E3940F86EF}" dt="2024-01-01T04:34:42.507" v="1" actId="1076"/>
          <ac:spMkLst>
            <pc:docMk/>
            <pc:sldMk cId="1869551119" sldId="424"/>
            <ac:spMk id="10" creationId="{D9B6C98D-F7AA-CA8B-6F50-8D6D3C313132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0133A-35DE-410A-B1F1-614C7599EDF6}" type="datetimeFigureOut">
              <a:rPr lang="ko-KR" altLang="en-US" smtClean="0"/>
              <a:t>2024-01-01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E63EF5-71F6-4FC9-B33C-537E6F1C75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0033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E63EF5-71F6-4FC9-B33C-537E6F1C7522}" type="slidenum">
              <a:rPr lang="ko-KR" altLang="en-US" smtClean="0"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721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D470D7-8B6F-DCB5-6846-E8627589F9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909D452-F91E-C490-FD4F-5DC99AEDCF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EC744AB-BA2E-BDED-B037-CB979F6267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06B57-B701-4745-9F7A-42F3D09E8F20}" type="datetimeFigureOut">
              <a:rPr lang="ko-KR" altLang="en-US" smtClean="0"/>
              <a:t>2024-01-01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A179DAF-6C75-0CD4-8B4C-C0AD35A994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44BB02A-3612-3B77-3F54-40C4F11F3D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033BA-0D81-4736-97F0-8401AC61C7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63444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904EBC-A5DE-E80F-88E1-F376EF324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DCC71F2-5528-A598-77AB-34A84369CB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4622579-EA8E-7266-BE08-B6FF7B61F3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06B57-B701-4745-9F7A-42F3D09E8F20}" type="datetimeFigureOut">
              <a:rPr lang="ko-KR" altLang="en-US" smtClean="0"/>
              <a:t>2024-01-01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AFF04A5-FBCB-1876-5C1B-2E225E6D74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D4AAFCA-350C-9ED2-6C9B-CC2EC1707E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033BA-0D81-4736-97F0-8401AC61C7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97809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A2B39FE-4259-5B27-D3DA-5102E804AF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9916323-B9A8-03D7-8B56-69DC6B0F6F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579619B-79EB-FCE4-FF6E-8D1992636A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06B57-B701-4745-9F7A-42F3D09E8F20}" type="datetimeFigureOut">
              <a:rPr lang="ko-KR" altLang="en-US" smtClean="0"/>
              <a:t>2024-01-01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8134D2-8195-DBF5-600C-E67E08EB9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BA5327A-183E-B983-FAB8-39F8A3B83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033BA-0D81-4736-97F0-8401AC61C7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31505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7EC579-7794-08F5-CEAF-8C22C65161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6679ECD-E4EA-1405-4579-A19628B781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319F26C-F99D-79A5-C577-17F6861CF7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06B57-B701-4745-9F7A-42F3D09E8F20}" type="datetimeFigureOut">
              <a:rPr lang="ko-KR" altLang="en-US" smtClean="0"/>
              <a:t>2024-01-01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BB22BA6-4756-8A32-A14E-D93AFDEFEF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BEEE687-DC16-4358-9F96-AB3604EC9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033BA-0D81-4736-97F0-8401AC61C7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7229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41AF98-8D8E-5E37-B9F3-1F4581440D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76400A0-24AF-FA91-9B2D-74544DFDBC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24AEF27-EC32-E8F1-58B4-A7C9683278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06B57-B701-4745-9F7A-42F3D09E8F20}" type="datetimeFigureOut">
              <a:rPr lang="ko-KR" altLang="en-US" smtClean="0"/>
              <a:t>2024-01-01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5D29AE9-B09D-C4C0-FB1C-1FF8C0240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AC1302E-6EF1-7BFB-9529-0F85F41276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033BA-0D81-4736-97F0-8401AC61C7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65376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0056B7-2FEF-77FC-3849-DDA45CE5B9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3ACB159-4F4F-1E4A-57A4-0075955973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E6BC267-9A46-0D8E-D269-9930F9F516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8166343-FB2A-53FF-0187-80A3FC52D0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06B57-B701-4745-9F7A-42F3D09E8F20}" type="datetimeFigureOut">
              <a:rPr lang="ko-KR" altLang="en-US" smtClean="0"/>
              <a:t>2024-01-01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581946B-38BF-64D2-67AC-5FF17FDB77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F239D8E-9D72-6F50-89AA-910A6599B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033BA-0D81-4736-97F0-8401AC61C7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41068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B66B82-E813-C07D-672D-92754DD732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6B38DC3-F42E-FC06-3B42-215DB40730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2E8789C-7802-B9E4-C871-34CEC63F2F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C262C04-69DD-B3F6-E251-99A0190AF53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A6D5147-68C9-AA2A-252B-46146DAC45F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BB76D0E-E1EF-8F34-AE83-3BF9FD709E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06B57-B701-4745-9F7A-42F3D09E8F20}" type="datetimeFigureOut">
              <a:rPr lang="ko-KR" altLang="en-US" smtClean="0"/>
              <a:t>2024-01-01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86E2B0F-208D-2C89-2FEA-6163A2C93B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BF95650-9663-8F92-8BC3-CA1E7E55D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033BA-0D81-4736-97F0-8401AC61C7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46035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68BA83-54B3-6438-F4DB-CDDE1BC8E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81F97E8-CB9C-3DFC-DF6D-36EE94F79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06B57-B701-4745-9F7A-42F3D09E8F20}" type="datetimeFigureOut">
              <a:rPr lang="ko-KR" altLang="en-US" smtClean="0"/>
              <a:t>2024-01-01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208064C-72C5-E15E-DA48-B18FAFAE65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BA401D5-1389-38D9-278D-D86686040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033BA-0D81-4736-97F0-8401AC61C7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85652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E95CA9A-10F0-C45E-8F21-F814B45D5A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06B57-B701-4745-9F7A-42F3D09E8F20}" type="datetimeFigureOut">
              <a:rPr lang="ko-KR" altLang="en-US" smtClean="0"/>
              <a:t>2024-01-01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DAD9BA0-36C5-25DF-63FA-BD13BD6392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74C0F5C-8725-57FA-6FF3-C85820ADF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033BA-0D81-4736-97F0-8401AC61C7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15381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574A8A-31A0-5B23-477A-FA7F5056F9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C66D534-3FF3-5628-655C-C73E251DD3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A37A093-F84F-8E4D-0ECE-D37A60F88B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B6F2A51-E8D9-840C-36A1-084227DF70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06B57-B701-4745-9F7A-42F3D09E8F20}" type="datetimeFigureOut">
              <a:rPr lang="ko-KR" altLang="en-US" smtClean="0"/>
              <a:t>2024-01-01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6D08AA4-10B7-2E63-0DAD-182817D026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4CE704E-D007-2551-6E61-BA07708A4F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033BA-0D81-4736-97F0-8401AC61C7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10553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B8DF01-B343-29D1-4AAB-8BFF7FD427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ECD74EE-C040-30E5-3CEC-0B012E38EC8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9D3E56B-8702-2FF2-E7CE-2432B44E25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82D902D-2558-8506-D57F-548D741D20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06B57-B701-4745-9F7A-42F3D09E8F20}" type="datetimeFigureOut">
              <a:rPr lang="ko-KR" altLang="en-US" smtClean="0"/>
              <a:t>2024-01-01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4B40DC8-778D-3D08-B517-2810C4011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4C86D84-D488-20BE-5BD3-B19AF8A2AD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033BA-0D81-4736-97F0-8401AC61C7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53587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3A210F5-6902-1DE9-65FF-830EE04C6D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81AAC8F-3EFA-3275-5FF0-F37F0A573C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BAB0C54-C406-8E13-9623-8A0D9C88FE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406B57-B701-4745-9F7A-42F3D09E8F20}" type="datetimeFigureOut">
              <a:rPr lang="ko-KR" altLang="en-US" smtClean="0"/>
              <a:t>2024-01-01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355987E-08D4-DB84-7E6B-904FAD18AE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14ACF80-6697-6220-7B5D-6F5611B1B2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D033BA-0D81-4736-97F0-8401AC61C7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73914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2.png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1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1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1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1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1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1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1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1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1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1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1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1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1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1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1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1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1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1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1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1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1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1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1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1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1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1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1.xml"/></Relationships>
</file>

<file path=ppt/slides/_rels/slide2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1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1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1.xml"/></Relationships>
</file>

<file path=ppt/slides/_rels/slide2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1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1.xml"/></Relationships>
</file>

<file path=ppt/slides/_rels/slide2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1.xml"/></Relationships>
</file>

<file path=ppt/slides/_rels/slide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1.xml"/></Relationships>
</file>

<file path=ppt/slides/_rels/slide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1.xml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1.xml"/></Relationships>
</file>

<file path=ppt/slides/_rels/slide2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1.xml"/></Relationships>
</file>

<file path=ppt/slides/_rels/slide2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1.xml"/></Relationships>
</file>

<file path=ppt/slides/_rels/slide2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1.xml"/></Relationships>
</file>

<file path=ppt/slides/_rels/slide2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1.xml"/></Relationships>
</file>

<file path=ppt/slides/_rels/slide3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1.xml"/></Relationships>
</file>

<file path=ppt/slides/_rels/slide3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1.xml"/></Relationships>
</file>

<file path=ppt/slides/_rels/slide3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1.xml"/></Relationships>
</file>

<file path=ppt/slides/_rels/slide3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1.xml"/></Relationships>
</file>

<file path=ppt/slides/_rels/slide3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1.xml"/></Relationships>
</file>

<file path=ppt/slides/_rels/slide3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1.xml"/></Relationships>
</file>

<file path=ppt/slides/_rels/slide3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3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2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5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3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5B20C3D-6478-16E6-EEEE-28B5B3139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C9FC6-657A-4987-8A5A-760564536B33}" type="slidenum">
              <a:rPr lang="ko-KR" altLang="en-US" smtClean="0"/>
              <a:t>1</a:t>
            </a:fld>
            <a:endParaRPr lang="ko-KR" altLang="en-US"/>
          </a:p>
        </p:txBody>
      </p:sp>
      <p:pic>
        <p:nvPicPr>
          <p:cNvPr id="9" name="그림 8" descr="정원에서 대화하는 두 사람의 위쪽 모습">
            <a:extLst>
              <a:ext uri="{FF2B5EF4-FFF2-40B4-BE49-F238E27FC236}">
                <a16:creationId xmlns:a16="http://schemas.microsoft.com/office/drawing/2014/main" id="{1D5DF910-2DBE-80F3-3752-A1CD91FF9D5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60" b="956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D9B6C98D-F7AA-CA8B-6F50-8D6D3C31313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81405D-ACD7-FFF7-6887-B68700D6AFF1}"/>
              </a:ext>
            </a:extLst>
          </p:cNvPr>
          <p:cNvSpPr txBox="1"/>
          <p:nvPr/>
        </p:nvSpPr>
        <p:spPr>
          <a:xfrm>
            <a:off x="729676" y="2240595"/>
            <a:ext cx="737894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Spring </a:t>
            </a:r>
            <a:r>
              <a:rPr lang="ko-KR" altLang="en-US" sz="48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게시판 만들기 실습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30F50B62-3F26-643F-D9B4-9FEC3D28F9E6}"/>
              </a:ext>
            </a:extLst>
          </p:cNvPr>
          <p:cNvCxnSpPr>
            <a:cxnSpLocks/>
          </p:cNvCxnSpPr>
          <p:nvPr/>
        </p:nvCxnSpPr>
        <p:spPr>
          <a:xfrm flipH="1">
            <a:off x="10905329" y="0"/>
            <a:ext cx="1286671" cy="125335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95511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590137" y="3075057"/>
            <a:ext cx="7011727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Spring Legacy Project </a:t>
            </a:r>
            <a:r>
              <a:rPr lang="ko-KR" altLang="en-US" sz="4000" b="1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생성</a:t>
            </a:r>
          </a:p>
        </p:txBody>
      </p:sp>
    </p:spTree>
    <p:extLst>
      <p:ext uri="{BB962C8B-B14F-4D97-AF65-F5344CB8AC3E}">
        <p14:creationId xmlns:p14="http://schemas.microsoft.com/office/powerpoint/2010/main" val="3655986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97452" y="371614"/>
            <a:ext cx="2471767" cy="523220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MyBatis </a:t>
            </a:r>
            <a:r>
              <a:rPr lang="ko-KR" altLang="en-US" sz="2800" b="1" dirty="0">
                <a:solidFill>
                  <a:schemeClr val="bg1"/>
                </a:solidFill>
              </a:rPr>
              <a:t>설정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DB9D5C-C3BB-1D49-15F1-10823D74949E}"/>
              </a:ext>
            </a:extLst>
          </p:cNvPr>
          <p:cNvSpPr txBox="1"/>
          <p:nvPr/>
        </p:nvSpPr>
        <p:spPr>
          <a:xfrm>
            <a:off x="420648" y="1065400"/>
            <a:ext cx="779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 mybatis-config.xml (Alias </a:t>
            </a:r>
            <a:r>
              <a:rPr lang="ko-KR" altLang="en-US" dirty="0"/>
              <a:t>설정 파일</a:t>
            </a:r>
            <a:r>
              <a:rPr lang="en-US" altLang="ko-KR" dirty="0"/>
              <a:t>)</a:t>
            </a:r>
            <a:r>
              <a:rPr lang="ko-KR" altLang="en-US" dirty="0"/>
              <a:t>에 기본 설정 코드를 추가해 줍니다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81323EE-2B84-52E2-6D6D-F8FC5A583302}"/>
              </a:ext>
            </a:extLst>
          </p:cNvPr>
          <p:cNvGrpSpPr/>
          <p:nvPr/>
        </p:nvGrpSpPr>
        <p:grpSpPr>
          <a:xfrm>
            <a:off x="695994" y="1973454"/>
            <a:ext cx="1874682" cy="1455546"/>
            <a:chOff x="3628033" y="2047603"/>
            <a:chExt cx="1874682" cy="1455546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BFC323C6-1F50-5CFB-9CB3-E8990585C6A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28033" y="2047603"/>
              <a:ext cx="1874682" cy="145554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75A5D012-117C-A071-FFE5-7710CB55BDAF}"/>
                </a:ext>
              </a:extLst>
            </p:cNvPr>
            <p:cNvSpPr/>
            <p:nvPr/>
          </p:nvSpPr>
          <p:spPr>
            <a:xfrm>
              <a:off x="4035286" y="3260035"/>
              <a:ext cx="1381539" cy="24311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EFCC4880-1D91-6594-1455-FA851E937135}"/>
              </a:ext>
            </a:extLst>
          </p:cNvPr>
          <p:cNvSpPr/>
          <p:nvPr/>
        </p:nvSpPr>
        <p:spPr>
          <a:xfrm>
            <a:off x="2869219" y="2647164"/>
            <a:ext cx="556591" cy="19542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22479EC-4218-2EFD-4147-4642F6DF976E}"/>
              </a:ext>
            </a:extLst>
          </p:cNvPr>
          <p:cNvSpPr txBox="1"/>
          <p:nvPr/>
        </p:nvSpPr>
        <p:spPr>
          <a:xfrm>
            <a:off x="3724352" y="1729214"/>
            <a:ext cx="8093273" cy="20313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altLang="ko-KR" sz="1400" dirty="0">
                <a:solidFill>
                  <a:srgbClr val="008080"/>
                </a:solidFill>
                <a:latin typeface="Consolas" panose="020B0609020204030204" pitchFamily="49" charset="0"/>
              </a:rPr>
              <a:t>&lt;?</a:t>
            </a:r>
            <a:r>
              <a:rPr lang="en-US" altLang="ko-KR" sz="1400" dirty="0">
                <a:solidFill>
                  <a:srgbClr val="3F7F7F"/>
                </a:solidFill>
                <a:latin typeface="Consolas" panose="020B0609020204030204" pitchFamily="49" charset="0"/>
              </a:rPr>
              <a:t>xml </a:t>
            </a:r>
            <a:r>
              <a:rPr lang="en-US" altLang="ko-KR" sz="1400" dirty="0">
                <a:solidFill>
                  <a:srgbClr val="7F007F"/>
                </a:solidFill>
                <a:latin typeface="Consolas" panose="020B0609020204030204" pitchFamily="49" charset="0"/>
              </a:rPr>
              <a:t>version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i="1" dirty="0">
                <a:solidFill>
                  <a:srgbClr val="2A00FF"/>
                </a:solidFill>
                <a:latin typeface="Consolas" panose="020B0609020204030204" pitchFamily="49" charset="0"/>
              </a:rPr>
              <a:t>"1.0" </a:t>
            </a:r>
            <a:r>
              <a:rPr lang="en-US" altLang="ko-KR" sz="1400" i="1" dirty="0">
                <a:solidFill>
                  <a:srgbClr val="7F007F"/>
                </a:solidFill>
                <a:latin typeface="Consolas" panose="020B0609020204030204" pitchFamily="49" charset="0"/>
              </a:rPr>
              <a:t>encoding</a:t>
            </a:r>
            <a:r>
              <a:rPr lang="en-US" altLang="ko-KR" sz="1400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i="1" dirty="0">
                <a:solidFill>
                  <a:srgbClr val="2A00FF"/>
                </a:solidFill>
                <a:latin typeface="Consolas" panose="020B0609020204030204" pitchFamily="49" charset="0"/>
              </a:rPr>
              <a:t>"UTF-8"</a:t>
            </a:r>
            <a:r>
              <a:rPr lang="en-US" altLang="ko-KR" sz="1400" i="1" dirty="0">
                <a:solidFill>
                  <a:srgbClr val="008080"/>
                </a:solidFill>
                <a:latin typeface="Consolas" panose="020B0609020204030204" pitchFamily="49" charset="0"/>
              </a:rPr>
              <a:t>?&gt;</a:t>
            </a:r>
          </a:p>
          <a:p>
            <a:pPr algn="l"/>
            <a:r>
              <a:rPr lang="en-US" altLang="ko-KR" sz="1400" dirty="0">
                <a:solidFill>
                  <a:srgbClr val="008080"/>
                </a:solidFill>
                <a:latin typeface="Consolas" panose="020B0609020204030204" pitchFamily="49" charset="0"/>
              </a:rPr>
              <a:t>&lt;!</a:t>
            </a:r>
            <a:r>
              <a:rPr lang="en-US" altLang="ko-KR" sz="1400" dirty="0">
                <a:solidFill>
                  <a:srgbClr val="3F7F7F"/>
                </a:solidFill>
                <a:latin typeface="Consolas" panose="020B0609020204030204" pitchFamily="49" charset="0"/>
              </a:rPr>
              <a:t>DOCTYPE </a:t>
            </a:r>
            <a:r>
              <a:rPr lang="en-US" altLang="ko-KR" sz="1400" dirty="0">
                <a:solidFill>
                  <a:srgbClr val="008080"/>
                </a:solidFill>
                <a:latin typeface="Consolas" panose="020B0609020204030204" pitchFamily="49" charset="0"/>
              </a:rPr>
              <a:t>configuration</a:t>
            </a:r>
          </a:p>
          <a:p>
            <a:pPr algn="l"/>
            <a:r>
              <a:rPr lang="en-US" altLang="ko-KR" sz="1400" dirty="0">
                <a:solidFill>
                  <a:srgbClr val="808080"/>
                </a:solidFill>
                <a:latin typeface="Consolas" panose="020B0609020204030204" pitchFamily="49" charset="0"/>
              </a:rPr>
              <a:t>PUBLIC </a:t>
            </a:r>
            <a:r>
              <a:rPr lang="en-US" altLang="ko-KR" sz="1400" dirty="0">
                <a:solidFill>
                  <a:srgbClr val="008080"/>
                </a:solidFill>
                <a:latin typeface="Consolas" panose="020B0609020204030204" pitchFamily="49" charset="0"/>
              </a:rPr>
              <a:t>"-//mybatis.org//DTD Config 3.0//EN"</a:t>
            </a:r>
          </a:p>
          <a:p>
            <a:pPr algn="l"/>
            <a:r>
              <a:rPr lang="en-US" altLang="ko-KR" sz="1400" dirty="0">
                <a:solidFill>
                  <a:srgbClr val="3F7F5F"/>
                </a:solidFill>
                <a:latin typeface="Consolas" panose="020B0609020204030204" pitchFamily="49" charset="0"/>
              </a:rPr>
              <a:t>"http://mybatis.org/</a:t>
            </a:r>
            <a:r>
              <a:rPr lang="en-US" altLang="ko-KR" sz="1400" dirty="0" err="1">
                <a:solidFill>
                  <a:srgbClr val="3F7F5F"/>
                </a:solidFill>
                <a:latin typeface="Consolas" panose="020B0609020204030204" pitchFamily="49" charset="0"/>
              </a:rPr>
              <a:t>dtd</a:t>
            </a:r>
            <a:r>
              <a:rPr lang="en-US" altLang="ko-KR" sz="1400" dirty="0">
                <a:solidFill>
                  <a:srgbClr val="3F7F5F"/>
                </a:solidFill>
                <a:latin typeface="Consolas" panose="020B0609020204030204" pitchFamily="49" charset="0"/>
              </a:rPr>
              <a:t>/mybatis-3-config.dtd"</a:t>
            </a:r>
            <a:r>
              <a:rPr lang="en-US" altLang="ko-KR" sz="14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4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400" dirty="0">
                <a:solidFill>
                  <a:srgbClr val="3F7F7F"/>
                </a:solidFill>
                <a:latin typeface="Consolas" panose="020B0609020204030204" pitchFamily="49" charset="0"/>
              </a:rPr>
              <a:t>configuration</a:t>
            </a:r>
            <a:r>
              <a:rPr lang="en-US" altLang="ko-KR" sz="14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lvl="1"/>
            <a:r>
              <a:rPr lang="en-US" altLang="ko-KR" sz="14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400" dirty="0" err="1">
                <a:solidFill>
                  <a:srgbClr val="3F7F7F"/>
                </a:solidFill>
                <a:latin typeface="Consolas" panose="020B0609020204030204" pitchFamily="49" charset="0"/>
              </a:rPr>
              <a:t>typeAliases</a:t>
            </a:r>
            <a:r>
              <a:rPr lang="en-US" altLang="ko-KR" sz="14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lvl="1"/>
            <a:r>
              <a:rPr lang="en-US" altLang="ko-KR" sz="1400" dirty="0">
                <a:solidFill>
                  <a:srgbClr val="008080"/>
                </a:solidFill>
                <a:latin typeface="Consolas" panose="020B0609020204030204" pitchFamily="49" charset="0"/>
              </a:rPr>
              <a:t>	&lt;</a:t>
            </a:r>
            <a:r>
              <a:rPr lang="en-US" altLang="ko-KR" sz="1400" dirty="0" err="1">
                <a:solidFill>
                  <a:srgbClr val="3F7F7F"/>
                </a:solidFill>
                <a:latin typeface="Consolas" panose="020B0609020204030204" pitchFamily="49" charset="0"/>
              </a:rPr>
              <a:t>typeAlias</a:t>
            </a:r>
            <a:r>
              <a:rPr lang="en-US" altLang="ko-KR" sz="1400" dirty="0">
                <a:solidFill>
                  <a:srgbClr val="3F7F7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7F007F"/>
                </a:solidFill>
                <a:latin typeface="Consolas" panose="020B0609020204030204" pitchFamily="49" charset="0"/>
              </a:rPr>
              <a:t>alias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400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BoardDto</a:t>
            </a:r>
            <a:r>
              <a:rPr lang="en-US" altLang="ko-KR" sz="1400" i="1" dirty="0">
                <a:solidFill>
                  <a:srgbClr val="2A00FF"/>
                </a:solidFill>
                <a:latin typeface="Consolas" panose="020B0609020204030204" pitchFamily="49" charset="0"/>
              </a:rPr>
              <a:t>" </a:t>
            </a:r>
            <a:r>
              <a:rPr lang="en-US" altLang="ko-KR" sz="1400" i="1" dirty="0">
                <a:solidFill>
                  <a:srgbClr val="7F007F"/>
                </a:solidFill>
                <a:latin typeface="Consolas" panose="020B0609020204030204" pitchFamily="49" charset="0"/>
              </a:rPr>
              <a:t>type</a:t>
            </a:r>
            <a:r>
              <a:rPr lang="en-US" altLang="ko-KR" sz="1400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400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com.nanumsol.www.domain.BoardDto</a:t>
            </a:r>
            <a:r>
              <a:rPr lang="en-US" altLang="ko-KR" sz="140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400" i="1" dirty="0">
                <a:solidFill>
                  <a:srgbClr val="008080"/>
                </a:solidFill>
                <a:latin typeface="Consolas" panose="020B0609020204030204" pitchFamily="49" charset="0"/>
              </a:rPr>
              <a:t>/&gt;</a:t>
            </a:r>
          </a:p>
          <a:p>
            <a:pPr lvl="1"/>
            <a:r>
              <a:rPr lang="en-US" altLang="ko-KR" sz="140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400" dirty="0" err="1">
                <a:solidFill>
                  <a:srgbClr val="3F7F7F"/>
                </a:solidFill>
                <a:latin typeface="Consolas" panose="020B0609020204030204" pitchFamily="49" charset="0"/>
              </a:rPr>
              <a:t>typeAliases</a:t>
            </a:r>
            <a:r>
              <a:rPr lang="en-US" altLang="ko-KR" sz="14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40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400" dirty="0">
                <a:solidFill>
                  <a:srgbClr val="3F7F7F"/>
                </a:solidFill>
                <a:latin typeface="Consolas" panose="020B0609020204030204" pitchFamily="49" charset="0"/>
              </a:rPr>
              <a:t>configuration</a:t>
            </a:r>
            <a:r>
              <a:rPr lang="en-US" altLang="ko-KR" sz="14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endParaRPr lang="ko-KR" altLang="en-US" sz="1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1BF9E44-7F66-9EA6-FFC7-D72FB275D0A4}"/>
              </a:ext>
            </a:extLst>
          </p:cNvPr>
          <p:cNvSpPr txBox="1"/>
          <p:nvPr/>
        </p:nvSpPr>
        <p:spPr>
          <a:xfrm>
            <a:off x="661948" y="4971775"/>
            <a:ext cx="6238824" cy="8617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b="1" dirty="0"/>
              <a:t>빨간 박스 내부의 기본설정 코드</a:t>
            </a:r>
            <a:r>
              <a:rPr lang="en-US" altLang="ko-KR" b="1" dirty="0"/>
              <a:t>, </a:t>
            </a:r>
            <a:r>
              <a:rPr lang="ko-KR" altLang="en-US" b="1" dirty="0"/>
              <a:t>외워야 합니까</a:t>
            </a:r>
            <a:r>
              <a:rPr lang="en-US" altLang="ko-KR" b="1" dirty="0"/>
              <a:t>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1400" dirty="0"/>
              <a:t>아뇨</a:t>
            </a:r>
            <a:r>
              <a:rPr lang="en-US" altLang="ko-KR" sz="1400" dirty="0"/>
              <a:t>, </a:t>
            </a:r>
            <a:r>
              <a:rPr lang="ko-KR" altLang="en-US" sz="1400" dirty="0"/>
              <a:t>구글에 </a:t>
            </a:r>
            <a:r>
              <a:rPr lang="en-US" altLang="ko-KR" sz="1400" dirty="0"/>
              <a:t>‘mybatis-config.xml </a:t>
            </a:r>
            <a:r>
              <a:rPr lang="ko-KR" altLang="en-US" sz="1400" dirty="0"/>
              <a:t>설정</a:t>
            </a:r>
            <a:r>
              <a:rPr lang="en-US" altLang="ko-KR" sz="1400" dirty="0"/>
              <a:t>’</a:t>
            </a:r>
            <a:r>
              <a:rPr lang="ko-KR" altLang="en-US" sz="1400" dirty="0"/>
              <a:t>이라고 작성하면 나옵니다</a:t>
            </a:r>
            <a:r>
              <a:rPr lang="en-US" altLang="ko-KR" sz="1400" dirty="0"/>
              <a:t>.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CE5C859-41C6-4C23-BE13-A3B3823D6F75}"/>
              </a:ext>
            </a:extLst>
          </p:cNvPr>
          <p:cNvSpPr/>
          <p:nvPr/>
        </p:nvSpPr>
        <p:spPr>
          <a:xfrm>
            <a:off x="3739205" y="1729214"/>
            <a:ext cx="4670277" cy="9179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075620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97452" y="371614"/>
            <a:ext cx="2471767" cy="523220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MyBatis </a:t>
            </a:r>
            <a:r>
              <a:rPr lang="ko-KR" altLang="en-US" sz="2800" b="1" dirty="0">
                <a:solidFill>
                  <a:schemeClr val="bg1"/>
                </a:solidFill>
              </a:rPr>
              <a:t>설정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DB9D5C-C3BB-1D49-15F1-10823D74949E}"/>
              </a:ext>
            </a:extLst>
          </p:cNvPr>
          <p:cNvSpPr txBox="1"/>
          <p:nvPr/>
        </p:nvSpPr>
        <p:spPr>
          <a:xfrm>
            <a:off x="420648" y="1065400"/>
            <a:ext cx="6611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 mybatis-config.xml (Alias </a:t>
            </a:r>
            <a:r>
              <a:rPr lang="ko-KR" altLang="en-US" dirty="0"/>
              <a:t>설정 파일</a:t>
            </a:r>
            <a:r>
              <a:rPr lang="en-US" altLang="ko-KR" dirty="0"/>
              <a:t>)</a:t>
            </a:r>
            <a:r>
              <a:rPr lang="ko-KR" altLang="en-US" dirty="0"/>
              <a:t>에 </a:t>
            </a:r>
            <a:r>
              <a:rPr lang="en-US" altLang="ko-KR" dirty="0"/>
              <a:t>alias</a:t>
            </a:r>
            <a:r>
              <a:rPr lang="ko-KR" altLang="en-US" dirty="0"/>
              <a:t>를 설정합니다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1BF9E44-7F66-9EA6-FFC7-D72FB275D0A4}"/>
              </a:ext>
            </a:extLst>
          </p:cNvPr>
          <p:cNvSpPr txBox="1"/>
          <p:nvPr/>
        </p:nvSpPr>
        <p:spPr>
          <a:xfrm>
            <a:off x="420648" y="4641432"/>
            <a:ext cx="4554067" cy="129266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b="1" dirty="0"/>
              <a:t>여기 경로는 고정인가요</a:t>
            </a:r>
            <a:r>
              <a:rPr lang="en-US" altLang="ko-KR" b="1" dirty="0"/>
              <a:t>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1400" dirty="0"/>
              <a:t>변경 가능합니다</a:t>
            </a:r>
            <a:r>
              <a:rPr lang="en-US" altLang="ko-KR" sz="1400" dirty="0"/>
              <a:t>.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1400" dirty="0"/>
              <a:t>해당 경로는 </a:t>
            </a:r>
            <a:r>
              <a:rPr lang="en-US" altLang="ko-KR" sz="1400" dirty="0" err="1"/>
              <a:t>Dto</a:t>
            </a:r>
            <a:r>
              <a:rPr lang="ko-KR" altLang="en-US" sz="1400" dirty="0"/>
              <a:t>의 경로를 작성하는 칸입니다 </a:t>
            </a:r>
            <a:endParaRPr lang="en-US" altLang="ko-KR" sz="1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1400" dirty="0" err="1"/>
              <a:t>Dto</a:t>
            </a:r>
            <a:r>
              <a:rPr lang="ko-KR" altLang="en-US" sz="1400" dirty="0"/>
              <a:t>경로를 작성해주면 됩니다</a:t>
            </a:r>
            <a:r>
              <a:rPr lang="en-US" altLang="ko-KR" sz="1400" dirty="0"/>
              <a:t>.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19277B36-DBFF-4415-2506-EADD8D498FC1}"/>
              </a:ext>
            </a:extLst>
          </p:cNvPr>
          <p:cNvGrpSpPr/>
          <p:nvPr/>
        </p:nvGrpSpPr>
        <p:grpSpPr>
          <a:xfrm>
            <a:off x="568923" y="1707499"/>
            <a:ext cx="8093273" cy="2031325"/>
            <a:chOff x="3724352" y="1729214"/>
            <a:chExt cx="8093273" cy="2031325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22479EC-4218-2EFD-4147-4642F6DF976E}"/>
                </a:ext>
              </a:extLst>
            </p:cNvPr>
            <p:cNvSpPr txBox="1"/>
            <p:nvPr/>
          </p:nvSpPr>
          <p:spPr>
            <a:xfrm>
              <a:off x="3724352" y="1729214"/>
              <a:ext cx="8093273" cy="20313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l"/>
              <a:r>
                <a:rPr lang="en-US" altLang="ko-KR" sz="14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&lt;?</a:t>
              </a:r>
              <a:r>
                <a:rPr lang="en-US" altLang="ko-KR" sz="14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xml </a:t>
              </a:r>
              <a:r>
                <a:rPr lang="en-US" altLang="ko-KR" sz="1400" dirty="0">
                  <a:solidFill>
                    <a:srgbClr val="7F007F"/>
                  </a:solidFill>
                  <a:latin typeface="Consolas" panose="020B0609020204030204" pitchFamily="49" charset="0"/>
                </a:rPr>
                <a:t>version</a:t>
              </a:r>
              <a:r>
                <a:rPr lang="en-US" altLang="ko-KR" sz="14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ko-KR" sz="14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"1.0" </a:t>
              </a:r>
              <a:r>
                <a:rPr lang="en-US" altLang="ko-KR" sz="1400" i="1" dirty="0">
                  <a:solidFill>
                    <a:srgbClr val="7F007F"/>
                  </a:solidFill>
                  <a:latin typeface="Consolas" panose="020B0609020204030204" pitchFamily="49" charset="0"/>
                </a:rPr>
                <a:t>encoding</a:t>
              </a:r>
              <a:r>
                <a:rPr lang="en-US" altLang="ko-KR" sz="1400" i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ko-KR" sz="14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"UTF-8"</a:t>
              </a:r>
              <a:r>
                <a:rPr lang="en-US" altLang="ko-KR" sz="1400" i="1" dirty="0">
                  <a:solidFill>
                    <a:srgbClr val="008080"/>
                  </a:solidFill>
                  <a:latin typeface="Consolas" panose="020B0609020204030204" pitchFamily="49" charset="0"/>
                </a:rPr>
                <a:t>?&gt;</a:t>
              </a:r>
            </a:p>
            <a:p>
              <a:pPr algn="l"/>
              <a:r>
                <a:rPr lang="en-US" altLang="ko-KR" sz="14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&lt;!</a:t>
              </a:r>
              <a:r>
                <a:rPr lang="en-US" altLang="ko-KR" sz="14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DOCTYPE </a:t>
              </a:r>
              <a:r>
                <a:rPr lang="en-US" altLang="ko-KR" sz="14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configuration</a:t>
              </a:r>
            </a:p>
            <a:p>
              <a:pPr algn="l"/>
              <a:r>
                <a:rPr lang="en-US" altLang="ko-KR" sz="1400" dirty="0">
                  <a:solidFill>
                    <a:srgbClr val="808080"/>
                  </a:solidFill>
                  <a:latin typeface="Consolas" panose="020B0609020204030204" pitchFamily="49" charset="0"/>
                </a:rPr>
                <a:t>PUBLIC </a:t>
              </a:r>
              <a:r>
                <a:rPr lang="en-US" altLang="ko-KR" sz="14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"-//mybatis.org//DTD Config 3.0//EN"</a:t>
              </a:r>
            </a:p>
            <a:p>
              <a:pPr algn="l"/>
              <a:r>
                <a:rPr lang="en-US" altLang="ko-KR" sz="14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"http://mybatis.org/</a:t>
              </a:r>
              <a:r>
                <a:rPr lang="en-US" altLang="ko-KR" sz="1400" dirty="0" err="1">
                  <a:solidFill>
                    <a:srgbClr val="3F7F5F"/>
                  </a:solidFill>
                  <a:latin typeface="Consolas" panose="020B0609020204030204" pitchFamily="49" charset="0"/>
                </a:rPr>
                <a:t>dtd</a:t>
              </a:r>
              <a:r>
                <a:rPr lang="en-US" altLang="ko-KR" sz="14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/mybatis-3-config.dtd"</a:t>
              </a:r>
              <a:r>
                <a:rPr lang="en-US" altLang="ko-KR" sz="14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/>
              <a:r>
                <a:rPr lang="en-US" altLang="ko-KR" sz="14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ko-KR" sz="14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configuration</a:t>
              </a:r>
              <a:r>
                <a:rPr lang="en-US" altLang="ko-KR" sz="14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</a:p>
            <a:p>
              <a:pPr lvl="1"/>
              <a:r>
                <a:rPr lang="en-US" altLang="ko-KR" sz="14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ko-KR" sz="1400" dirty="0" err="1">
                  <a:solidFill>
                    <a:srgbClr val="3F7F7F"/>
                  </a:solidFill>
                  <a:latin typeface="Consolas" panose="020B0609020204030204" pitchFamily="49" charset="0"/>
                </a:rPr>
                <a:t>typeAliases</a:t>
              </a:r>
              <a:r>
                <a:rPr lang="en-US" altLang="ko-KR" sz="14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</a:p>
            <a:p>
              <a:pPr lvl="1"/>
              <a:r>
                <a:rPr lang="en-US" altLang="ko-KR" sz="14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	&lt;</a:t>
              </a:r>
              <a:r>
                <a:rPr lang="en-US" altLang="ko-KR" sz="1400" dirty="0" err="1">
                  <a:solidFill>
                    <a:srgbClr val="3F7F7F"/>
                  </a:solidFill>
                  <a:latin typeface="Consolas" panose="020B0609020204030204" pitchFamily="49" charset="0"/>
                </a:rPr>
                <a:t>typeAlias</a:t>
              </a:r>
              <a:r>
                <a:rPr lang="en-US" altLang="ko-KR" sz="14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1400" dirty="0">
                  <a:solidFill>
                    <a:srgbClr val="7F007F"/>
                  </a:solidFill>
                  <a:latin typeface="Consolas" panose="020B0609020204030204" pitchFamily="49" charset="0"/>
                </a:rPr>
                <a:t>alias</a:t>
              </a:r>
              <a:r>
                <a:rPr lang="en-US" altLang="ko-KR" sz="14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ko-KR" sz="14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1400" i="1" dirty="0" err="1">
                  <a:solidFill>
                    <a:srgbClr val="2A00FF"/>
                  </a:solidFill>
                  <a:latin typeface="Consolas" panose="020B0609020204030204" pitchFamily="49" charset="0"/>
                </a:rPr>
                <a:t>BoardDto</a:t>
              </a:r>
              <a:r>
                <a:rPr lang="en-US" altLang="ko-KR" sz="14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 </a:t>
              </a:r>
              <a:r>
                <a:rPr lang="en-US" altLang="ko-KR" sz="1400" i="1" dirty="0">
                  <a:solidFill>
                    <a:srgbClr val="7F007F"/>
                  </a:solidFill>
                  <a:latin typeface="Consolas" panose="020B0609020204030204" pitchFamily="49" charset="0"/>
                </a:rPr>
                <a:t>type</a:t>
              </a:r>
              <a:r>
                <a:rPr lang="en-US" altLang="ko-KR" sz="1400" i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ko-KR" sz="14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1400" i="1" dirty="0" err="1">
                  <a:solidFill>
                    <a:srgbClr val="2A00FF"/>
                  </a:solidFill>
                  <a:latin typeface="Consolas" panose="020B0609020204030204" pitchFamily="49" charset="0"/>
                </a:rPr>
                <a:t>com.nanumsol.www.domain.BoardDto</a:t>
              </a:r>
              <a:r>
                <a:rPr lang="en-US" altLang="ko-KR" sz="14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1400" i="1" dirty="0">
                  <a:solidFill>
                    <a:srgbClr val="008080"/>
                  </a:solidFill>
                  <a:latin typeface="Consolas" panose="020B0609020204030204" pitchFamily="49" charset="0"/>
                </a:rPr>
                <a:t>/&gt;</a:t>
              </a:r>
            </a:p>
            <a:p>
              <a:pPr lvl="1"/>
              <a:r>
                <a:rPr lang="en-US" altLang="ko-KR" sz="14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&lt;/</a:t>
              </a:r>
              <a:r>
                <a:rPr lang="en-US" altLang="ko-KR" sz="1400" dirty="0" err="1">
                  <a:solidFill>
                    <a:srgbClr val="3F7F7F"/>
                  </a:solidFill>
                  <a:latin typeface="Consolas" panose="020B0609020204030204" pitchFamily="49" charset="0"/>
                </a:rPr>
                <a:t>typeAliases</a:t>
              </a:r>
              <a:r>
                <a:rPr lang="en-US" altLang="ko-KR" sz="14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/>
              <a:r>
                <a:rPr lang="en-US" altLang="ko-KR" sz="14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&lt;/</a:t>
              </a:r>
              <a:r>
                <a:rPr lang="en-US" altLang="ko-KR" sz="14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configuration</a:t>
              </a:r>
              <a:r>
                <a:rPr lang="en-US" altLang="ko-KR" sz="14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  <a:endParaRPr lang="ko-KR" altLang="en-US" sz="1400" dirty="0"/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8CE5C859-41C6-4C23-BE13-A3B3823D6F75}"/>
                </a:ext>
              </a:extLst>
            </p:cNvPr>
            <p:cNvSpPr/>
            <p:nvPr/>
          </p:nvSpPr>
          <p:spPr>
            <a:xfrm>
              <a:off x="7445891" y="2970025"/>
              <a:ext cx="4050116" cy="33530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16802423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97452" y="371614"/>
            <a:ext cx="2471767" cy="523220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MyBatis </a:t>
            </a:r>
            <a:r>
              <a:rPr lang="ko-KR" altLang="en-US" sz="2800" b="1" dirty="0">
                <a:solidFill>
                  <a:schemeClr val="bg1"/>
                </a:solidFill>
              </a:rPr>
              <a:t>설정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1BF9E44-7F66-9EA6-FFC7-D72FB275D0A4}"/>
              </a:ext>
            </a:extLst>
          </p:cNvPr>
          <p:cNvSpPr txBox="1"/>
          <p:nvPr/>
        </p:nvSpPr>
        <p:spPr>
          <a:xfrm>
            <a:off x="451300" y="1245492"/>
            <a:ext cx="4751172" cy="8617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질문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b="1" dirty="0"/>
              <a:t>&lt;</a:t>
            </a:r>
            <a:r>
              <a:rPr lang="en-US" altLang="ko-KR" b="1" dirty="0" err="1"/>
              <a:t>typeAlias</a:t>
            </a:r>
            <a:r>
              <a:rPr lang="en-US" altLang="ko-KR" b="1" dirty="0"/>
              <a:t>&gt;</a:t>
            </a:r>
            <a:r>
              <a:rPr lang="ko-KR" altLang="en-US" b="1" dirty="0"/>
              <a:t>는 하나만 설정 가능한가요</a:t>
            </a:r>
            <a:r>
              <a:rPr lang="en-US" altLang="ko-KR" b="1" dirty="0"/>
              <a:t>?</a:t>
            </a:r>
          </a:p>
          <a:p>
            <a:pPr marL="800100" lvl="1" indent="-342900">
              <a:buAutoNum type="arabicPeriod"/>
            </a:pPr>
            <a:r>
              <a:rPr lang="ko-KR" altLang="en-US" sz="1400" dirty="0"/>
              <a:t>아뇨</a:t>
            </a:r>
            <a:r>
              <a:rPr lang="en-US" altLang="ko-KR" sz="1400" dirty="0"/>
              <a:t>. alias</a:t>
            </a:r>
            <a:r>
              <a:rPr lang="ko-KR" altLang="en-US" sz="1400" dirty="0"/>
              <a:t>는 여러 개 설정 가능합니다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42219D4-7FCB-33CA-09A8-E707FA468079}"/>
              </a:ext>
            </a:extLst>
          </p:cNvPr>
          <p:cNvGrpSpPr/>
          <p:nvPr/>
        </p:nvGrpSpPr>
        <p:grpSpPr>
          <a:xfrm>
            <a:off x="397452" y="2944928"/>
            <a:ext cx="11042475" cy="2123658"/>
            <a:chOff x="695994" y="1780762"/>
            <a:chExt cx="11042475" cy="2123658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7257AE71-F1B9-782C-C6D4-E6DEA1893674}"/>
                </a:ext>
              </a:extLst>
            </p:cNvPr>
            <p:cNvGrpSpPr/>
            <p:nvPr/>
          </p:nvGrpSpPr>
          <p:grpSpPr>
            <a:xfrm>
              <a:off x="3724353" y="1780762"/>
              <a:ext cx="8014116" cy="2123658"/>
              <a:chOff x="680179" y="1856070"/>
              <a:chExt cx="8014116" cy="2123658"/>
            </a:xfrm>
          </p:grpSpPr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C2F1B5E-D9F0-D7BE-84C2-05F51994A3D8}"/>
                  </a:ext>
                </a:extLst>
              </p:cNvPr>
              <p:cNvSpPr txBox="1"/>
              <p:nvPr/>
            </p:nvSpPr>
            <p:spPr>
              <a:xfrm>
                <a:off x="680179" y="1856070"/>
                <a:ext cx="8014116" cy="212365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l"/>
                <a:r>
                  <a:rPr lang="en-US" altLang="ko-KR" sz="12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&lt;?</a:t>
                </a:r>
                <a:r>
                  <a:rPr lang="en-US" altLang="ko-KR" sz="120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xml </a:t>
                </a:r>
                <a:r>
                  <a:rPr lang="en-US" altLang="ko-KR" sz="1200" dirty="0">
                    <a:solidFill>
                      <a:srgbClr val="7F007F"/>
                    </a:solidFill>
                    <a:latin typeface="Consolas" panose="020B0609020204030204" pitchFamily="49" charset="0"/>
                  </a:rPr>
                  <a:t>version</a:t>
                </a:r>
                <a:r>
                  <a:rPr lang="en-US" altLang="ko-KR" sz="12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=</a:t>
                </a:r>
                <a:r>
                  <a:rPr lang="en-US" altLang="ko-KR" sz="1200" i="1" dirty="0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"1.0" </a:t>
                </a:r>
                <a:r>
                  <a:rPr lang="en-US" altLang="ko-KR" sz="1200" i="1" dirty="0">
                    <a:solidFill>
                      <a:srgbClr val="7F007F"/>
                    </a:solidFill>
                    <a:latin typeface="Consolas" panose="020B0609020204030204" pitchFamily="49" charset="0"/>
                  </a:rPr>
                  <a:t>encoding</a:t>
                </a:r>
                <a:r>
                  <a:rPr lang="en-US" altLang="ko-KR" sz="1200" i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=</a:t>
                </a:r>
                <a:r>
                  <a:rPr lang="en-US" altLang="ko-KR" sz="1200" i="1" dirty="0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"UTF-8"</a:t>
                </a:r>
                <a:r>
                  <a:rPr lang="en-US" altLang="ko-KR" sz="1200" i="1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?&gt;</a:t>
                </a:r>
              </a:p>
              <a:p>
                <a:pPr algn="l"/>
                <a:r>
                  <a:rPr lang="en-US" altLang="ko-KR" sz="12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&lt;!</a:t>
                </a:r>
                <a:r>
                  <a:rPr lang="en-US" altLang="ko-KR" sz="120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DOCTYPE </a:t>
                </a:r>
                <a:r>
                  <a:rPr lang="en-US" altLang="ko-KR" sz="12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configuration</a:t>
                </a:r>
              </a:p>
              <a:p>
                <a:pPr algn="l"/>
                <a:r>
                  <a:rPr lang="en-US" altLang="ko-KR" sz="1200" dirty="0">
                    <a:solidFill>
                      <a:srgbClr val="808080"/>
                    </a:solidFill>
                    <a:latin typeface="Consolas" panose="020B0609020204030204" pitchFamily="49" charset="0"/>
                  </a:rPr>
                  <a:t>PUBLIC </a:t>
                </a:r>
                <a:r>
                  <a:rPr lang="en-US" altLang="ko-KR" sz="12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"-//mybatis.org//DTD Config 3.0//EN"</a:t>
                </a:r>
              </a:p>
              <a:p>
                <a:pPr algn="l"/>
                <a:r>
                  <a:rPr lang="en-US" altLang="ko-KR" sz="1200" dirty="0">
                    <a:solidFill>
                      <a:srgbClr val="3F7F5F"/>
                    </a:solidFill>
                    <a:latin typeface="Consolas" panose="020B0609020204030204" pitchFamily="49" charset="0"/>
                  </a:rPr>
                  <a:t>"http://mybatis.org/</a:t>
                </a:r>
                <a:r>
                  <a:rPr lang="en-US" altLang="ko-KR" sz="1200" dirty="0" err="1">
                    <a:solidFill>
                      <a:srgbClr val="3F7F5F"/>
                    </a:solidFill>
                    <a:latin typeface="Consolas" panose="020B0609020204030204" pitchFamily="49" charset="0"/>
                  </a:rPr>
                  <a:t>dtd</a:t>
                </a:r>
                <a:r>
                  <a:rPr lang="en-US" altLang="ko-KR" sz="1200" dirty="0">
                    <a:solidFill>
                      <a:srgbClr val="3F7F5F"/>
                    </a:solidFill>
                    <a:latin typeface="Consolas" panose="020B0609020204030204" pitchFamily="49" charset="0"/>
                  </a:rPr>
                  <a:t>/mybatis-3-config.dtd"</a:t>
                </a:r>
                <a:r>
                  <a:rPr lang="en-US" altLang="ko-KR" sz="12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</a:p>
              <a:p>
                <a:pPr algn="l"/>
                <a:r>
                  <a:rPr lang="en-US" altLang="ko-KR" sz="12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</a:t>
                </a:r>
                <a:r>
                  <a:rPr lang="en-US" altLang="ko-KR" sz="120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configuration</a:t>
                </a:r>
                <a:r>
                  <a:rPr lang="en-US" altLang="ko-KR" sz="12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</a:p>
              <a:p>
                <a:pPr algn="l"/>
                <a:r>
                  <a:rPr lang="en-US" altLang="ko-KR" sz="12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  &lt;</a:t>
                </a:r>
                <a:r>
                  <a:rPr lang="en-US" altLang="ko-KR" sz="1200" dirty="0" err="1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typeAliases</a:t>
                </a:r>
                <a:r>
                  <a:rPr lang="en-US" altLang="ko-KR" sz="12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</a:p>
              <a:p>
                <a:pPr algn="l"/>
                <a:r>
                  <a:rPr lang="en-US" altLang="ko-KR" sz="12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	&lt;</a:t>
                </a:r>
                <a:r>
                  <a:rPr lang="en-US" altLang="ko-KR" sz="1200" dirty="0" err="1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typeAlias</a:t>
                </a:r>
                <a:r>
                  <a:rPr lang="en-US" altLang="ko-KR" sz="120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en-US" altLang="ko-KR" sz="1200" dirty="0">
                    <a:solidFill>
                      <a:srgbClr val="7F007F"/>
                    </a:solidFill>
                    <a:latin typeface="Consolas" panose="020B0609020204030204" pitchFamily="49" charset="0"/>
                  </a:rPr>
                  <a:t>alias</a:t>
                </a:r>
                <a:r>
                  <a:rPr lang="en-US" altLang="ko-KR" sz="12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=</a:t>
                </a:r>
                <a:r>
                  <a:rPr lang="en-US" altLang="ko-KR" sz="1200" i="1" dirty="0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"BoardDto1" </a:t>
                </a:r>
                <a:r>
                  <a:rPr lang="en-US" altLang="ko-KR" sz="1200" i="1" dirty="0">
                    <a:solidFill>
                      <a:srgbClr val="7F007F"/>
                    </a:solidFill>
                    <a:latin typeface="Consolas" panose="020B0609020204030204" pitchFamily="49" charset="0"/>
                  </a:rPr>
                  <a:t>type</a:t>
                </a:r>
                <a:r>
                  <a:rPr lang="en-US" altLang="ko-KR" sz="1200" i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=</a:t>
                </a:r>
                <a:r>
                  <a:rPr lang="en-US" altLang="ko-KR" sz="1200" i="1" dirty="0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"</a:t>
                </a:r>
                <a:r>
                  <a:rPr lang="en-US" altLang="ko-KR" sz="1200" i="1" dirty="0" err="1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com.nanumsol.www.domain.BoardDto</a:t>
                </a:r>
                <a:r>
                  <a:rPr lang="en-US" altLang="ko-KR" sz="1200" i="1" dirty="0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"</a:t>
                </a:r>
                <a:r>
                  <a:rPr lang="en-US" altLang="ko-KR" sz="1200" i="1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/&gt;</a:t>
                </a:r>
              </a:p>
              <a:p>
                <a:pPr algn="l"/>
                <a:r>
                  <a:rPr lang="en-US" altLang="ko-KR" sz="12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	&lt;</a:t>
                </a:r>
                <a:r>
                  <a:rPr lang="en-US" altLang="ko-KR" sz="1200" dirty="0" err="1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typeAlias</a:t>
                </a:r>
                <a:r>
                  <a:rPr lang="en-US" altLang="ko-KR" sz="120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en-US" altLang="ko-KR" sz="1200" dirty="0">
                    <a:solidFill>
                      <a:srgbClr val="7F007F"/>
                    </a:solidFill>
                    <a:latin typeface="Consolas" panose="020B0609020204030204" pitchFamily="49" charset="0"/>
                  </a:rPr>
                  <a:t>alias</a:t>
                </a:r>
                <a:r>
                  <a:rPr lang="en-US" altLang="ko-KR" sz="12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=</a:t>
                </a:r>
                <a:r>
                  <a:rPr lang="en-US" altLang="ko-KR" sz="1200" i="1" dirty="0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"BoardDto2" </a:t>
                </a:r>
                <a:r>
                  <a:rPr lang="en-US" altLang="ko-KR" sz="1200" i="1" dirty="0">
                    <a:solidFill>
                      <a:srgbClr val="7F007F"/>
                    </a:solidFill>
                    <a:latin typeface="Consolas" panose="020B0609020204030204" pitchFamily="49" charset="0"/>
                  </a:rPr>
                  <a:t>type</a:t>
                </a:r>
                <a:r>
                  <a:rPr lang="en-US" altLang="ko-KR" sz="1200" i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=</a:t>
                </a:r>
                <a:r>
                  <a:rPr lang="en-US" altLang="ko-KR" sz="1200" i="1" dirty="0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"</a:t>
                </a:r>
                <a:r>
                  <a:rPr lang="en-US" altLang="ko-KR" sz="1200" i="1" dirty="0" err="1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com.nanumsol.www.domain.BoardDto</a:t>
                </a:r>
                <a:r>
                  <a:rPr lang="en-US" altLang="ko-KR" sz="1200" i="1" dirty="0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"</a:t>
                </a:r>
                <a:r>
                  <a:rPr lang="en-US" altLang="ko-KR" sz="1200" i="1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/&gt;</a:t>
                </a:r>
              </a:p>
              <a:p>
                <a:pPr algn="l"/>
                <a:r>
                  <a:rPr lang="en-US" altLang="ko-KR" sz="12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	&lt;</a:t>
                </a:r>
                <a:r>
                  <a:rPr lang="en-US" altLang="ko-KR" sz="1200" dirty="0" err="1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typeAlias</a:t>
                </a:r>
                <a:r>
                  <a:rPr lang="en-US" altLang="ko-KR" sz="120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en-US" altLang="ko-KR" sz="1200" dirty="0">
                    <a:solidFill>
                      <a:srgbClr val="7F007F"/>
                    </a:solidFill>
                    <a:latin typeface="Consolas" panose="020B0609020204030204" pitchFamily="49" charset="0"/>
                  </a:rPr>
                  <a:t>alias</a:t>
                </a:r>
                <a:r>
                  <a:rPr lang="en-US" altLang="ko-KR" sz="12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=</a:t>
                </a:r>
                <a:r>
                  <a:rPr lang="en-US" altLang="ko-KR" sz="1200" i="1" dirty="0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"BoardDto3" </a:t>
                </a:r>
                <a:r>
                  <a:rPr lang="en-US" altLang="ko-KR" sz="1200" i="1" dirty="0">
                    <a:solidFill>
                      <a:srgbClr val="7F007F"/>
                    </a:solidFill>
                    <a:latin typeface="Consolas" panose="020B0609020204030204" pitchFamily="49" charset="0"/>
                  </a:rPr>
                  <a:t>type</a:t>
                </a:r>
                <a:r>
                  <a:rPr lang="en-US" altLang="ko-KR" sz="1200" i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=</a:t>
                </a:r>
                <a:r>
                  <a:rPr lang="en-US" altLang="ko-KR" sz="1200" i="1" dirty="0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"</a:t>
                </a:r>
                <a:r>
                  <a:rPr lang="en-US" altLang="ko-KR" sz="1200" i="1" dirty="0" err="1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com.nanumsol.www.domain.BoardDto</a:t>
                </a:r>
                <a:r>
                  <a:rPr lang="en-US" altLang="ko-KR" sz="1200" i="1" dirty="0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"</a:t>
                </a:r>
                <a:r>
                  <a:rPr lang="en-US" altLang="ko-KR" sz="1200" i="1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/&gt;</a:t>
                </a:r>
              </a:p>
              <a:p>
                <a:pPr algn="l"/>
                <a:r>
                  <a:rPr lang="en-US" altLang="ko-KR" sz="12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  &lt;/</a:t>
                </a:r>
                <a:r>
                  <a:rPr lang="en-US" altLang="ko-KR" sz="1200" dirty="0" err="1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typeAliases</a:t>
                </a:r>
                <a:r>
                  <a:rPr lang="en-US" altLang="ko-KR" sz="12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</a:p>
              <a:p>
                <a:pPr algn="l"/>
                <a:r>
                  <a:rPr lang="en-US" altLang="ko-KR" sz="12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&lt;/</a:t>
                </a:r>
                <a:r>
                  <a:rPr lang="en-US" altLang="ko-KR" sz="120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configuration</a:t>
                </a:r>
                <a:r>
                  <a:rPr lang="en-US" altLang="ko-KR" sz="12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  <a:endParaRPr lang="ko-KR" altLang="en-US" sz="1200" dirty="0"/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95757CB0-48C8-5490-E6EA-A975C7E8537B}"/>
                  </a:ext>
                </a:extLst>
              </p:cNvPr>
              <p:cNvSpPr/>
              <p:nvPr/>
            </p:nvSpPr>
            <p:spPr>
              <a:xfrm>
                <a:off x="1575437" y="2962686"/>
                <a:ext cx="6047061" cy="627457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62B125BD-0290-5622-B921-7DC0B49F3B47}"/>
                </a:ext>
              </a:extLst>
            </p:cNvPr>
            <p:cNvGrpSpPr/>
            <p:nvPr/>
          </p:nvGrpSpPr>
          <p:grpSpPr>
            <a:xfrm>
              <a:off x="695994" y="1973454"/>
              <a:ext cx="1874682" cy="1455546"/>
              <a:chOff x="3628033" y="2047603"/>
              <a:chExt cx="1874682" cy="1455546"/>
            </a:xfrm>
          </p:grpSpPr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F8C33BFD-BAA2-BF94-BF95-FD379DE1AE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628033" y="2047603"/>
                <a:ext cx="1874682" cy="1455546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00FA07A9-6859-D7CA-E24D-E109530CAEC9}"/>
                  </a:ext>
                </a:extLst>
              </p:cNvPr>
              <p:cNvSpPr/>
              <p:nvPr/>
            </p:nvSpPr>
            <p:spPr>
              <a:xfrm>
                <a:off x="4035286" y="3260035"/>
                <a:ext cx="1381539" cy="243114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3" name="화살표: 오른쪽 12">
              <a:extLst>
                <a:ext uri="{FF2B5EF4-FFF2-40B4-BE49-F238E27FC236}">
                  <a16:creationId xmlns:a16="http://schemas.microsoft.com/office/drawing/2014/main" id="{74C7349F-8064-B947-CAF2-9E4A96732972}"/>
                </a:ext>
              </a:extLst>
            </p:cNvPr>
            <p:cNvSpPr/>
            <p:nvPr/>
          </p:nvSpPr>
          <p:spPr>
            <a:xfrm>
              <a:off x="2869219" y="2647164"/>
              <a:ext cx="556591" cy="195427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8614773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97452" y="371614"/>
            <a:ext cx="2471767" cy="523220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MyBatis </a:t>
            </a:r>
            <a:r>
              <a:rPr lang="ko-KR" altLang="en-US" sz="2800" b="1" dirty="0">
                <a:solidFill>
                  <a:schemeClr val="bg1"/>
                </a:solidFill>
              </a:rPr>
              <a:t>설정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DB9D5C-C3BB-1D49-15F1-10823D74949E}"/>
              </a:ext>
            </a:extLst>
          </p:cNvPr>
          <p:cNvSpPr txBox="1"/>
          <p:nvPr/>
        </p:nvSpPr>
        <p:spPr>
          <a:xfrm>
            <a:off x="420648" y="1065400"/>
            <a:ext cx="5940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 type</a:t>
            </a:r>
            <a:r>
              <a:rPr lang="ko-KR" altLang="en-US" dirty="0"/>
              <a:t>의 경로에 맞게 폴더 및 </a:t>
            </a:r>
            <a:r>
              <a:rPr lang="en-US" altLang="ko-KR" dirty="0" err="1"/>
              <a:t>Dto</a:t>
            </a:r>
            <a:r>
              <a:rPr lang="ko-KR" altLang="en-US" dirty="0"/>
              <a:t>파일을 만들어 줍니다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9A025930-E3A4-6D28-2A8A-E8E1AA40CA20}"/>
              </a:ext>
            </a:extLst>
          </p:cNvPr>
          <p:cNvGrpSpPr/>
          <p:nvPr/>
        </p:nvGrpSpPr>
        <p:grpSpPr>
          <a:xfrm>
            <a:off x="568923" y="1707499"/>
            <a:ext cx="8093273" cy="3891669"/>
            <a:chOff x="568923" y="1707499"/>
            <a:chExt cx="8093273" cy="3891669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19277B36-DBFF-4415-2506-EADD8D498FC1}"/>
                </a:ext>
              </a:extLst>
            </p:cNvPr>
            <p:cNvGrpSpPr/>
            <p:nvPr/>
          </p:nvGrpSpPr>
          <p:grpSpPr>
            <a:xfrm>
              <a:off x="568923" y="1707499"/>
              <a:ext cx="8093273" cy="2031325"/>
              <a:chOff x="3724352" y="1729214"/>
              <a:chExt cx="8093273" cy="2031325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22479EC-4218-2EFD-4147-4642F6DF976E}"/>
                  </a:ext>
                </a:extLst>
              </p:cNvPr>
              <p:cNvSpPr txBox="1"/>
              <p:nvPr/>
            </p:nvSpPr>
            <p:spPr>
              <a:xfrm>
                <a:off x="3724352" y="1729214"/>
                <a:ext cx="8093273" cy="20313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l"/>
                <a:r>
                  <a:rPr lang="en-US" altLang="ko-KR" sz="14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&lt;?</a:t>
                </a:r>
                <a:r>
                  <a:rPr lang="en-US" altLang="ko-KR" sz="140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xml </a:t>
                </a:r>
                <a:r>
                  <a:rPr lang="en-US" altLang="ko-KR" sz="1400" dirty="0">
                    <a:solidFill>
                      <a:srgbClr val="7F007F"/>
                    </a:solidFill>
                    <a:latin typeface="Consolas" panose="020B0609020204030204" pitchFamily="49" charset="0"/>
                  </a:rPr>
                  <a:t>version</a:t>
                </a:r>
                <a:r>
                  <a:rPr lang="en-US" altLang="ko-KR" sz="14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=</a:t>
                </a:r>
                <a:r>
                  <a:rPr lang="en-US" altLang="ko-KR" sz="1400" i="1" dirty="0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"1.0" </a:t>
                </a:r>
                <a:r>
                  <a:rPr lang="en-US" altLang="ko-KR" sz="1400" i="1" dirty="0">
                    <a:solidFill>
                      <a:srgbClr val="7F007F"/>
                    </a:solidFill>
                    <a:latin typeface="Consolas" panose="020B0609020204030204" pitchFamily="49" charset="0"/>
                  </a:rPr>
                  <a:t>encoding</a:t>
                </a:r>
                <a:r>
                  <a:rPr lang="en-US" altLang="ko-KR" sz="1400" i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=</a:t>
                </a:r>
                <a:r>
                  <a:rPr lang="en-US" altLang="ko-KR" sz="1400" i="1" dirty="0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"UTF-8"</a:t>
                </a:r>
                <a:r>
                  <a:rPr lang="en-US" altLang="ko-KR" sz="1400" i="1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?&gt;</a:t>
                </a:r>
              </a:p>
              <a:p>
                <a:pPr algn="l"/>
                <a:r>
                  <a:rPr lang="en-US" altLang="ko-KR" sz="14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&lt;!</a:t>
                </a:r>
                <a:r>
                  <a:rPr lang="en-US" altLang="ko-KR" sz="140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DOCTYPE </a:t>
                </a:r>
                <a:r>
                  <a:rPr lang="en-US" altLang="ko-KR" sz="14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configuration</a:t>
                </a:r>
              </a:p>
              <a:p>
                <a:pPr algn="l"/>
                <a:r>
                  <a:rPr lang="en-US" altLang="ko-KR" sz="1400" dirty="0">
                    <a:solidFill>
                      <a:srgbClr val="808080"/>
                    </a:solidFill>
                    <a:latin typeface="Consolas" panose="020B0609020204030204" pitchFamily="49" charset="0"/>
                  </a:rPr>
                  <a:t>PUBLIC </a:t>
                </a:r>
                <a:r>
                  <a:rPr lang="en-US" altLang="ko-KR" sz="14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"-//mybatis.org//DTD Config 3.0//EN"</a:t>
                </a:r>
              </a:p>
              <a:p>
                <a:pPr algn="l"/>
                <a:r>
                  <a:rPr lang="en-US" altLang="ko-KR" sz="1400" dirty="0">
                    <a:solidFill>
                      <a:srgbClr val="3F7F5F"/>
                    </a:solidFill>
                    <a:latin typeface="Consolas" panose="020B0609020204030204" pitchFamily="49" charset="0"/>
                  </a:rPr>
                  <a:t>"http://mybatis.org/</a:t>
                </a:r>
                <a:r>
                  <a:rPr lang="en-US" altLang="ko-KR" sz="1400" dirty="0" err="1">
                    <a:solidFill>
                      <a:srgbClr val="3F7F5F"/>
                    </a:solidFill>
                    <a:latin typeface="Consolas" panose="020B0609020204030204" pitchFamily="49" charset="0"/>
                  </a:rPr>
                  <a:t>dtd</a:t>
                </a:r>
                <a:r>
                  <a:rPr lang="en-US" altLang="ko-KR" sz="1400" dirty="0">
                    <a:solidFill>
                      <a:srgbClr val="3F7F5F"/>
                    </a:solidFill>
                    <a:latin typeface="Consolas" panose="020B0609020204030204" pitchFamily="49" charset="0"/>
                  </a:rPr>
                  <a:t>/mybatis-3-config.dtd"</a:t>
                </a:r>
                <a:r>
                  <a:rPr lang="en-US" altLang="ko-KR" sz="14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</a:p>
              <a:p>
                <a:pPr algn="l"/>
                <a:r>
                  <a:rPr lang="en-US" altLang="ko-KR" sz="14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</a:t>
                </a:r>
                <a:r>
                  <a:rPr lang="en-US" altLang="ko-KR" sz="140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configuration</a:t>
                </a:r>
                <a:r>
                  <a:rPr lang="en-US" altLang="ko-KR" sz="14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</a:p>
              <a:p>
                <a:pPr lvl="1"/>
                <a:r>
                  <a:rPr lang="en-US" altLang="ko-KR" sz="14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</a:t>
                </a:r>
                <a:r>
                  <a:rPr lang="en-US" altLang="ko-KR" sz="1400" dirty="0" err="1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typeAliases</a:t>
                </a:r>
                <a:r>
                  <a:rPr lang="en-US" altLang="ko-KR" sz="14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</a:p>
              <a:p>
                <a:pPr lvl="1"/>
                <a:r>
                  <a:rPr lang="en-US" altLang="ko-KR" sz="14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	&lt;</a:t>
                </a:r>
                <a:r>
                  <a:rPr lang="en-US" altLang="ko-KR" sz="1400" dirty="0" err="1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typeAlias</a:t>
                </a:r>
                <a:r>
                  <a:rPr lang="en-US" altLang="ko-KR" sz="140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en-US" altLang="ko-KR" sz="1400" dirty="0">
                    <a:solidFill>
                      <a:srgbClr val="7F007F"/>
                    </a:solidFill>
                    <a:latin typeface="Consolas" panose="020B0609020204030204" pitchFamily="49" charset="0"/>
                  </a:rPr>
                  <a:t>alias</a:t>
                </a:r>
                <a:r>
                  <a:rPr lang="en-US" altLang="ko-KR" sz="14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=</a:t>
                </a:r>
                <a:r>
                  <a:rPr lang="en-US" altLang="ko-KR" sz="1400" i="1" dirty="0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"</a:t>
                </a:r>
                <a:r>
                  <a:rPr lang="en-US" altLang="ko-KR" sz="1400" i="1" dirty="0" err="1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BoardDto</a:t>
                </a:r>
                <a:r>
                  <a:rPr lang="en-US" altLang="ko-KR" sz="1400" i="1" dirty="0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" </a:t>
                </a:r>
                <a:r>
                  <a:rPr lang="en-US" altLang="ko-KR" sz="1400" i="1" dirty="0">
                    <a:solidFill>
                      <a:srgbClr val="7F007F"/>
                    </a:solidFill>
                    <a:latin typeface="Consolas" panose="020B0609020204030204" pitchFamily="49" charset="0"/>
                  </a:rPr>
                  <a:t>type</a:t>
                </a:r>
                <a:r>
                  <a:rPr lang="en-US" altLang="ko-KR" sz="1400" i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=</a:t>
                </a:r>
                <a:r>
                  <a:rPr lang="en-US" altLang="ko-KR" sz="1400" i="1" dirty="0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"</a:t>
                </a:r>
                <a:r>
                  <a:rPr lang="en-US" altLang="ko-KR" sz="1400" i="1" dirty="0" err="1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com.nanumsol.www.domain.BoardDto</a:t>
                </a:r>
                <a:r>
                  <a:rPr lang="en-US" altLang="ko-KR" sz="1400" i="1" dirty="0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"</a:t>
                </a:r>
                <a:r>
                  <a:rPr lang="en-US" altLang="ko-KR" sz="1400" i="1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/&gt;</a:t>
                </a:r>
              </a:p>
              <a:p>
                <a:pPr lvl="1"/>
                <a:r>
                  <a:rPr lang="en-US" altLang="ko-KR" sz="14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&lt;/</a:t>
                </a:r>
                <a:r>
                  <a:rPr lang="en-US" altLang="ko-KR" sz="1400" dirty="0" err="1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typeAliases</a:t>
                </a:r>
                <a:r>
                  <a:rPr lang="en-US" altLang="ko-KR" sz="14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</a:p>
              <a:p>
                <a:pPr algn="l"/>
                <a:r>
                  <a:rPr lang="en-US" altLang="ko-KR" sz="14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&lt;/</a:t>
                </a:r>
                <a:r>
                  <a:rPr lang="en-US" altLang="ko-KR" sz="140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configuration</a:t>
                </a:r>
                <a:r>
                  <a:rPr lang="en-US" altLang="ko-KR" sz="14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  <a:endParaRPr lang="ko-KR" altLang="en-US" sz="1400" dirty="0"/>
              </a:p>
            </p:txBody>
          </p:sp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8CE5C859-41C6-4C23-BE13-A3B3823D6F75}"/>
                  </a:ext>
                </a:extLst>
              </p:cNvPr>
              <p:cNvSpPr/>
              <p:nvPr/>
            </p:nvSpPr>
            <p:spPr>
              <a:xfrm>
                <a:off x="7445891" y="2970025"/>
                <a:ext cx="4050116" cy="335306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1381C226-59DB-B428-A038-9136B64F38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68923" y="4513262"/>
              <a:ext cx="1962251" cy="108590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8" name="화살표: 아래쪽 7">
              <a:extLst>
                <a:ext uri="{FF2B5EF4-FFF2-40B4-BE49-F238E27FC236}">
                  <a16:creationId xmlns:a16="http://schemas.microsoft.com/office/drawing/2014/main" id="{1659E450-B370-F38C-D6B2-3F387DBDC843}"/>
                </a:ext>
              </a:extLst>
            </p:cNvPr>
            <p:cNvSpPr/>
            <p:nvPr/>
          </p:nvSpPr>
          <p:spPr>
            <a:xfrm>
              <a:off x="1206708" y="3904938"/>
              <a:ext cx="329784" cy="442210"/>
            </a:xfrm>
            <a:prstGeom prst="down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A60EC46-EC2B-729E-2DCE-6BF3F6D68BFB}"/>
              </a:ext>
            </a:extLst>
          </p:cNvPr>
          <p:cNvSpPr/>
          <p:nvPr/>
        </p:nvSpPr>
        <p:spPr>
          <a:xfrm>
            <a:off x="689548" y="4684427"/>
            <a:ext cx="1841626" cy="78698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5F84F75-A74A-951B-8FBD-98DA5CB6FAAD}"/>
              </a:ext>
            </a:extLst>
          </p:cNvPr>
          <p:cNvSpPr txBox="1"/>
          <p:nvPr/>
        </p:nvSpPr>
        <p:spPr>
          <a:xfrm>
            <a:off x="3477718" y="4347148"/>
            <a:ext cx="8412944" cy="141577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b="1" dirty="0"/>
              <a:t>type</a:t>
            </a:r>
            <a:r>
              <a:rPr lang="ko-KR" altLang="en-US" b="1" dirty="0"/>
              <a:t>에는 </a:t>
            </a:r>
            <a:r>
              <a:rPr lang="en-US" altLang="ko-KR" b="1" dirty="0"/>
              <a:t>“</a:t>
            </a:r>
            <a:r>
              <a:rPr lang="en-US" altLang="ko-KR" b="1" dirty="0" err="1"/>
              <a:t>com.nanumsol.www.domain.BoardDto</a:t>
            </a:r>
            <a:r>
              <a:rPr lang="en-US" altLang="ko-KR" b="1" dirty="0"/>
              <a:t>”</a:t>
            </a:r>
            <a:r>
              <a:rPr lang="ko-KR" altLang="en-US" b="1" dirty="0"/>
              <a:t>인데 </a:t>
            </a:r>
            <a:br>
              <a:rPr lang="en-US" altLang="ko-KR" b="1" dirty="0"/>
            </a:br>
            <a:r>
              <a:rPr lang="ko-KR" altLang="en-US" b="1" dirty="0"/>
              <a:t>실제 경로는 </a:t>
            </a:r>
            <a:r>
              <a:rPr lang="en-US" altLang="ko-KR" b="1" dirty="0"/>
              <a:t>“</a:t>
            </a:r>
            <a:r>
              <a:rPr lang="en-US" altLang="ko-KR" b="1" dirty="0" err="1"/>
              <a:t>src.main.java.com.nanumsol.www.domain.BoardDto</a:t>
            </a:r>
            <a:r>
              <a:rPr lang="ko-KR" altLang="en-US" b="1" dirty="0"/>
              <a:t>인 </a:t>
            </a:r>
            <a:br>
              <a:rPr lang="en-US" altLang="ko-KR" b="1" dirty="0"/>
            </a:br>
            <a:r>
              <a:rPr lang="ko-KR" altLang="en-US" b="1" dirty="0"/>
              <a:t>이유가 </a:t>
            </a:r>
            <a:r>
              <a:rPr lang="ko-KR" altLang="en-US" b="1" dirty="0" err="1"/>
              <a:t>뭔가요</a:t>
            </a:r>
            <a:r>
              <a:rPr lang="en-US" altLang="ko-KR" b="1" dirty="0"/>
              <a:t>?</a:t>
            </a:r>
            <a:r>
              <a:rPr lang="en-US" altLang="ko-KR" dirty="0"/>
              <a:t> </a:t>
            </a:r>
          </a:p>
          <a:p>
            <a:pPr marL="800100" lvl="1" indent="-342900">
              <a:buAutoNum type="arabicPeriod"/>
            </a:pPr>
            <a:r>
              <a:rPr lang="ko-KR" altLang="en-US" sz="1400" dirty="0"/>
              <a:t>저도 </a:t>
            </a:r>
            <a:r>
              <a:rPr lang="ko-KR" altLang="en-US" sz="1400" dirty="0" err="1"/>
              <a:t>모르겠어요</a:t>
            </a:r>
            <a:r>
              <a:rPr lang="ko-KR" altLang="en-US" sz="1400" dirty="0"/>
              <a:t> </a:t>
            </a:r>
            <a:r>
              <a:rPr lang="en-US" altLang="ko-KR" sz="1400" dirty="0"/>
              <a:t>(</a:t>
            </a:r>
            <a:r>
              <a:rPr lang="ko-KR" altLang="en-US" sz="1400" dirty="0"/>
              <a:t>찾으면 추가 예정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49317135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97452" y="371614"/>
            <a:ext cx="2471767" cy="523220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MyBatis </a:t>
            </a:r>
            <a:r>
              <a:rPr lang="ko-KR" altLang="en-US" sz="2800" b="1" dirty="0">
                <a:solidFill>
                  <a:schemeClr val="bg1"/>
                </a:solidFill>
              </a:rPr>
              <a:t>설정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5F84F75-A74A-951B-8FBD-98DA5CB6FAAD}"/>
              </a:ext>
            </a:extLst>
          </p:cNvPr>
          <p:cNvSpPr txBox="1"/>
          <p:nvPr/>
        </p:nvSpPr>
        <p:spPr>
          <a:xfrm>
            <a:off x="501963" y="1278167"/>
            <a:ext cx="6718121" cy="19389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b="1" dirty="0" err="1"/>
              <a:t>Dto</a:t>
            </a:r>
            <a:r>
              <a:rPr lang="ko-KR" altLang="en-US" b="1" dirty="0"/>
              <a:t>가 </a:t>
            </a:r>
            <a:r>
              <a:rPr lang="ko-KR" altLang="en-US" b="1" dirty="0" err="1"/>
              <a:t>뭔가요</a:t>
            </a:r>
            <a:r>
              <a:rPr lang="en-US" altLang="ko-KR" b="1" dirty="0"/>
              <a:t>? 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en-US" altLang="ko-KR" sz="1400" dirty="0"/>
              <a:t>DB</a:t>
            </a:r>
            <a:r>
              <a:rPr lang="ko-KR" altLang="en-US" sz="1400" dirty="0"/>
              <a:t>가 구동되는 원리를 일부분 보자면</a:t>
            </a:r>
            <a:r>
              <a:rPr lang="en-US" altLang="ko-KR" sz="1400" dirty="0"/>
              <a:t>, java</a:t>
            </a:r>
            <a:r>
              <a:rPr lang="ko-KR" altLang="en-US" sz="1400" dirty="0"/>
              <a:t>에서 </a:t>
            </a:r>
            <a:r>
              <a:rPr lang="en-US" altLang="ko-KR" sz="1400" dirty="0"/>
              <a:t>DB</a:t>
            </a:r>
            <a:r>
              <a:rPr lang="ko-KR" altLang="en-US" sz="1400" dirty="0"/>
              <a:t>에 접근하는 것은 결국</a:t>
            </a:r>
            <a:br>
              <a:rPr lang="en-US" altLang="ko-KR" sz="1400" dirty="0"/>
            </a:br>
            <a:r>
              <a:rPr lang="en-US" altLang="ko-KR" sz="1400" dirty="0"/>
              <a:t>Dao</a:t>
            </a:r>
            <a:r>
              <a:rPr lang="ko-KR" altLang="en-US" sz="1400" dirty="0"/>
              <a:t>라는 이름을 가진 </a:t>
            </a:r>
            <a:r>
              <a:rPr lang="en-US" altLang="ko-KR" sz="1400" dirty="0"/>
              <a:t>java</a:t>
            </a:r>
            <a:r>
              <a:rPr lang="ko-KR" altLang="en-US" sz="1400" dirty="0"/>
              <a:t>파일입니다</a:t>
            </a:r>
            <a:r>
              <a:rPr lang="en-US" altLang="ko-KR" sz="1400" dirty="0"/>
              <a:t>. </a:t>
            </a:r>
          </a:p>
          <a:p>
            <a:pPr marL="800100" lvl="1" indent="-342900">
              <a:buAutoNum type="arabicPeriod"/>
            </a:pPr>
            <a:r>
              <a:rPr lang="en-US" altLang="ko-KR" sz="1400" dirty="0"/>
              <a:t>Dao</a:t>
            </a:r>
            <a:r>
              <a:rPr lang="ko-KR" altLang="en-US" sz="1400" dirty="0"/>
              <a:t>는 </a:t>
            </a:r>
            <a:r>
              <a:rPr lang="en-US" altLang="ko-KR" sz="1400" dirty="0"/>
              <a:t>DB</a:t>
            </a:r>
            <a:r>
              <a:rPr lang="ko-KR" altLang="en-US" sz="1400" dirty="0"/>
              <a:t>에 접근하여 쿼리를 실행하고 그 결과를 </a:t>
            </a:r>
            <a:r>
              <a:rPr lang="en-US" altLang="ko-KR" sz="1400" dirty="0" err="1"/>
              <a:t>Dto</a:t>
            </a:r>
            <a:r>
              <a:rPr lang="ko-KR" altLang="en-US" sz="1400" dirty="0"/>
              <a:t>에 담습니다</a:t>
            </a:r>
            <a:r>
              <a:rPr lang="en-US" altLang="ko-KR" sz="1400" dirty="0"/>
              <a:t>.</a:t>
            </a:r>
          </a:p>
          <a:p>
            <a:pPr marL="800100" lvl="1" indent="-342900">
              <a:buAutoNum type="arabicPeriod"/>
            </a:pPr>
            <a:r>
              <a:rPr lang="ko-KR" altLang="en-US" sz="1400" dirty="0"/>
              <a:t>개발자 및 클라이언트는 해당 </a:t>
            </a:r>
            <a:r>
              <a:rPr lang="en-US" altLang="ko-KR" sz="1400" dirty="0" err="1"/>
              <a:t>Dto</a:t>
            </a:r>
            <a:r>
              <a:rPr lang="ko-KR" altLang="en-US" sz="1400" dirty="0"/>
              <a:t>에 접근하여 </a:t>
            </a:r>
            <a:r>
              <a:rPr lang="en-US" altLang="ko-KR" sz="1400" dirty="0"/>
              <a:t>SQL </a:t>
            </a:r>
            <a:r>
              <a:rPr lang="ko-KR" altLang="en-US" sz="1400" dirty="0"/>
              <a:t>처리 결과를 보게 되죠 </a:t>
            </a:r>
            <a:endParaRPr lang="en-US" altLang="ko-KR" sz="1400" dirty="0"/>
          </a:p>
          <a:p>
            <a:pPr marL="800100" lvl="1" indent="-342900">
              <a:buAutoNum type="arabicPeriod"/>
            </a:pPr>
            <a:r>
              <a:rPr lang="ko-KR" altLang="en-US" sz="1400" dirty="0"/>
              <a:t>즉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Dto</a:t>
            </a:r>
            <a:r>
              <a:rPr lang="ko-KR" altLang="en-US" sz="1400" dirty="0"/>
              <a:t>는 실행된 쿼리의 결과를 담는 그릇입니다</a:t>
            </a:r>
            <a:endParaRPr lang="en-US" altLang="ko-KR" sz="1400" dirty="0"/>
          </a:p>
          <a:p>
            <a:pPr marL="800100" lvl="1" indent="-342900">
              <a:buAutoNum type="arabicPeriod"/>
            </a:pPr>
            <a:r>
              <a:rPr lang="ko-KR" altLang="en-US" sz="1400" dirty="0"/>
              <a:t>추후 실습을 하며 자세히 알아봅시다</a:t>
            </a:r>
          </a:p>
        </p:txBody>
      </p:sp>
    </p:spTree>
    <p:extLst>
      <p:ext uri="{BB962C8B-B14F-4D97-AF65-F5344CB8AC3E}">
        <p14:creationId xmlns:p14="http://schemas.microsoft.com/office/powerpoint/2010/main" val="34127812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97452" y="371614"/>
            <a:ext cx="2471767" cy="523220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MyBatis </a:t>
            </a:r>
            <a:r>
              <a:rPr lang="ko-KR" altLang="en-US" sz="2800" b="1" dirty="0">
                <a:solidFill>
                  <a:schemeClr val="bg1"/>
                </a:solidFill>
              </a:rPr>
              <a:t>설정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DB9D5C-C3BB-1D49-15F1-10823D74949E}"/>
              </a:ext>
            </a:extLst>
          </p:cNvPr>
          <p:cNvSpPr txBox="1"/>
          <p:nvPr/>
        </p:nvSpPr>
        <p:spPr>
          <a:xfrm>
            <a:off x="397452" y="1267561"/>
            <a:ext cx="4651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 boardMapper.xml</a:t>
            </a:r>
            <a:r>
              <a:rPr lang="ko-KR" altLang="en-US" dirty="0"/>
              <a:t> </a:t>
            </a:r>
            <a:r>
              <a:rPr lang="en-US" altLang="ko-KR" dirty="0"/>
              <a:t>(SQL</a:t>
            </a:r>
            <a:r>
              <a:rPr lang="ko-KR" altLang="en-US" dirty="0"/>
              <a:t> 문법 설정 파일</a:t>
            </a:r>
            <a:r>
              <a:rPr lang="en-US" altLang="ko-KR" dirty="0"/>
              <a:t>) 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1BF9E44-7F66-9EA6-FFC7-D72FB275D0A4}"/>
              </a:ext>
            </a:extLst>
          </p:cNvPr>
          <p:cNvSpPr txBox="1"/>
          <p:nvPr/>
        </p:nvSpPr>
        <p:spPr>
          <a:xfrm>
            <a:off x="347275" y="5235621"/>
            <a:ext cx="8507072" cy="129266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b="1" dirty="0"/>
              <a:t>boardMapper.xml</a:t>
            </a:r>
            <a:r>
              <a:rPr lang="ko-KR" altLang="en-US" b="1" dirty="0"/>
              <a:t>의 첫 번째 세팅은 뭔가 본 느낌인데</a:t>
            </a:r>
            <a:r>
              <a:rPr lang="en-US" altLang="ko-KR" b="1" dirty="0"/>
              <a:t>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1400" dirty="0"/>
              <a:t>맞다</a:t>
            </a:r>
            <a:r>
              <a:rPr lang="en-US" altLang="ko-KR" sz="1400" dirty="0"/>
              <a:t>. mybatis-config.xml</a:t>
            </a:r>
            <a:r>
              <a:rPr lang="ko-KR" altLang="en-US" sz="1400" dirty="0"/>
              <a:t>에서 처음에 작성했던 기본 설정과 </a:t>
            </a:r>
            <a:r>
              <a:rPr lang="en-US" altLang="ko-KR" sz="1400" dirty="0"/>
              <a:t>mapper</a:t>
            </a:r>
            <a:r>
              <a:rPr lang="ko-KR" altLang="en-US" sz="1400" dirty="0"/>
              <a:t>부분을 제외하고 동일하다</a:t>
            </a:r>
            <a:r>
              <a:rPr lang="en-US" altLang="ko-KR" sz="1400" dirty="0"/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1400" dirty="0"/>
              <a:t>mybatis-config.xml</a:t>
            </a:r>
            <a:r>
              <a:rPr lang="ko-KR" altLang="en-US" sz="1400" dirty="0"/>
              <a:t>의 설정부분을 가져와 </a:t>
            </a:r>
            <a:r>
              <a:rPr lang="en-US" altLang="ko-KR" sz="1400" dirty="0"/>
              <a:t>config</a:t>
            </a:r>
            <a:r>
              <a:rPr lang="ko-KR" altLang="en-US" sz="1400" dirty="0"/>
              <a:t>라고 작성된 부분을 </a:t>
            </a:r>
            <a:r>
              <a:rPr lang="en-US" altLang="ko-KR" sz="1400" dirty="0"/>
              <a:t>mapper</a:t>
            </a:r>
            <a:r>
              <a:rPr lang="ko-KR" altLang="en-US" sz="1400" dirty="0"/>
              <a:t>로 수정하던가</a:t>
            </a:r>
            <a:endParaRPr lang="en-US" altLang="ko-KR" sz="1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1400" dirty="0"/>
              <a:t>구글에 </a:t>
            </a:r>
            <a:r>
              <a:rPr lang="en-US" altLang="ko-KR" sz="1400" dirty="0"/>
              <a:t>‘Mapper.xml </a:t>
            </a:r>
            <a:r>
              <a:rPr lang="ko-KR" altLang="en-US" sz="1400" dirty="0"/>
              <a:t>설정</a:t>
            </a:r>
            <a:r>
              <a:rPr lang="en-US" altLang="ko-KR" sz="1400" dirty="0"/>
              <a:t>’</a:t>
            </a:r>
            <a:r>
              <a:rPr lang="ko-KR" altLang="en-US" sz="1400" dirty="0"/>
              <a:t>이라고 작성하면 나옵니다</a:t>
            </a:r>
            <a:endParaRPr lang="en-US" altLang="ko-KR" sz="1400" dirty="0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CE2B7E86-D24D-CC0C-643F-0B6FF0DBC16F}"/>
              </a:ext>
            </a:extLst>
          </p:cNvPr>
          <p:cNvGrpSpPr/>
          <p:nvPr/>
        </p:nvGrpSpPr>
        <p:grpSpPr>
          <a:xfrm>
            <a:off x="587413" y="2049517"/>
            <a:ext cx="2768952" cy="1455546"/>
            <a:chOff x="695994" y="1973454"/>
            <a:chExt cx="2768952" cy="1455546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981323EE-2B84-52E2-6D6D-F8FC5A583302}"/>
                </a:ext>
              </a:extLst>
            </p:cNvPr>
            <p:cNvGrpSpPr/>
            <p:nvPr/>
          </p:nvGrpSpPr>
          <p:grpSpPr>
            <a:xfrm>
              <a:off x="695994" y="1973454"/>
              <a:ext cx="1874682" cy="1455546"/>
              <a:chOff x="3628033" y="2047603"/>
              <a:chExt cx="1874682" cy="1455546"/>
            </a:xfrm>
          </p:grpSpPr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BFC323C6-1F50-5CFB-9CB3-E8990585C6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628033" y="2047603"/>
                <a:ext cx="1874682" cy="1455546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75A5D012-117C-A071-FFE5-7710CB55BDAF}"/>
                  </a:ext>
                </a:extLst>
              </p:cNvPr>
              <p:cNvSpPr/>
              <p:nvPr/>
            </p:nvSpPr>
            <p:spPr>
              <a:xfrm>
                <a:off x="4194312" y="2720725"/>
                <a:ext cx="1232449" cy="275528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6" name="화살표: 오른쪽 15">
              <a:extLst>
                <a:ext uri="{FF2B5EF4-FFF2-40B4-BE49-F238E27FC236}">
                  <a16:creationId xmlns:a16="http://schemas.microsoft.com/office/drawing/2014/main" id="{1020CD18-70D5-A471-089E-46888C084A89}"/>
                </a:ext>
              </a:extLst>
            </p:cNvPr>
            <p:cNvSpPr/>
            <p:nvPr/>
          </p:nvSpPr>
          <p:spPr>
            <a:xfrm>
              <a:off x="2808963" y="2596966"/>
              <a:ext cx="655983" cy="228600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52A7BBF4-94D5-15F5-147F-672430AC6B6F}"/>
              </a:ext>
            </a:extLst>
          </p:cNvPr>
          <p:cNvSpPr txBox="1"/>
          <p:nvPr/>
        </p:nvSpPr>
        <p:spPr>
          <a:xfrm>
            <a:off x="3532532" y="1824666"/>
            <a:ext cx="8659468" cy="24622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altLang="ko-KR" sz="1400" dirty="0">
                <a:solidFill>
                  <a:srgbClr val="008080"/>
                </a:solidFill>
                <a:latin typeface="Consolas" panose="020B0609020204030204" pitchFamily="49" charset="0"/>
              </a:rPr>
              <a:t>&lt;?</a:t>
            </a:r>
            <a:r>
              <a:rPr lang="en-US" altLang="ko-KR" sz="1400" dirty="0">
                <a:solidFill>
                  <a:srgbClr val="3F7F7F"/>
                </a:solidFill>
                <a:latin typeface="Consolas" panose="020B0609020204030204" pitchFamily="49" charset="0"/>
              </a:rPr>
              <a:t>xml </a:t>
            </a:r>
            <a:r>
              <a:rPr lang="en-US" altLang="ko-KR" sz="1400" dirty="0">
                <a:solidFill>
                  <a:srgbClr val="7F007F"/>
                </a:solidFill>
                <a:latin typeface="Consolas" panose="020B0609020204030204" pitchFamily="49" charset="0"/>
              </a:rPr>
              <a:t>version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i="1" dirty="0">
                <a:solidFill>
                  <a:srgbClr val="2A00FF"/>
                </a:solidFill>
                <a:latin typeface="Consolas" panose="020B0609020204030204" pitchFamily="49" charset="0"/>
              </a:rPr>
              <a:t>"1.0" </a:t>
            </a:r>
            <a:r>
              <a:rPr lang="en-US" altLang="ko-KR" sz="1400" i="1" dirty="0">
                <a:solidFill>
                  <a:srgbClr val="7F007F"/>
                </a:solidFill>
                <a:latin typeface="Consolas" panose="020B0609020204030204" pitchFamily="49" charset="0"/>
              </a:rPr>
              <a:t>encoding</a:t>
            </a:r>
            <a:r>
              <a:rPr lang="en-US" altLang="ko-KR" sz="1400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i="1" dirty="0">
                <a:solidFill>
                  <a:srgbClr val="2A00FF"/>
                </a:solidFill>
                <a:latin typeface="Consolas" panose="020B0609020204030204" pitchFamily="49" charset="0"/>
              </a:rPr>
              <a:t>"UTF-8" </a:t>
            </a:r>
            <a:r>
              <a:rPr lang="en-US" altLang="ko-KR" sz="1400" i="1" dirty="0">
                <a:solidFill>
                  <a:srgbClr val="008080"/>
                </a:solidFill>
                <a:latin typeface="Consolas" panose="020B0609020204030204" pitchFamily="49" charset="0"/>
              </a:rPr>
              <a:t>?&gt;</a:t>
            </a:r>
          </a:p>
          <a:p>
            <a:pPr algn="l"/>
            <a:r>
              <a:rPr lang="en-US" altLang="ko-KR" sz="1400" dirty="0">
                <a:solidFill>
                  <a:srgbClr val="008080"/>
                </a:solidFill>
                <a:latin typeface="Consolas" panose="020B0609020204030204" pitchFamily="49" charset="0"/>
              </a:rPr>
              <a:t>&lt;!</a:t>
            </a:r>
            <a:r>
              <a:rPr lang="en-US" altLang="ko-KR" sz="1400" dirty="0">
                <a:solidFill>
                  <a:srgbClr val="3F7F7F"/>
                </a:solidFill>
                <a:latin typeface="Consolas" panose="020B0609020204030204" pitchFamily="49" charset="0"/>
              </a:rPr>
              <a:t>DOCTYPE </a:t>
            </a:r>
            <a:r>
              <a:rPr lang="en-US" altLang="ko-KR" sz="1400" dirty="0">
                <a:solidFill>
                  <a:srgbClr val="008080"/>
                </a:solidFill>
                <a:latin typeface="Consolas" panose="020B0609020204030204" pitchFamily="49" charset="0"/>
              </a:rPr>
              <a:t>mapper </a:t>
            </a:r>
            <a:r>
              <a:rPr lang="en-US" altLang="ko-KR" sz="1400" dirty="0">
                <a:solidFill>
                  <a:srgbClr val="808080"/>
                </a:solidFill>
                <a:latin typeface="Consolas" panose="020B0609020204030204" pitchFamily="49" charset="0"/>
              </a:rPr>
              <a:t>PUBLIC </a:t>
            </a:r>
            <a:r>
              <a:rPr lang="en-US" altLang="ko-KR" sz="1400" dirty="0">
                <a:solidFill>
                  <a:srgbClr val="008080"/>
                </a:solidFill>
                <a:latin typeface="Consolas" panose="020B0609020204030204" pitchFamily="49" charset="0"/>
              </a:rPr>
              <a:t>"-//mybatis.org//DTD Mapper 3.0//EN"</a:t>
            </a:r>
          </a:p>
          <a:p>
            <a:pPr algn="l"/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>
                <a:solidFill>
                  <a:srgbClr val="3F7F5F"/>
                </a:solidFill>
                <a:latin typeface="Consolas" panose="020B0609020204030204" pitchFamily="49" charset="0"/>
              </a:rPr>
              <a:t>"http://mybatis.org/</a:t>
            </a:r>
            <a:r>
              <a:rPr lang="en-US" altLang="ko-KR" sz="1400" dirty="0" err="1">
                <a:solidFill>
                  <a:srgbClr val="3F7F5F"/>
                </a:solidFill>
                <a:latin typeface="Consolas" panose="020B0609020204030204" pitchFamily="49" charset="0"/>
              </a:rPr>
              <a:t>dtd</a:t>
            </a:r>
            <a:r>
              <a:rPr lang="en-US" altLang="ko-KR" sz="1400" dirty="0">
                <a:solidFill>
                  <a:srgbClr val="3F7F5F"/>
                </a:solidFill>
                <a:latin typeface="Consolas" panose="020B0609020204030204" pitchFamily="49" charset="0"/>
              </a:rPr>
              <a:t>/mybatis-3-mapper.dtd"</a:t>
            </a:r>
            <a:r>
              <a:rPr lang="en-US" altLang="ko-KR" sz="14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endParaRPr lang="ko-KR" altLang="en-US" sz="14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4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400" dirty="0">
                <a:solidFill>
                  <a:srgbClr val="3F7F7F"/>
                </a:solidFill>
                <a:latin typeface="Consolas" panose="020B0609020204030204" pitchFamily="49" charset="0"/>
              </a:rPr>
              <a:t>mapper </a:t>
            </a:r>
            <a:r>
              <a:rPr lang="en-US" altLang="ko-KR" sz="1400" dirty="0">
                <a:solidFill>
                  <a:srgbClr val="7F007F"/>
                </a:solidFill>
                <a:latin typeface="Consolas" panose="020B0609020204030204" pitchFamily="49" charset="0"/>
              </a:rPr>
              <a:t>namespace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400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com.nanumsol.www.dao.BoardMapper</a:t>
            </a:r>
            <a:r>
              <a:rPr lang="en-US" altLang="ko-KR" sz="140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400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ko-KR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</a:p>
          <a:p>
            <a:pPr algn="l"/>
            <a:r>
              <a:rPr lang="ko-KR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 dirty="0">
                <a:solidFill>
                  <a:srgbClr val="3F5FBF"/>
                </a:solidFill>
                <a:latin typeface="Consolas" panose="020B0609020204030204" pitchFamily="49" charset="0"/>
              </a:rPr>
              <a:t>&lt;!-- </a:t>
            </a:r>
            <a:r>
              <a:rPr lang="ko-KR" altLang="en-US" sz="1400" dirty="0">
                <a:solidFill>
                  <a:srgbClr val="3F5FBF"/>
                </a:solidFill>
                <a:latin typeface="Consolas" panose="020B0609020204030204" pitchFamily="49" charset="0"/>
              </a:rPr>
              <a:t>게시판 </a:t>
            </a:r>
            <a:r>
              <a:rPr lang="en-US" altLang="ko-KR" sz="1400" dirty="0">
                <a:solidFill>
                  <a:srgbClr val="3F5FBF"/>
                </a:solidFill>
                <a:latin typeface="Consolas" panose="020B0609020204030204" pitchFamily="49" charset="0"/>
              </a:rPr>
              <a:t>--&gt;</a:t>
            </a:r>
          </a:p>
          <a:p>
            <a:pPr algn="l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400" dirty="0">
                <a:solidFill>
                  <a:srgbClr val="3F7F7F"/>
                </a:solidFill>
                <a:latin typeface="Consolas" panose="020B0609020204030204" pitchFamily="49" charset="0"/>
              </a:rPr>
              <a:t>select </a:t>
            </a:r>
            <a:r>
              <a:rPr lang="en-US" altLang="ko-KR" sz="1400" dirty="0">
                <a:solidFill>
                  <a:srgbClr val="7F007F"/>
                </a:solidFill>
                <a:latin typeface="Consolas" panose="020B0609020204030204" pitchFamily="49" charset="0"/>
              </a:rPr>
              <a:t>id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400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selectAll</a:t>
            </a:r>
            <a:r>
              <a:rPr lang="en-US" altLang="ko-KR" sz="1400" i="1" dirty="0">
                <a:solidFill>
                  <a:srgbClr val="2A00FF"/>
                </a:solidFill>
                <a:latin typeface="Consolas" panose="020B0609020204030204" pitchFamily="49" charset="0"/>
              </a:rPr>
              <a:t>" </a:t>
            </a:r>
            <a:r>
              <a:rPr lang="en-US" altLang="ko-KR" sz="1400" i="1" dirty="0" err="1">
                <a:solidFill>
                  <a:srgbClr val="7F007F"/>
                </a:solidFill>
                <a:latin typeface="Consolas" panose="020B0609020204030204" pitchFamily="49" charset="0"/>
              </a:rPr>
              <a:t>resultType</a:t>
            </a:r>
            <a:r>
              <a:rPr lang="en-US" altLang="ko-KR" sz="1400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400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BoardDto</a:t>
            </a:r>
            <a:r>
              <a:rPr lang="en-US" altLang="ko-KR" sz="140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400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SELECT * FROM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emp_tb</a:t>
            </a:r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ORDER BY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emp_no</a:t>
            </a:r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400" dirty="0">
                <a:solidFill>
                  <a:srgbClr val="3F7F7F"/>
                </a:solidFill>
                <a:latin typeface="Consolas" panose="020B0609020204030204" pitchFamily="49" charset="0"/>
              </a:rPr>
              <a:t>select</a:t>
            </a:r>
            <a:r>
              <a:rPr lang="en-US" altLang="ko-KR" sz="14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endParaRPr lang="ko-KR" altLang="en-US" sz="1400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8D82F9D-AC9E-4AB4-4F9A-BD86B041931C}"/>
              </a:ext>
            </a:extLst>
          </p:cNvPr>
          <p:cNvSpPr/>
          <p:nvPr/>
        </p:nvSpPr>
        <p:spPr>
          <a:xfrm>
            <a:off x="3532532" y="1824665"/>
            <a:ext cx="6119468" cy="84836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FD6C44A-720C-AD45-C86C-0D04E4267F02}"/>
              </a:ext>
            </a:extLst>
          </p:cNvPr>
          <p:cNvSpPr/>
          <p:nvPr/>
        </p:nvSpPr>
        <p:spPr>
          <a:xfrm>
            <a:off x="7679267" y="2294467"/>
            <a:ext cx="745066" cy="22013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3372754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97452" y="371614"/>
            <a:ext cx="2471767" cy="523220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MyBatis </a:t>
            </a:r>
            <a:r>
              <a:rPr lang="ko-KR" altLang="en-US" sz="2800" b="1" dirty="0">
                <a:solidFill>
                  <a:schemeClr val="bg1"/>
                </a:solidFill>
              </a:rPr>
              <a:t>설정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DB9D5C-C3BB-1D49-15F1-10823D74949E}"/>
              </a:ext>
            </a:extLst>
          </p:cNvPr>
          <p:cNvSpPr txBox="1"/>
          <p:nvPr/>
        </p:nvSpPr>
        <p:spPr>
          <a:xfrm>
            <a:off x="397452" y="1267561"/>
            <a:ext cx="4651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 boardMapper.xml</a:t>
            </a:r>
            <a:r>
              <a:rPr lang="ko-KR" altLang="en-US" dirty="0"/>
              <a:t> </a:t>
            </a:r>
            <a:r>
              <a:rPr lang="en-US" altLang="ko-KR" dirty="0"/>
              <a:t>(SQL</a:t>
            </a:r>
            <a:r>
              <a:rPr lang="ko-KR" altLang="en-US" dirty="0"/>
              <a:t> 문법 설정 파일</a:t>
            </a:r>
            <a:r>
              <a:rPr lang="en-US" altLang="ko-KR" dirty="0"/>
              <a:t>) 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1BF9E44-7F66-9EA6-FFC7-D72FB275D0A4}"/>
              </a:ext>
            </a:extLst>
          </p:cNvPr>
          <p:cNvSpPr txBox="1"/>
          <p:nvPr/>
        </p:nvSpPr>
        <p:spPr>
          <a:xfrm>
            <a:off x="165310" y="4696618"/>
            <a:ext cx="10331483" cy="15081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b="1" dirty="0"/>
              <a:t>&lt;mapper namespace&gt;</a:t>
            </a:r>
            <a:r>
              <a:rPr lang="ko-KR" altLang="en-US" b="1" dirty="0"/>
              <a:t>의 역할은 무엇인가요</a:t>
            </a:r>
            <a:r>
              <a:rPr lang="en-US" altLang="ko-KR" b="1" dirty="0"/>
              <a:t>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1400" dirty="0"/>
              <a:t>&lt;mapper</a:t>
            </a:r>
            <a:r>
              <a:rPr lang="ko-KR" altLang="en-US" sz="1400" dirty="0"/>
              <a:t> </a:t>
            </a:r>
            <a:r>
              <a:rPr lang="en-US" altLang="ko-KR" sz="1400" dirty="0"/>
              <a:t>namespace&gt;</a:t>
            </a:r>
            <a:r>
              <a:rPr lang="ko-KR" altLang="en-US" sz="1400" dirty="0"/>
              <a:t>의 뜻을 알기 위해선 </a:t>
            </a:r>
            <a:r>
              <a:rPr lang="en-US" altLang="ko-KR" sz="1400" dirty="0"/>
              <a:t>myBatis</a:t>
            </a:r>
            <a:r>
              <a:rPr lang="ko-KR" altLang="en-US" sz="1400" dirty="0"/>
              <a:t>가 </a:t>
            </a:r>
            <a:r>
              <a:rPr lang="en-US" altLang="ko-KR" sz="1400" dirty="0"/>
              <a:t>DB</a:t>
            </a:r>
            <a:r>
              <a:rPr lang="ko-KR" altLang="en-US" sz="1400" dirty="0"/>
              <a:t>에 접근하는 원리를 알아야 합니다</a:t>
            </a:r>
            <a:r>
              <a:rPr lang="en-US" altLang="ko-KR" sz="1400" dirty="0"/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1400" dirty="0"/>
              <a:t>개발자는 위에 적힌 쿼리를 실행하기 위해선 </a:t>
            </a:r>
            <a:r>
              <a:rPr lang="en-US" altLang="ko-KR" sz="1400" dirty="0" err="1"/>
              <a:t>namespace+id</a:t>
            </a:r>
            <a:r>
              <a:rPr lang="ko-KR" altLang="en-US" sz="1400" dirty="0"/>
              <a:t>값을 코드에 작성해야 합니다</a:t>
            </a:r>
            <a:r>
              <a:rPr lang="en-US" altLang="ko-KR" sz="1400" dirty="0"/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1400" dirty="0"/>
              <a:t>파일별로 </a:t>
            </a:r>
            <a:r>
              <a:rPr lang="en-US" altLang="ko-KR" sz="1400" dirty="0"/>
              <a:t>namespace</a:t>
            </a:r>
            <a:r>
              <a:rPr lang="ko-KR" altLang="en-US" sz="1400" dirty="0"/>
              <a:t>를 다르게 두면 </a:t>
            </a:r>
            <a:r>
              <a:rPr lang="en-US" altLang="ko-KR" sz="1400" dirty="0"/>
              <a:t>, &lt;select id=“”&gt;</a:t>
            </a:r>
            <a:r>
              <a:rPr lang="ko-KR" altLang="en-US" sz="1400" dirty="0"/>
              <a:t>에서 </a:t>
            </a:r>
            <a:r>
              <a:rPr lang="en-US" altLang="ko-KR" sz="1400" dirty="0"/>
              <a:t>id</a:t>
            </a:r>
            <a:r>
              <a:rPr lang="ko-KR" altLang="en-US" sz="1400" dirty="0"/>
              <a:t>값이 같더라도</a:t>
            </a:r>
            <a:r>
              <a:rPr lang="en-US" altLang="ko-KR" sz="1400" dirty="0"/>
              <a:t> &lt;mapper namespace&gt;</a:t>
            </a:r>
            <a:r>
              <a:rPr lang="ko-KR" altLang="en-US" sz="1400" dirty="0"/>
              <a:t>로 파일을 구분하여</a:t>
            </a:r>
            <a:br>
              <a:rPr lang="en-US" altLang="ko-KR" sz="1400" dirty="0"/>
            </a:br>
            <a:r>
              <a:rPr lang="ko-KR" altLang="en-US" sz="1400" dirty="0"/>
              <a:t>개발자가 원하는 쿼리를 실행시킬 수 있습니다</a:t>
            </a:r>
            <a:endParaRPr lang="en-US" altLang="ko-KR" sz="1400" dirty="0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95C70DF6-3123-B94D-59AE-AC9DA3743267}"/>
              </a:ext>
            </a:extLst>
          </p:cNvPr>
          <p:cNvGrpSpPr/>
          <p:nvPr/>
        </p:nvGrpSpPr>
        <p:grpSpPr>
          <a:xfrm>
            <a:off x="587413" y="1824666"/>
            <a:ext cx="11604587" cy="2462213"/>
            <a:chOff x="695994" y="1920802"/>
            <a:chExt cx="11604587" cy="2462213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CE2B7E86-D24D-CC0C-643F-0B6FF0DBC16F}"/>
                </a:ext>
              </a:extLst>
            </p:cNvPr>
            <p:cNvGrpSpPr/>
            <p:nvPr/>
          </p:nvGrpSpPr>
          <p:grpSpPr>
            <a:xfrm>
              <a:off x="695994" y="2145653"/>
              <a:ext cx="2768952" cy="1455546"/>
              <a:chOff x="695994" y="1973454"/>
              <a:chExt cx="2768952" cy="1455546"/>
            </a:xfrm>
          </p:grpSpPr>
          <p:grpSp>
            <p:nvGrpSpPr>
              <p:cNvPr id="13" name="그룹 12">
                <a:extLst>
                  <a:ext uri="{FF2B5EF4-FFF2-40B4-BE49-F238E27FC236}">
                    <a16:creationId xmlns:a16="http://schemas.microsoft.com/office/drawing/2014/main" id="{981323EE-2B84-52E2-6D6D-F8FC5A583302}"/>
                  </a:ext>
                </a:extLst>
              </p:cNvPr>
              <p:cNvGrpSpPr/>
              <p:nvPr/>
            </p:nvGrpSpPr>
            <p:grpSpPr>
              <a:xfrm>
                <a:off x="695994" y="1973454"/>
                <a:ext cx="1874682" cy="1455546"/>
                <a:chOff x="3628033" y="2047603"/>
                <a:chExt cx="1874682" cy="1455546"/>
              </a:xfrm>
            </p:grpSpPr>
            <p:pic>
              <p:nvPicPr>
                <p:cNvPr id="11" name="그림 10">
                  <a:extLst>
                    <a:ext uri="{FF2B5EF4-FFF2-40B4-BE49-F238E27FC236}">
                      <a16:creationId xmlns:a16="http://schemas.microsoft.com/office/drawing/2014/main" id="{BFC323C6-1F50-5CFB-9CB3-E8990585C6A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3628033" y="2047603"/>
                  <a:ext cx="1874682" cy="1455546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sp>
              <p:nvSpPr>
                <p:cNvPr id="12" name="직사각형 11">
                  <a:extLst>
                    <a:ext uri="{FF2B5EF4-FFF2-40B4-BE49-F238E27FC236}">
                      <a16:creationId xmlns:a16="http://schemas.microsoft.com/office/drawing/2014/main" id="{75A5D012-117C-A071-FFE5-7710CB55BDAF}"/>
                    </a:ext>
                  </a:extLst>
                </p:cNvPr>
                <p:cNvSpPr/>
                <p:nvPr/>
              </p:nvSpPr>
              <p:spPr>
                <a:xfrm>
                  <a:off x="4194312" y="2720725"/>
                  <a:ext cx="1232449" cy="275528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6" name="화살표: 오른쪽 15">
                <a:extLst>
                  <a:ext uri="{FF2B5EF4-FFF2-40B4-BE49-F238E27FC236}">
                    <a16:creationId xmlns:a16="http://schemas.microsoft.com/office/drawing/2014/main" id="{1020CD18-70D5-A471-089E-46888C084A89}"/>
                  </a:ext>
                </a:extLst>
              </p:cNvPr>
              <p:cNvSpPr/>
              <p:nvPr/>
            </p:nvSpPr>
            <p:spPr>
              <a:xfrm>
                <a:off x="2808963" y="2596966"/>
                <a:ext cx="655983" cy="228600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2A7BBF4-94D5-15F5-147F-672430AC6B6F}"/>
                </a:ext>
              </a:extLst>
            </p:cNvPr>
            <p:cNvSpPr txBox="1"/>
            <p:nvPr/>
          </p:nvSpPr>
          <p:spPr>
            <a:xfrm>
              <a:off x="3641113" y="1920802"/>
              <a:ext cx="8659468" cy="246221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l"/>
              <a:r>
                <a:rPr lang="en-US" altLang="ko-KR" sz="14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&lt;?</a:t>
              </a:r>
              <a:r>
                <a:rPr lang="en-US" altLang="ko-KR" sz="14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xml </a:t>
              </a:r>
              <a:r>
                <a:rPr lang="en-US" altLang="ko-KR" sz="1400" dirty="0">
                  <a:solidFill>
                    <a:srgbClr val="7F007F"/>
                  </a:solidFill>
                  <a:latin typeface="Consolas" panose="020B0609020204030204" pitchFamily="49" charset="0"/>
                </a:rPr>
                <a:t>version</a:t>
              </a:r>
              <a:r>
                <a:rPr lang="en-US" altLang="ko-KR" sz="14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ko-KR" sz="14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"1.0" </a:t>
              </a:r>
              <a:r>
                <a:rPr lang="en-US" altLang="ko-KR" sz="1400" i="1" dirty="0">
                  <a:solidFill>
                    <a:srgbClr val="7F007F"/>
                  </a:solidFill>
                  <a:latin typeface="Consolas" panose="020B0609020204030204" pitchFamily="49" charset="0"/>
                </a:rPr>
                <a:t>encoding</a:t>
              </a:r>
              <a:r>
                <a:rPr lang="en-US" altLang="ko-KR" sz="1400" i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ko-KR" sz="14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"UTF-8" </a:t>
              </a:r>
              <a:r>
                <a:rPr lang="en-US" altLang="ko-KR" sz="1400" i="1" dirty="0">
                  <a:solidFill>
                    <a:srgbClr val="008080"/>
                  </a:solidFill>
                  <a:latin typeface="Consolas" panose="020B0609020204030204" pitchFamily="49" charset="0"/>
                </a:rPr>
                <a:t>?&gt;</a:t>
              </a:r>
            </a:p>
            <a:p>
              <a:pPr algn="l"/>
              <a:r>
                <a:rPr lang="en-US" altLang="ko-KR" sz="14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&lt;!</a:t>
              </a:r>
              <a:r>
                <a:rPr lang="en-US" altLang="ko-KR" sz="14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DOCTYPE </a:t>
              </a:r>
              <a:r>
                <a:rPr lang="en-US" altLang="ko-KR" sz="14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mapper </a:t>
              </a:r>
              <a:r>
                <a:rPr lang="en-US" altLang="ko-KR" sz="1400" dirty="0">
                  <a:solidFill>
                    <a:srgbClr val="808080"/>
                  </a:solidFill>
                  <a:latin typeface="Consolas" panose="020B0609020204030204" pitchFamily="49" charset="0"/>
                </a:rPr>
                <a:t>PUBLIC </a:t>
              </a:r>
              <a:r>
                <a:rPr lang="en-US" altLang="ko-KR" sz="14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"-//mybatis.org//DTD Mapper 3.0//EN"</a:t>
              </a:r>
            </a:p>
            <a:p>
              <a:pPr algn="l"/>
              <a:r>
                <a:rPr lang="en-US" altLang="ko-KR" sz="1400" dirty="0">
                  <a:latin typeface="Consolas" panose="020B0609020204030204" pitchFamily="49" charset="0"/>
                </a:rPr>
                <a:t>        </a:t>
              </a:r>
              <a:r>
                <a:rPr lang="en-US" altLang="ko-KR" sz="14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"http://mybatis.org/</a:t>
              </a:r>
              <a:r>
                <a:rPr lang="en-US" altLang="ko-KR" sz="1400" dirty="0" err="1">
                  <a:solidFill>
                    <a:srgbClr val="3F7F5F"/>
                  </a:solidFill>
                  <a:latin typeface="Consolas" panose="020B0609020204030204" pitchFamily="49" charset="0"/>
                </a:rPr>
                <a:t>dtd</a:t>
              </a:r>
              <a:r>
                <a:rPr lang="en-US" altLang="ko-KR" sz="14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/mybatis-3-mapper.dtd"</a:t>
              </a:r>
              <a:r>
                <a:rPr lang="en-US" altLang="ko-KR" sz="14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/>
              <a:endParaRPr lang="ko-KR" altLang="en-US" sz="1400" dirty="0">
                <a:latin typeface="Consolas" panose="020B0609020204030204" pitchFamily="49" charset="0"/>
              </a:endParaRPr>
            </a:p>
            <a:p>
              <a:pPr algn="l"/>
              <a:r>
                <a:rPr lang="en-US" altLang="ko-KR" sz="14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ko-KR" sz="14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mapper </a:t>
              </a:r>
              <a:r>
                <a:rPr lang="en-US" altLang="ko-KR" sz="1400" dirty="0">
                  <a:solidFill>
                    <a:srgbClr val="7F007F"/>
                  </a:solidFill>
                  <a:latin typeface="Consolas" panose="020B0609020204030204" pitchFamily="49" charset="0"/>
                </a:rPr>
                <a:t>namespace</a:t>
              </a:r>
              <a:r>
                <a:rPr lang="en-US" altLang="ko-KR" sz="14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ko-KR" sz="14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1400" i="1" dirty="0" err="1">
                  <a:solidFill>
                    <a:srgbClr val="2A00FF"/>
                  </a:solidFill>
                  <a:latin typeface="Consolas" panose="020B0609020204030204" pitchFamily="49" charset="0"/>
                </a:rPr>
                <a:t>com.nanumsol.www.dao.BoardMapper</a:t>
              </a:r>
              <a:r>
                <a:rPr lang="en-US" altLang="ko-KR" sz="14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1400" i="1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/>
              <a:r>
                <a:rPr lang="ko-KR" altLang="en-US" sz="14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</a:t>
              </a:r>
            </a:p>
            <a:p>
              <a:pPr algn="l"/>
              <a:r>
                <a:rPr lang="ko-KR" altLang="en-US" sz="14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</a:t>
              </a:r>
              <a:r>
                <a:rPr lang="en-US" altLang="ko-KR" sz="14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&lt;!-- </a:t>
              </a:r>
              <a:r>
                <a:rPr lang="ko-KR" altLang="en-US" sz="14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게시판 </a:t>
              </a:r>
              <a:r>
                <a:rPr lang="en-US" altLang="ko-KR" sz="14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--&gt;</a:t>
              </a:r>
            </a:p>
            <a:p>
              <a:pPr algn="l"/>
              <a:r>
                <a:rPr lang="en-US" altLang="ko-KR" sz="14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</a:t>
              </a:r>
              <a:r>
                <a:rPr lang="en-US" altLang="ko-KR" sz="14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ko-KR" sz="14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select </a:t>
              </a:r>
              <a:r>
                <a:rPr lang="en-US" altLang="ko-KR" sz="1400" dirty="0">
                  <a:solidFill>
                    <a:srgbClr val="7F007F"/>
                  </a:solidFill>
                  <a:latin typeface="Consolas" panose="020B0609020204030204" pitchFamily="49" charset="0"/>
                </a:rPr>
                <a:t>id</a:t>
              </a:r>
              <a:r>
                <a:rPr lang="en-US" altLang="ko-KR" sz="14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ko-KR" sz="14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1400" i="1" dirty="0" err="1">
                  <a:solidFill>
                    <a:srgbClr val="2A00FF"/>
                  </a:solidFill>
                  <a:latin typeface="Consolas" panose="020B0609020204030204" pitchFamily="49" charset="0"/>
                </a:rPr>
                <a:t>selectAll</a:t>
              </a:r>
              <a:r>
                <a:rPr lang="en-US" altLang="ko-KR" sz="14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 </a:t>
              </a:r>
              <a:r>
                <a:rPr lang="en-US" altLang="ko-KR" sz="1400" i="1" dirty="0" err="1">
                  <a:solidFill>
                    <a:srgbClr val="7F007F"/>
                  </a:solidFill>
                  <a:latin typeface="Consolas" panose="020B0609020204030204" pitchFamily="49" charset="0"/>
                </a:rPr>
                <a:t>resultType</a:t>
              </a:r>
              <a:r>
                <a:rPr lang="en-US" altLang="ko-KR" sz="1400" i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ko-KR" sz="14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1400" i="1" dirty="0" err="1">
                  <a:solidFill>
                    <a:srgbClr val="2A00FF"/>
                  </a:solidFill>
                  <a:latin typeface="Consolas" panose="020B0609020204030204" pitchFamily="49" charset="0"/>
                </a:rPr>
                <a:t>BoardDto</a:t>
              </a:r>
              <a:r>
                <a:rPr lang="en-US" altLang="ko-KR" sz="14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1400" i="1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/>
              <a:r>
                <a:rPr lang="en-US" altLang="ko-KR" sz="14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    SELECT * FROM </a:t>
              </a:r>
              <a:r>
                <a:rPr lang="en-US" altLang="ko-KR" sz="140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emp_tb</a:t>
              </a:r>
              <a:endPara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endParaRPr>
            </a:p>
            <a:p>
              <a:pPr algn="l"/>
              <a:r>
                <a:rPr lang="en-US" altLang="ko-KR" sz="14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    ORDER BY </a:t>
              </a:r>
              <a:r>
                <a:rPr lang="en-US" altLang="ko-KR" sz="140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emp_no</a:t>
              </a:r>
              <a:endPara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endParaRPr>
            </a:p>
            <a:p>
              <a:pPr algn="l"/>
              <a:r>
                <a:rPr lang="en-US" altLang="ko-KR" sz="14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</a:t>
              </a:r>
              <a:r>
                <a:rPr lang="en-US" altLang="ko-KR" sz="14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&lt;/</a:t>
              </a:r>
              <a:r>
                <a:rPr lang="en-US" altLang="ko-KR" sz="14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select</a:t>
              </a:r>
              <a:r>
                <a:rPr lang="en-US" altLang="ko-KR" sz="14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  <a:endParaRPr lang="ko-KR" altLang="en-US" sz="1400" dirty="0"/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D8D82F9D-AC9E-4AB4-4F9A-BD86B041931C}"/>
              </a:ext>
            </a:extLst>
          </p:cNvPr>
          <p:cNvSpPr/>
          <p:nvPr/>
        </p:nvSpPr>
        <p:spPr>
          <a:xfrm>
            <a:off x="3594652" y="2722640"/>
            <a:ext cx="5261481" cy="2322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E4B9E99-3CEC-4D26-7F20-4409C9463EA8}"/>
              </a:ext>
            </a:extLst>
          </p:cNvPr>
          <p:cNvSpPr/>
          <p:nvPr/>
        </p:nvSpPr>
        <p:spPr>
          <a:xfrm>
            <a:off x="5127118" y="3364607"/>
            <a:ext cx="1074715" cy="19139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더하기 기호 5">
            <a:extLst>
              <a:ext uri="{FF2B5EF4-FFF2-40B4-BE49-F238E27FC236}">
                <a16:creationId xmlns:a16="http://schemas.microsoft.com/office/drawing/2014/main" id="{52439E87-4005-26EF-A1F5-B926E8D1F5D5}"/>
              </a:ext>
            </a:extLst>
          </p:cNvPr>
          <p:cNvSpPr/>
          <p:nvPr/>
        </p:nvSpPr>
        <p:spPr>
          <a:xfrm>
            <a:off x="5990166" y="3055772"/>
            <a:ext cx="211667" cy="190500"/>
          </a:xfrm>
          <a:prstGeom prst="mathPl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5649435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97452" y="371614"/>
            <a:ext cx="2471767" cy="523220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MyBatis </a:t>
            </a:r>
            <a:r>
              <a:rPr lang="ko-KR" altLang="en-US" sz="2800" b="1" dirty="0">
                <a:solidFill>
                  <a:schemeClr val="bg1"/>
                </a:solidFill>
              </a:rPr>
              <a:t>설정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DB9D5C-C3BB-1D49-15F1-10823D74949E}"/>
              </a:ext>
            </a:extLst>
          </p:cNvPr>
          <p:cNvSpPr txBox="1"/>
          <p:nvPr/>
        </p:nvSpPr>
        <p:spPr>
          <a:xfrm>
            <a:off x="397452" y="1267561"/>
            <a:ext cx="4651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 boardMapper.xml</a:t>
            </a:r>
            <a:r>
              <a:rPr lang="ko-KR" altLang="en-US" dirty="0"/>
              <a:t> </a:t>
            </a:r>
            <a:r>
              <a:rPr lang="en-US" altLang="ko-KR" dirty="0"/>
              <a:t>(SQL</a:t>
            </a:r>
            <a:r>
              <a:rPr lang="ko-KR" altLang="en-US" dirty="0"/>
              <a:t> 문법 설정 파일</a:t>
            </a:r>
            <a:r>
              <a:rPr lang="en-US" altLang="ko-KR" dirty="0"/>
              <a:t>) 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1BF9E44-7F66-9EA6-FFC7-D72FB275D0A4}"/>
              </a:ext>
            </a:extLst>
          </p:cNvPr>
          <p:cNvSpPr txBox="1"/>
          <p:nvPr/>
        </p:nvSpPr>
        <p:spPr>
          <a:xfrm>
            <a:off x="165310" y="4646244"/>
            <a:ext cx="11352851" cy="129266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b="1" dirty="0"/>
              <a:t>namespace</a:t>
            </a:r>
            <a:r>
              <a:rPr lang="ko-KR" altLang="en-US" b="1" dirty="0"/>
              <a:t>가 </a:t>
            </a:r>
            <a:r>
              <a:rPr lang="en-US" altLang="ko-KR" b="1" dirty="0" err="1"/>
              <a:t>com.nanumsol.www.dao.BoardMapper</a:t>
            </a:r>
            <a:r>
              <a:rPr lang="ko-KR" altLang="en-US" b="1" dirty="0"/>
              <a:t>라고 </a:t>
            </a:r>
            <a:r>
              <a:rPr lang="ko-KR" altLang="en-US" b="1" dirty="0" err="1"/>
              <a:t>적혀있는데</a:t>
            </a:r>
            <a:r>
              <a:rPr lang="en-US" altLang="ko-KR" b="1" dirty="0"/>
              <a:t>, </a:t>
            </a:r>
            <a:r>
              <a:rPr lang="ko-KR" altLang="en-US" b="1" dirty="0"/>
              <a:t>이렇게 경로로 써야 합니까</a:t>
            </a:r>
            <a:r>
              <a:rPr lang="en-US" altLang="ko-KR" b="1" dirty="0"/>
              <a:t>?</a:t>
            </a:r>
          </a:p>
          <a:p>
            <a:pPr marL="800100" lvl="1" indent="-342900">
              <a:buFont typeface="+mj-lt"/>
              <a:buAutoNum type="arabicPeriod"/>
            </a:pPr>
            <a:r>
              <a:rPr lang="ko-KR" altLang="en-US" sz="1400" dirty="0"/>
              <a:t>아뇨</a:t>
            </a:r>
            <a:r>
              <a:rPr lang="en-US" altLang="ko-KR" sz="1400" dirty="0"/>
              <a:t>, </a:t>
            </a:r>
            <a:r>
              <a:rPr lang="ko-KR" altLang="en-US" sz="1400" dirty="0"/>
              <a:t>굳이 길고 귀찮게 경로로 작성한 이유는 잘 모르겠습니다</a:t>
            </a:r>
            <a:r>
              <a:rPr lang="en-US" altLang="ko-KR" sz="1400" dirty="0"/>
              <a:t>. </a:t>
            </a:r>
          </a:p>
          <a:p>
            <a:pPr marL="800100" lvl="1" indent="-342900">
              <a:buFont typeface="+mj-lt"/>
              <a:buAutoNum type="arabicPeriod"/>
            </a:pPr>
            <a:r>
              <a:rPr lang="ko-KR" altLang="en-US" sz="1400" dirty="0"/>
              <a:t>해당 </a:t>
            </a:r>
            <a:r>
              <a:rPr lang="en-US" altLang="ko-KR" sz="1400" dirty="0"/>
              <a:t>namespace</a:t>
            </a:r>
            <a:r>
              <a:rPr lang="ko-KR" altLang="en-US" sz="1400" dirty="0"/>
              <a:t>를 </a:t>
            </a:r>
            <a:r>
              <a:rPr lang="en-US" altLang="ko-KR" sz="1400" dirty="0"/>
              <a:t>‘dd” </a:t>
            </a:r>
            <a:r>
              <a:rPr lang="ko-KR" altLang="en-US" sz="1400" dirty="0"/>
              <a:t>혹은 </a:t>
            </a:r>
            <a:r>
              <a:rPr lang="en-US" altLang="ko-KR" sz="1400" dirty="0"/>
              <a:t>“</a:t>
            </a:r>
            <a:r>
              <a:rPr lang="en-US" altLang="ko-KR" sz="1400" dirty="0" err="1"/>
              <a:t>asd</a:t>
            </a:r>
            <a:r>
              <a:rPr lang="en-US" altLang="ko-KR" sz="1400" dirty="0"/>
              <a:t>” </a:t>
            </a:r>
            <a:r>
              <a:rPr lang="ko-KR" altLang="en-US" sz="1400" dirty="0" err="1"/>
              <a:t>이런식으로</a:t>
            </a:r>
            <a:r>
              <a:rPr lang="ko-KR" altLang="en-US" sz="1400" dirty="0"/>
              <a:t> 적어도 정상 동작합니다 </a:t>
            </a:r>
            <a:endParaRPr lang="en-US" altLang="ko-KR" sz="1400" dirty="0"/>
          </a:p>
          <a:p>
            <a:pPr marL="800100" lvl="1" indent="-342900">
              <a:buFont typeface="+mj-lt"/>
              <a:buAutoNum type="arabicPeriod"/>
            </a:pPr>
            <a:r>
              <a:rPr lang="ko-KR" altLang="en-US" sz="1400" dirty="0"/>
              <a:t>추가적으로 </a:t>
            </a:r>
            <a:r>
              <a:rPr lang="ko-KR" altLang="en-US" sz="1400" dirty="0" err="1"/>
              <a:t>알게된</a:t>
            </a:r>
            <a:r>
              <a:rPr lang="ko-KR" altLang="en-US" sz="1400" dirty="0"/>
              <a:t> 사항이 있다면 추가하도록 하겠습니다</a:t>
            </a:r>
            <a:endParaRPr lang="en-US" altLang="ko-KR" sz="1400" dirty="0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95C70DF6-3123-B94D-59AE-AC9DA3743267}"/>
              </a:ext>
            </a:extLst>
          </p:cNvPr>
          <p:cNvGrpSpPr/>
          <p:nvPr/>
        </p:nvGrpSpPr>
        <p:grpSpPr>
          <a:xfrm>
            <a:off x="587413" y="1824666"/>
            <a:ext cx="11604587" cy="2462213"/>
            <a:chOff x="695994" y="1920802"/>
            <a:chExt cx="11604587" cy="2462213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CE2B7E86-D24D-CC0C-643F-0B6FF0DBC16F}"/>
                </a:ext>
              </a:extLst>
            </p:cNvPr>
            <p:cNvGrpSpPr/>
            <p:nvPr/>
          </p:nvGrpSpPr>
          <p:grpSpPr>
            <a:xfrm>
              <a:off x="695994" y="2145653"/>
              <a:ext cx="2768952" cy="1455546"/>
              <a:chOff x="695994" y="1973454"/>
              <a:chExt cx="2768952" cy="1455546"/>
            </a:xfrm>
          </p:grpSpPr>
          <p:grpSp>
            <p:nvGrpSpPr>
              <p:cNvPr id="13" name="그룹 12">
                <a:extLst>
                  <a:ext uri="{FF2B5EF4-FFF2-40B4-BE49-F238E27FC236}">
                    <a16:creationId xmlns:a16="http://schemas.microsoft.com/office/drawing/2014/main" id="{981323EE-2B84-52E2-6D6D-F8FC5A583302}"/>
                  </a:ext>
                </a:extLst>
              </p:cNvPr>
              <p:cNvGrpSpPr/>
              <p:nvPr/>
            </p:nvGrpSpPr>
            <p:grpSpPr>
              <a:xfrm>
                <a:off x="695994" y="1973454"/>
                <a:ext cx="1874682" cy="1455546"/>
                <a:chOff x="3628033" y="2047603"/>
                <a:chExt cx="1874682" cy="1455546"/>
              </a:xfrm>
            </p:grpSpPr>
            <p:pic>
              <p:nvPicPr>
                <p:cNvPr id="11" name="그림 10">
                  <a:extLst>
                    <a:ext uri="{FF2B5EF4-FFF2-40B4-BE49-F238E27FC236}">
                      <a16:creationId xmlns:a16="http://schemas.microsoft.com/office/drawing/2014/main" id="{BFC323C6-1F50-5CFB-9CB3-E8990585C6A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3628033" y="2047603"/>
                  <a:ext cx="1874682" cy="1455546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sp>
              <p:nvSpPr>
                <p:cNvPr id="12" name="직사각형 11">
                  <a:extLst>
                    <a:ext uri="{FF2B5EF4-FFF2-40B4-BE49-F238E27FC236}">
                      <a16:creationId xmlns:a16="http://schemas.microsoft.com/office/drawing/2014/main" id="{75A5D012-117C-A071-FFE5-7710CB55BDAF}"/>
                    </a:ext>
                  </a:extLst>
                </p:cNvPr>
                <p:cNvSpPr/>
                <p:nvPr/>
              </p:nvSpPr>
              <p:spPr>
                <a:xfrm>
                  <a:off x="4194312" y="2720725"/>
                  <a:ext cx="1232449" cy="275528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6" name="화살표: 오른쪽 15">
                <a:extLst>
                  <a:ext uri="{FF2B5EF4-FFF2-40B4-BE49-F238E27FC236}">
                    <a16:creationId xmlns:a16="http://schemas.microsoft.com/office/drawing/2014/main" id="{1020CD18-70D5-A471-089E-46888C084A89}"/>
                  </a:ext>
                </a:extLst>
              </p:cNvPr>
              <p:cNvSpPr/>
              <p:nvPr/>
            </p:nvSpPr>
            <p:spPr>
              <a:xfrm>
                <a:off x="2808963" y="2596966"/>
                <a:ext cx="655983" cy="228600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2A7BBF4-94D5-15F5-147F-672430AC6B6F}"/>
                </a:ext>
              </a:extLst>
            </p:cNvPr>
            <p:cNvSpPr txBox="1"/>
            <p:nvPr/>
          </p:nvSpPr>
          <p:spPr>
            <a:xfrm>
              <a:off x="3641113" y="1920802"/>
              <a:ext cx="8659468" cy="246221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l"/>
              <a:r>
                <a:rPr lang="en-US" altLang="ko-KR" sz="14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&lt;?</a:t>
              </a:r>
              <a:r>
                <a:rPr lang="en-US" altLang="ko-KR" sz="14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xml </a:t>
              </a:r>
              <a:r>
                <a:rPr lang="en-US" altLang="ko-KR" sz="1400" dirty="0">
                  <a:solidFill>
                    <a:srgbClr val="7F007F"/>
                  </a:solidFill>
                  <a:latin typeface="Consolas" panose="020B0609020204030204" pitchFamily="49" charset="0"/>
                </a:rPr>
                <a:t>version</a:t>
              </a:r>
              <a:r>
                <a:rPr lang="en-US" altLang="ko-KR" sz="14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ko-KR" sz="14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"1.0" </a:t>
              </a:r>
              <a:r>
                <a:rPr lang="en-US" altLang="ko-KR" sz="1400" i="1" dirty="0">
                  <a:solidFill>
                    <a:srgbClr val="7F007F"/>
                  </a:solidFill>
                  <a:latin typeface="Consolas" panose="020B0609020204030204" pitchFamily="49" charset="0"/>
                </a:rPr>
                <a:t>encoding</a:t>
              </a:r>
              <a:r>
                <a:rPr lang="en-US" altLang="ko-KR" sz="1400" i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ko-KR" sz="14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"UTF-8" </a:t>
              </a:r>
              <a:r>
                <a:rPr lang="en-US" altLang="ko-KR" sz="1400" i="1" dirty="0">
                  <a:solidFill>
                    <a:srgbClr val="008080"/>
                  </a:solidFill>
                  <a:latin typeface="Consolas" panose="020B0609020204030204" pitchFamily="49" charset="0"/>
                </a:rPr>
                <a:t>?&gt;</a:t>
              </a:r>
            </a:p>
            <a:p>
              <a:pPr algn="l"/>
              <a:r>
                <a:rPr lang="en-US" altLang="ko-KR" sz="14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&lt;!</a:t>
              </a:r>
              <a:r>
                <a:rPr lang="en-US" altLang="ko-KR" sz="14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DOCTYPE </a:t>
              </a:r>
              <a:r>
                <a:rPr lang="en-US" altLang="ko-KR" sz="14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mapper </a:t>
              </a:r>
              <a:r>
                <a:rPr lang="en-US" altLang="ko-KR" sz="1400" dirty="0">
                  <a:solidFill>
                    <a:srgbClr val="808080"/>
                  </a:solidFill>
                  <a:latin typeface="Consolas" panose="020B0609020204030204" pitchFamily="49" charset="0"/>
                </a:rPr>
                <a:t>PUBLIC </a:t>
              </a:r>
              <a:r>
                <a:rPr lang="en-US" altLang="ko-KR" sz="14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"-//mybatis.org//DTD Mapper 3.0//EN"</a:t>
              </a:r>
            </a:p>
            <a:p>
              <a:pPr algn="l"/>
              <a:r>
                <a:rPr lang="en-US" altLang="ko-KR" sz="1400" dirty="0">
                  <a:latin typeface="Consolas" panose="020B0609020204030204" pitchFamily="49" charset="0"/>
                </a:rPr>
                <a:t>        </a:t>
              </a:r>
              <a:r>
                <a:rPr lang="en-US" altLang="ko-KR" sz="14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"http://mybatis.org/</a:t>
              </a:r>
              <a:r>
                <a:rPr lang="en-US" altLang="ko-KR" sz="1400" dirty="0" err="1">
                  <a:solidFill>
                    <a:srgbClr val="3F7F5F"/>
                  </a:solidFill>
                  <a:latin typeface="Consolas" panose="020B0609020204030204" pitchFamily="49" charset="0"/>
                </a:rPr>
                <a:t>dtd</a:t>
              </a:r>
              <a:r>
                <a:rPr lang="en-US" altLang="ko-KR" sz="14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/mybatis-3-mapper.dtd"</a:t>
              </a:r>
              <a:r>
                <a:rPr lang="en-US" altLang="ko-KR" sz="14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/>
              <a:endParaRPr lang="ko-KR" altLang="en-US" sz="1400" dirty="0">
                <a:latin typeface="Consolas" panose="020B0609020204030204" pitchFamily="49" charset="0"/>
              </a:endParaRPr>
            </a:p>
            <a:p>
              <a:pPr algn="l"/>
              <a:r>
                <a:rPr lang="en-US" altLang="ko-KR" sz="14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ko-KR" sz="14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mapper </a:t>
              </a:r>
              <a:r>
                <a:rPr lang="en-US" altLang="ko-KR" sz="1400" dirty="0">
                  <a:solidFill>
                    <a:srgbClr val="7F007F"/>
                  </a:solidFill>
                  <a:latin typeface="Consolas" panose="020B0609020204030204" pitchFamily="49" charset="0"/>
                </a:rPr>
                <a:t>namespace</a:t>
              </a:r>
              <a:r>
                <a:rPr lang="en-US" altLang="ko-KR" sz="14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ko-KR" sz="14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1400" i="1" dirty="0" err="1">
                  <a:solidFill>
                    <a:srgbClr val="2A00FF"/>
                  </a:solidFill>
                  <a:latin typeface="Consolas" panose="020B0609020204030204" pitchFamily="49" charset="0"/>
                </a:rPr>
                <a:t>com.nanumsol.www.dao.BoardMapper</a:t>
              </a:r>
              <a:r>
                <a:rPr lang="en-US" altLang="ko-KR" sz="14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1400" i="1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/>
              <a:r>
                <a:rPr lang="ko-KR" altLang="en-US" sz="14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</a:t>
              </a:r>
            </a:p>
            <a:p>
              <a:pPr algn="l"/>
              <a:r>
                <a:rPr lang="ko-KR" altLang="en-US" sz="14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</a:t>
              </a:r>
              <a:r>
                <a:rPr lang="en-US" altLang="ko-KR" sz="14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&lt;!-- </a:t>
              </a:r>
              <a:r>
                <a:rPr lang="ko-KR" altLang="en-US" sz="14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게시판 </a:t>
              </a:r>
              <a:r>
                <a:rPr lang="en-US" altLang="ko-KR" sz="14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--&gt;</a:t>
              </a:r>
            </a:p>
            <a:p>
              <a:pPr algn="l"/>
              <a:r>
                <a:rPr lang="en-US" altLang="ko-KR" sz="14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</a:t>
              </a:r>
              <a:r>
                <a:rPr lang="en-US" altLang="ko-KR" sz="14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ko-KR" sz="14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select </a:t>
              </a:r>
              <a:r>
                <a:rPr lang="en-US" altLang="ko-KR" sz="1400" dirty="0">
                  <a:solidFill>
                    <a:srgbClr val="7F007F"/>
                  </a:solidFill>
                  <a:latin typeface="Consolas" panose="020B0609020204030204" pitchFamily="49" charset="0"/>
                </a:rPr>
                <a:t>id</a:t>
              </a:r>
              <a:r>
                <a:rPr lang="en-US" altLang="ko-KR" sz="14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ko-KR" sz="14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1400" i="1" dirty="0" err="1">
                  <a:solidFill>
                    <a:srgbClr val="2A00FF"/>
                  </a:solidFill>
                  <a:latin typeface="Consolas" panose="020B0609020204030204" pitchFamily="49" charset="0"/>
                </a:rPr>
                <a:t>selectAll</a:t>
              </a:r>
              <a:r>
                <a:rPr lang="en-US" altLang="ko-KR" sz="14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 </a:t>
              </a:r>
              <a:r>
                <a:rPr lang="en-US" altLang="ko-KR" sz="1400" i="1" dirty="0" err="1">
                  <a:solidFill>
                    <a:srgbClr val="7F007F"/>
                  </a:solidFill>
                  <a:latin typeface="Consolas" panose="020B0609020204030204" pitchFamily="49" charset="0"/>
                </a:rPr>
                <a:t>resultType</a:t>
              </a:r>
              <a:r>
                <a:rPr lang="en-US" altLang="ko-KR" sz="1400" i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ko-KR" sz="14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1400" i="1" dirty="0" err="1">
                  <a:solidFill>
                    <a:srgbClr val="2A00FF"/>
                  </a:solidFill>
                  <a:latin typeface="Consolas" panose="020B0609020204030204" pitchFamily="49" charset="0"/>
                </a:rPr>
                <a:t>BoardDto</a:t>
              </a:r>
              <a:r>
                <a:rPr lang="en-US" altLang="ko-KR" sz="14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1400" i="1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/>
              <a:r>
                <a:rPr lang="en-US" altLang="ko-KR" sz="14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    SELECT * FROM </a:t>
              </a:r>
              <a:r>
                <a:rPr lang="en-US" altLang="ko-KR" sz="140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emp_tb</a:t>
              </a:r>
              <a:endPara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endParaRPr>
            </a:p>
            <a:p>
              <a:pPr algn="l"/>
              <a:r>
                <a:rPr lang="en-US" altLang="ko-KR" sz="14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    ORDER BY </a:t>
              </a:r>
              <a:r>
                <a:rPr lang="en-US" altLang="ko-KR" sz="140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emp_no</a:t>
              </a:r>
              <a:endPara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endParaRPr>
            </a:p>
            <a:p>
              <a:pPr algn="l"/>
              <a:r>
                <a:rPr lang="en-US" altLang="ko-KR" sz="14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</a:t>
              </a:r>
              <a:r>
                <a:rPr lang="en-US" altLang="ko-KR" sz="14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&lt;/</a:t>
              </a:r>
              <a:r>
                <a:rPr lang="en-US" altLang="ko-KR" sz="14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select</a:t>
              </a:r>
              <a:r>
                <a:rPr lang="en-US" altLang="ko-KR" sz="14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  <a:endParaRPr lang="ko-KR" altLang="en-US" sz="1400" dirty="0"/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D8D82F9D-AC9E-4AB4-4F9A-BD86B041931C}"/>
              </a:ext>
            </a:extLst>
          </p:cNvPr>
          <p:cNvSpPr/>
          <p:nvPr/>
        </p:nvSpPr>
        <p:spPr>
          <a:xfrm>
            <a:off x="3594652" y="2722640"/>
            <a:ext cx="5261481" cy="2322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E4B9E99-3CEC-4D26-7F20-4409C9463EA8}"/>
              </a:ext>
            </a:extLst>
          </p:cNvPr>
          <p:cNvSpPr/>
          <p:nvPr/>
        </p:nvSpPr>
        <p:spPr>
          <a:xfrm>
            <a:off x="5127118" y="3364607"/>
            <a:ext cx="1074715" cy="19139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더하기 기호 5">
            <a:extLst>
              <a:ext uri="{FF2B5EF4-FFF2-40B4-BE49-F238E27FC236}">
                <a16:creationId xmlns:a16="http://schemas.microsoft.com/office/drawing/2014/main" id="{52439E87-4005-26EF-A1F5-B926E8D1F5D5}"/>
              </a:ext>
            </a:extLst>
          </p:cNvPr>
          <p:cNvSpPr/>
          <p:nvPr/>
        </p:nvSpPr>
        <p:spPr>
          <a:xfrm>
            <a:off x="5990166" y="3055772"/>
            <a:ext cx="211667" cy="190500"/>
          </a:xfrm>
          <a:prstGeom prst="mathPl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172364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97452" y="371614"/>
            <a:ext cx="2471767" cy="523220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MyBatis </a:t>
            </a:r>
            <a:r>
              <a:rPr lang="ko-KR" altLang="en-US" sz="2800" b="1" dirty="0">
                <a:solidFill>
                  <a:schemeClr val="bg1"/>
                </a:solidFill>
              </a:rPr>
              <a:t>설정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DB9D5C-C3BB-1D49-15F1-10823D74949E}"/>
              </a:ext>
            </a:extLst>
          </p:cNvPr>
          <p:cNvSpPr txBox="1"/>
          <p:nvPr/>
        </p:nvSpPr>
        <p:spPr>
          <a:xfrm>
            <a:off x="397452" y="1267561"/>
            <a:ext cx="4651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 boardMapper.xml</a:t>
            </a:r>
            <a:r>
              <a:rPr lang="ko-KR" altLang="en-US" dirty="0"/>
              <a:t> </a:t>
            </a:r>
            <a:r>
              <a:rPr lang="en-US" altLang="ko-KR" dirty="0"/>
              <a:t>(SQL</a:t>
            </a:r>
            <a:r>
              <a:rPr lang="ko-KR" altLang="en-US" dirty="0"/>
              <a:t> 문법 설정 파일</a:t>
            </a:r>
            <a:r>
              <a:rPr lang="en-US" altLang="ko-KR" dirty="0"/>
              <a:t>) 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1BF9E44-7F66-9EA6-FFC7-D72FB275D0A4}"/>
              </a:ext>
            </a:extLst>
          </p:cNvPr>
          <p:cNvSpPr txBox="1"/>
          <p:nvPr/>
        </p:nvSpPr>
        <p:spPr>
          <a:xfrm>
            <a:off x="397452" y="4774074"/>
            <a:ext cx="10872335" cy="172354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b="1" dirty="0"/>
              <a:t>&lt;select&gt;</a:t>
            </a:r>
            <a:r>
              <a:rPr lang="ko-KR" altLang="en-US" b="1" dirty="0"/>
              <a:t>의 역할은 무엇인가요</a:t>
            </a:r>
            <a:r>
              <a:rPr lang="en-US" altLang="ko-KR" b="1" dirty="0"/>
              <a:t>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1400" dirty="0"/>
              <a:t>DB</a:t>
            </a:r>
            <a:r>
              <a:rPr lang="ko-KR" altLang="en-US" sz="1400" dirty="0"/>
              <a:t>에서 </a:t>
            </a:r>
            <a:r>
              <a:rPr lang="en-US" altLang="ko-KR" sz="1400" dirty="0"/>
              <a:t>select </a:t>
            </a:r>
            <a:r>
              <a:rPr lang="ko-KR" altLang="en-US" sz="1400" dirty="0"/>
              <a:t>작업을 할 때 사용하는 태그입니다</a:t>
            </a:r>
            <a:r>
              <a:rPr lang="en-US" altLang="ko-KR" sz="1400" dirty="0"/>
              <a:t>.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1400" dirty="0"/>
              <a:t>선언한 태그마다 넣을 수 있는 속성값이 다르니</a:t>
            </a:r>
            <a:r>
              <a:rPr lang="en-US" altLang="ko-KR" sz="1400" dirty="0"/>
              <a:t>, </a:t>
            </a:r>
            <a:r>
              <a:rPr lang="ko-KR" altLang="en-US" sz="1400" dirty="0"/>
              <a:t>추후 사용하고자 하는 기능 </a:t>
            </a:r>
            <a:r>
              <a:rPr lang="en-US" altLang="ko-KR" sz="1400" dirty="0"/>
              <a:t>(</a:t>
            </a:r>
            <a:r>
              <a:rPr lang="ko-KR" altLang="en-US" sz="1400" dirty="0"/>
              <a:t>예를 들면 </a:t>
            </a:r>
            <a:r>
              <a:rPr lang="en-US" altLang="ko-KR" sz="1400" dirty="0"/>
              <a:t>insert/Delete/update </a:t>
            </a:r>
            <a:r>
              <a:rPr lang="ko-KR" altLang="en-US" sz="1400" dirty="0"/>
              <a:t>등등</a:t>
            </a:r>
            <a:r>
              <a:rPr lang="en-US" altLang="ko-KR" sz="1400" dirty="0"/>
              <a:t>…)</a:t>
            </a:r>
            <a:r>
              <a:rPr lang="ko-KR" altLang="en-US" sz="1400" dirty="0"/>
              <a:t>이 있다면</a:t>
            </a:r>
            <a:br>
              <a:rPr lang="en-US" altLang="ko-KR" sz="1400" dirty="0"/>
            </a:br>
            <a:r>
              <a:rPr lang="ko-KR" altLang="en-US" sz="1400" dirty="0"/>
              <a:t>해당 기능을 넣을 수 있는 태그와 속성을 찾아봐야 합니다</a:t>
            </a:r>
            <a:r>
              <a:rPr lang="en-US" altLang="ko-KR" sz="1400" dirty="0"/>
              <a:t>.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1400" dirty="0"/>
              <a:t>구글에 </a:t>
            </a:r>
            <a:r>
              <a:rPr lang="en-US" altLang="ko-KR" sz="1400" dirty="0"/>
              <a:t>‘mapper xml </a:t>
            </a:r>
            <a:r>
              <a:rPr lang="ko-KR" altLang="en-US" sz="1400" dirty="0"/>
              <a:t>태그 종류</a:t>
            </a:r>
            <a:r>
              <a:rPr lang="en-US" altLang="ko-KR" sz="1400" dirty="0"/>
              <a:t>’</a:t>
            </a:r>
            <a:r>
              <a:rPr lang="ko-KR" altLang="en-US" sz="1400" dirty="0"/>
              <a:t>라고 검색하면 잘 나옵니다</a:t>
            </a:r>
            <a:r>
              <a:rPr lang="en-US" altLang="ko-KR" sz="1400" dirty="0"/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1400" dirty="0"/>
              <a:t>추후 실습에서 자세하게 설명 예정입니다</a:t>
            </a:r>
            <a:endParaRPr lang="en-US" altLang="ko-KR" sz="1400" dirty="0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95C70DF6-3123-B94D-59AE-AC9DA3743267}"/>
              </a:ext>
            </a:extLst>
          </p:cNvPr>
          <p:cNvGrpSpPr/>
          <p:nvPr/>
        </p:nvGrpSpPr>
        <p:grpSpPr>
          <a:xfrm>
            <a:off x="587413" y="1824666"/>
            <a:ext cx="11604587" cy="2462213"/>
            <a:chOff x="695994" y="1920802"/>
            <a:chExt cx="11604587" cy="2462213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CE2B7E86-D24D-CC0C-643F-0B6FF0DBC16F}"/>
                </a:ext>
              </a:extLst>
            </p:cNvPr>
            <p:cNvGrpSpPr/>
            <p:nvPr/>
          </p:nvGrpSpPr>
          <p:grpSpPr>
            <a:xfrm>
              <a:off x="695994" y="2145653"/>
              <a:ext cx="2768952" cy="1455546"/>
              <a:chOff x="695994" y="1973454"/>
              <a:chExt cx="2768952" cy="1455546"/>
            </a:xfrm>
          </p:grpSpPr>
          <p:grpSp>
            <p:nvGrpSpPr>
              <p:cNvPr id="13" name="그룹 12">
                <a:extLst>
                  <a:ext uri="{FF2B5EF4-FFF2-40B4-BE49-F238E27FC236}">
                    <a16:creationId xmlns:a16="http://schemas.microsoft.com/office/drawing/2014/main" id="{981323EE-2B84-52E2-6D6D-F8FC5A583302}"/>
                  </a:ext>
                </a:extLst>
              </p:cNvPr>
              <p:cNvGrpSpPr/>
              <p:nvPr/>
            </p:nvGrpSpPr>
            <p:grpSpPr>
              <a:xfrm>
                <a:off x="695994" y="1973454"/>
                <a:ext cx="1874682" cy="1455546"/>
                <a:chOff x="3628033" y="2047603"/>
                <a:chExt cx="1874682" cy="1455546"/>
              </a:xfrm>
            </p:grpSpPr>
            <p:pic>
              <p:nvPicPr>
                <p:cNvPr id="11" name="그림 10">
                  <a:extLst>
                    <a:ext uri="{FF2B5EF4-FFF2-40B4-BE49-F238E27FC236}">
                      <a16:creationId xmlns:a16="http://schemas.microsoft.com/office/drawing/2014/main" id="{BFC323C6-1F50-5CFB-9CB3-E8990585C6A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3628033" y="2047603"/>
                  <a:ext cx="1874682" cy="1455546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sp>
              <p:nvSpPr>
                <p:cNvPr id="12" name="직사각형 11">
                  <a:extLst>
                    <a:ext uri="{FF2B5EF4-FFF2-40B4-BE49-F238E27FC236}">
                      <a16:creationId xmlns:a16="http://schemas.microsoft.com/office/drawing/2014/main" id="{75A5D012-117C-A071-FFE5-7710CB55BDAF}"/>
                    </a:ext>
                  </a:extLst>
                </p:cNvPr>
                <p:cNvSpPr/>
                <p:nvPr/>
              </p:nvSpPr>
              <p:spPr>
                <a:xfrm>
                  <a:off x="4194312" y="2720725"/>
                  <a:ext cx="1232449" cy="275528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6" name="화살표: 오른쪽 15">
                <a:extLst>
                  <a:ext uri="{FF2B5EF4-FFF2-40B4-BE49-F238E27FC236}">
                    <a16:creationId xmlns:a16="http://schemas.microsoft.com/office/drawing/2014/main" id="{1020CD18-70D5-A471-089E-46888C084A89}"/>
                  </a:ext>
                </a:extLst>
              </p:cNvPr>
              <p:cNvSpPr/>
              <p:nvPr/>
            </p:nvSpPr>
            <p:spPr>
              <a:xfrm>
                <a:off x="2808963" y="2596966"/>
                <a:ext cx="655983" cy="228600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2A7BBF4-94D5-15F5-147F-672430AC6B6F}"/>
                </a:ext>
              </a:extLst>
            </p:cNvPr>
            <p:cNvSpPr txBox="1"/>
            <p:nvPr/>
          </p:nvSpPr>
          <p:spPr>
            <a:xfrm>
              <a:off x="3641113" y="1920802"/>
              <a:ext cx="8659468" cy="246221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l"/>
              <a:r>
                <a:rPr lang="en-US" altLang="ko-KR" sz="14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&lt;?</a:t>
              </a:r>
              <a:r>
                <a:rPr lang="en-US" altLang="ko-KR" sz="14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xml </a:t>
              </a:r>
              <a:r>
                <a:rPr lang="en-US" altLang="ko-KR" sz="1400" dirty="0">
                  <a:solidFill>
                    <a:srgbClr val="7F007F"/>
                  </a:solidFill>
                  <a:latin typeface="Consolas" panose="020B0609020204030204" pitchFamily="49" charset="0"/>
                </a:rPr>
                <a:t>version</a:t>
              </a:r>
              <a:r>
                <a:rPr lang="en-US" altLang="ko-KR" sz="14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ko-KR" sz="14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"1.0" </a:t>
              </a:r>
              <a:r>
                <a:rPr lang="en-US" altLang="ko-KR" sz="1400" i="1" dirty="0">
                  <a:solidFill>
                    <a:srgbClr val="7F007F"/>
                  </a:solidFill>
                  <a:latin typeface="Consolas" panose="020B0609020204030204" pitchFamily="49" charset="0"/>
                </a:rPr>
                <a:t>encoding</a:t>
              </a:r>
              <a:r>
                <a:rPr lang="en-US" altLang="ko-KR" sz="1400" i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ko-KR" sz="14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"UTF-8" </a:t>
              </a:r>
              <a:r>
                <a:rPr lang="en-US" altLang="ko-KR" sz="1400" i="1" dirty="0">
                  <a:solidFill>
                    <a:srgbClr val="008080"/>
                  </a:solidFill>
                  <a:latin typeface="Consolas" panose="020B0609020204030204" pitchFamily="49" charset="0"/>
                </a:rPr>
                <a:t>?&gt;</a:t>
              </a:r>
            </a:p>
            <a:p>
              <a:pPr algn="l"/>
              <a:r>
                <a:rPr lang="en-US" altLang="ko-KR" sz="14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&lt;!</a:t>
              </a:r>
              <a:r>
                <a:rPr lang="en-US" altLang="ko-KR" sz="14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DOCTYPE </a:t>
              </a:r>
              <a:r>
                <a:rPr lang="en-US" altLang="ko-KR" sz="14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mapper </a:t>
              </a:r>
              <a:r>
                <a:rPr lang="en-US" altLang="ko-KR" sz="1400" dirty="0">
                  <a:solidFill>
                    <a:srgbClr val="808080"/>
                  </a:solidFill>
                  <a:latin typeface="Consolas" panose="020B0609020204030204" pitchFamily="49" charset="0"/>
                </a:rPr>
                <a:t>PUBLIC </a:t>
              </a:r>
              <a:r>
                <a:rPr lang="en-US" altLang="ko-KR" sz="14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"-//mybatis.org//DTD Mapper 3.0//EN"</a:t>
              </a:r>
            </a:p>
            <a:p>
              <a:pPr algn="l"/>
              <a:r>
                <a:rPr lang="en-US" altLang="ko-KR" sz="1400" dirty="0">
                  <a:latin typeface="Consolas" panose="020B0609020204030204" pitchFamily="49" charset="0"/>
                </a:rPr>
                <a:t>        </a:t>
              </a:r>
              <a:r>
                <a:rPr lang="en-US" altLang="ko-KR" sz="14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"http://mybatis.org/</a:t>
              </a:r>
              <a:r>
                <a:rPr lang="en-US" altLang="ko-KR" sz="1400" dirty="0" err="1">
                  <a:solidFill>
                    <a:srgbClr val="3F7F5F"/>
                  </a:solidFill>
                  <a:latin typeface="Consolas" panose="020B0609020204030204" pitchFamily="49" charset="0"/>
                </a:rPr>
                <a:t>dtd</a:t>
              </a:r>
              <a:r>
                <a:rPr lang="en-US" altLang="ko-KR" sz="14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/mybatis-3-mapper.dtd"</a:t>
              </a:r>
              <a:r>
                <a:rPr lang="en-US" altLang="ko-KR" sz="14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/>
              <a:endParaRPr lang="ko-KR" altLang="en-US" sz="1400" dirty="0">
                <a:latin typeface="Consolas" panose="020B0609020204030204" pitchFamily="49" charset="0"/>
              </a:endParaRPr>
            </a:p>
            <a:p>
              <a:pPr algn="l"/>
              <a:r>
                <a:rPr lang="en-US" altLang="ko-KR" sz="14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ko-KR" sz="14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mapper </a:t>
              </a:r>
              <a:r>
                <a:rPr lang="en-US" altLang="ko-KR" sz="1400" dirty="0">
                  <a:solidFill>
                    <a:srgbClr val="7F007F"/>
                  </a:solidFill>
                  <a:latin typeface="Consolas" panose="020B0609020204030204" pitchFamily="49" charset="0"/>
                </a:rPr>
                <a:t>namespace</a:t>
              </a:r>
              <a:r>
                <a:rPr lang="en-US" altLang="ko-KR" sz="14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ko-KR" sz="14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1400" i="1" dirty="0" err="1">
                  <a:solidFill>
                    <a:srgbClr val="2A00FF"/>
                  </a:solidFill>
                  <a:latin typeface="Consolas" panose="020B0609020204030204" pitchFamily="49" charset="0"/>
                </a:rPr>
                <a:t>com.nanumsol.www.dao.BoardMapper</a:t>
              </a:r>
              <a:r>
                <a:rPr lang="en-US" altLang="ko-KR" sz="14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1400" i="1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/>
              <a:r>
                <a:rPr lang="ko-KR" altLang="en-US" sz="14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</a:t>
              </a:r>
            </a:p>
            <a:p>
              <a:pPr algn="l"/>
              <a:r>
                <a:rPr lang="ko-KR" altLang="en-US" sz="14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</a:t>
              </a:r>
              <a:r>
                <a:rPr lang="en-US" altLang="ko-KR" sz="14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&lt;!-- </a:t>
              </a:r>
              <a:r>
                <a:rPr lang="ko-KR" altLang="en-US" sz="14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게시판 </a:t>
              </a:r>
              <a:r>
                <a:rPr lang="en-US" altLang="ko-KR" sz="14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--&gt;</a:t>
              </a:r>
            </a:p>
            <a:p>
              <a:pPr algn="l"/>
              <a:r>
                <a:rPr lang="en-US" altLang="ko-KR" sz="14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</a:t>
              </a:r>
              <a:r>
                <a:rPr lang="en-US" altLang="ko-KR" sz="14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ko-KR" sz="14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select </a:t>
              </a:r>
              <a:r>
                <a:rPr lang="en-US" altLang="ko-KR" sz="1400" dirty="0">
                  <a:solidFill>
                    <a:srgbClr val="7F007F"/>
                  </a:solidFill>
                  <a:latin typeface="Consolas" panose="020B0609020204030204" pitchFamily="49" charset="0"/>
                </a:rPr>
                <a:t>id</a:t>
              </a:r>
              <a:r>
                <a:rPr lang="en-US" altLang="ko-KR" sz="14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ko-KR" sz="14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1400" i="1" dirty="0" err="1">
                  <a:solidFill>
                    <a:srgbClr val="2A00FF"/>
                  </a:solidFill>
                  <a:latin typeface="Consolas" panose="020B0609020204030204" pitchFamily="49" charset="0"/>
                </a:rPr>
                <a:t>selectAll</a:t>
              </a:r>
              <a:r>
                <a:rPr lang="en-US" altLang="ko-KR" sz="14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 </a:t>
              </a:r>
              <a:r>
                <a:rPr lang="en-US" altLang="ko-KR" sz="1400" i="1" dirty="0" err="1">
                  <a:solidFill>
                    <a:srgbClr val="7F007F"/>
                  </a:solidFill>
                  <a:latin typeface="Consolas" panose="020B0609020204030204" pitchFamily="49" charset="0"/>
                </a:rPr>
                <a:t>resultType</a:t>
              </a:r>
              <a:r>
                <a:rPr lang="en-US" altLang="ko-KR" sz="1400" i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ko-KR" sz="14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1400" i="1" dirty="0" err="1">
                  <a:solidFill>
                    <a:srgbClr val="2A00FF"/>
                  </a:solidFill>
                  <a:latin typeface="Consolas" panose="020B0609020204030204" pitchFamily="49" charset="0"/>
                </a:rPr>
                <a:t>BoardDto</a:t>
              </a:r>
              <a:r>
                <a:rPr lang="en-US" altLang="ko-KR" sz="14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1400" i="1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/>
              <a:r>
                <a:rPr lang="en-US" altLang="ko-KR" sz="14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    SELECT * FROM </a:t>
              </a:r>
              <a:r>
                <a:rPr lang="en-US" altLang="ko-KR" sz="140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emp_tb</a:t>
              </a:r>
              <a:endPara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endParaRPr>
            </a:p>
            <a:p>
              <a:pPr algn="l"/>
              <a:r>
                <a:rPr lang="en-US" altLang="ko-KR" sz="14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    ORDER BY </a:t>
              </a:r>
              <a:r>
                <a:rPr lang="en-US" altLang="ko-KR" sz="140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emp_no</a:t>
              </a:r>
              <a:endPara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endParaRPr>
            </a:p>
            <a:p>
              <a:pPr algn="l"/>
              <a:r>
                <a:rPr lang="en-US" altLang="ko-KR" sz="14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</a:t>
              </a:r>
              <a:r>
                <a:rPr lang="en-US" altLang="ko-KR" sz="14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&lt;/</a:t>
              </a:r>
              <a:r>
                <a:rPr lang="en-US" altLang="ko-KR" sz="14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select</a:t>
              </a:r>
              <a:r>
                <a:rPr lang="en-US" altLang="ko-KR" sz="14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  <a:endParaRPr lang="ko-KR" altLang="en-US" sz="1400" dirty="0"/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D8D82F9D-AC9E-4AB4-4F9A-BD86B041931C}"/>
              </a:ext>
            </a:extLst>
          </p:cNvPr>
          <p:cNvSpPr/>
          <p:nvPr/>
        </p:nvSpPr>
        <p:spPr>
          <a:xfrm>
            <a:off x="3979886" y="3365731"/>
            <a:ext cx="824948" cy="2114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더하기 기호 5">
            <a:extLst>
              <a:ext uri="{FF2B5EF4-FFF2-40B4-BE49-F238E27FC236}">
                <a16:creationId xmlns:a16="http://schemas.microsoft.com/office/drawing/2014/main" id="{52439E87-4005-26EF-A1F5-B926E8D1F5D5}"/>
              </a:ext>
            </a:extLst>
          </p:cNvPr>
          <p:cNvSpPr/>
          <p:nvPr/>
        </p:nvSpPr>
        <p:spPr>
          <a:xfrm>
            <a:off x="5990166" y="3055772"/>
            <a:ext cx="211667" cy="190500"/>
          </a:xfrm>
          <a:prstGeom prst="mathPl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004417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97452" y="371614"/>
            <a:ext cx="2471767" cy="523220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MyBatis </a:t>
            </a:r>
            <a:r>
              <a:rPr lang="ko-KR" altLang="en-US" sz="2800" b="1" dirty="0">
                <a:solidFill>
                  <a:schemeClr val="bg1"/>
                </a:solidFill>
              </a:rPr>
              <a:t>설정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DB9D5C-C3BB-1D49-15F1-10823D74949E}"/>
              </a:ext>
            </a:extLst>
          </p:cNvPr>
          <p:cNvSpPr txBox="1"/>
          <p:nvPr/>
        </p:nvSpPr>
        <p:spPr>
          <a:xfrm>
            <a:off x="397452" y="1267561"/>
            <a:ext cx="4651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 boardMapper.xml</a:t>
            </a:r>
            <a:r>
              <a:rPr lang="ko-KR" altLang="en-US" dirty="0"/>
              <a:t> </a:t>
            </a:r>
            <a:r>
              <a:rPr lang="en-US" altLang="ko-KR" dirty="0"/>
              <a:t>(SQL</a:t>
            </a:r>
            <a:r>
              <a:rPr lang="ko-KR" altLang="en-US" dirty="0"/>
              <a:t> 문법 설정 파일</a:t>
            </a:r>
            <a:r>
              <a:rPr lang="en-US" altLang="ko-KR" dirty="0"/>
              <a:t>) 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1BF9E44-7F66-9EA6-FFC7-D72FB275D0A4}"/>
              </a:ext>
            </a:extLst>
          </p:cNvPr>
          <p:cNvSpPr txBox="1"/>
          <p:nvPr/>
        </p:nvSpPr>
        <p:spPr>
          <a:xfrm>
            <a:off x="265869" y="4729941"/>
            <a:ext cx="9215280" cy="172354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b="1" dirty="0"/>
              <a:t>&lt;select&gt;</a:t>
            </a:r>
            <a:r>
              <a:rPr lang="ko-KR" altLang="en-US" b="1" dirty="0"/>
              <a:t> 내부의 </a:t>
            </a:r>
            <a:r>
              <a:rPr lang="en-US" altLang="ko-KR" b="1" dirty="0" err="1"/>
              <a:t>resultType</a:t>
            </a:r>
            <a:r>
              <a:rPr lang="ko-KR" altLang="en-US" b="1" dirty="0"/>
              <a:t>은 무엇인가요</a:t>
            </a:r>
            <a:r>
              <a:rPr lang="en-US" altLang="ko-KR" b="1" dirty="0"/>
              <a:t>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1400" dirty="0"/>
              <a:t>쿼리문을 실행하고 난 결과의 데이터 타입을 의미합니다</a:t>
            </a:r>
            <a:r>
              <a:rPr lang="en-US" altLang="ko-KR" sz="1400" dirty="0"/>
              <a:t>.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1400" dirty="0"/>
              <a:t>쿼리 실행 결과가 </a:t>
            </a:r>
            <a:r>
              <a:rPr lang="en-US" altLang="ko-KR" sz="1400" dirty="0" err="1"/>
              <a:t>Dto</a:t>
            </a:r>
            <a:r>
              <a:rPr lang="ko-KR" altLang="en-US" sz="1400" dirty="0"/>
              <a:t>에 담기게 된다고 했죠</a:t>
            </a:r>
            <a:r>
              <a:rPr lang="en-US" altLang="ko-KR" sz="1400" dirty="0"/>
              <a:t>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1400" dirty="0" err="1"/>
              <a:t>resultType</a:t>
            </a:r>
            <a:r>
              <a:rPr lang="ko-KR" altLang="en-US" sz="1400" dirty="0"/>
              <a:t>에 </a:t>
            </a:r>
            <a:r>
              <a:rPr lang="en-US" altLang="ko-KR" sz="1400" dirty="0" err="1"/>
              <a:t>BoardDto</a:t>
            </a:r>
            <a:r>
              <a:rPr lang="ko-KR" altLang="en-US" sz="1400" dirty="0"/>
              <a:t>를 선언하면 쿼리실행 결과가 </a:t>
            </a:r>
            <a:r>
              <a:rPr lang="en-US" altLang="ko-KR" sz="1400" dirty="0" err="1"/>
              <a:t>BoardDto</a:t>
            </a:r>
            <a:r>
              <a:rPr lang="ko-KR" altLang="en-US" sz="1400" dirty="0"/>
              <a:t>에 담기게 됩니다</a:t>
            </a:r>
            <a:r>
              <a:rPr lang="en-US" altLang="ko-KR" sz="1400" dirty="0"/>
              <a:t>.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1400" dirty="0"/>
              <a:t>해당 속성 말고도 </a:t>
            </a:r>
            <a:r>
              <a:rPr lang="en-US" altLang="ko-KR" sz="1400" dirty="0" err="1"/>
              <a:t>parameterType</a:t>
            </a:r>
            <a:r>
              <a:rPr lang="ko-KR" altLang="en-US" sz="1400" dirty="0"/>
              <a:t>이라는 속성이 있는데</a:t>
            </a:r>
            <a:r>
              <a:rPr lang="en-US" altLang="ko-KR" sz="1400" dirty="0"/>
              <a:t>, </a:t>
            </a:r>
            <a:r>
              <a:rPr lang="ko-KR" altLang="en-US" sz="1400" dirty="0"/>
              <a:t>이는 입력 받을 변수의 데이터 타입을 의미합니다</a:t>
            </a:r>
            <a:br>
              <a:rPr lang="en-US" altLang="ko-KR" sz="1400" dirty="0"/>
            </a:br>
            <a:r>
              <a:rPr lang="en-US" altLang="ko-KR" sz="1400" dirty="0"/>
              <a:t>(</a:t>
            </a:r>
            <a:r>
              <a:rPr lang="ko-KR" altLang="en-US" sz="1400" dirty="0"/>
              <a:t>해당 부분은 추후 실습에서 자세하게 설명 예정입니다</a:t>
            </a:r>
            <a:r>
              <a:rPr lang="en-US" altLang="ko-KR" sz="1400" dirty="0"/>
              <a:t>)</a:t>
            </a:r>
            <a:r>
              <a:rPr lang="ko-KR" altLang="en-US" sz="1400" dirty="0"/>
              <a:t> </a:t>
            </a:r>
            <a:endParaRPr lang="en-US" altLang="ko-KR" sz="1400" dirty="0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95C70DF6-3123-B94D-59AE-AC9DA3743267}"/>
              </a:ext>
            </a:extLst>
          </p:cNvPr>
          <p:cNvGrpSpPr/>
          <p:nvPr/>
        </p:nvGrpSpPr>
        <p:grpSpPr>
          <a:xfrm>
            <a:off x="587413" y="1824666"/>
            <a:ext cx="11604587" cy="2462213"/>
            <a:chOff x="695994" y="1920802"/>
            <a:chExt cx="11604587" cy="2462213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CE2B7E86-D24D-CC0C-643F-0B6FF0DBC16F}"/>
                </a:ext>
              </a:extLst>
            </p:cNvPr>
            <p:cNvGrpSpPr/>
            <p:nvPr/>
          </p:nvGrpSpPr>
          <p:grpSpPr>
            <a:xfrm>
              <a:off x="695994" y="2145653"/>
              <a:ext cx="2768952" cy="1455546"/>
              <a:chOff x="695994" y="1973454"/>
              <a:chExt cx="2768952" cy="1455546"/>
            </a:xfrm>
          </p:grpSpPr>
          <p:grpSp>
            <p:nvGrpSpPr>
              <p:cNvPr id="13" name="그룹 12">
                <a:extLst>
                  <a:ext uri="{FF2B5EF4-FFF2-40B4-BE49-F238E27FC236}">
                    <a16:creationId xmlns:a16="http://schemas.microsoft.com/office/drawing/2014/main" id="{981323EE-2B84-52E2-6D6D-F8FC5A583302}"/>
                  </a:ext>
                </a:extLst>
              </p:cNvPr>
              <p:cNvGrpSpPr/>
              <p:nvPr/>
            </p:nvGrpSpPr>
            <p:grpSpPr>
              <a:xfrm>
                <a:off x="695994" y="1973454"/>
                <a:ext cx="1874682" cy="1455546"/>
                <a:chOff x="3628033" y="2047603"/>
                <a:chExt cx="1874682" cy="1455546"/>
              </a:xfrm>
            </p:grpSpPr>
            <p:pic>
              <p:nvPicPr>
                <p:cNvPr id="11" name="그림 10">
                  <a:extLst>
                    <a:ext uri="{FF2B5EF4-FFF2-40B4-BE49-F238E27FC236}">
                      <a16:creationId xmlns:a16="http://schemas.microsoft.com/office/drawing/2014/main" id="{BFC323C6-1F50-5CFB-9CB3-E8990585C6A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3628033" y="2047603"/>
                  <a:ext cx="1874682" cy="1455546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sp>
              <p:nvSpPr>
                <p:cNvPr id="12" name="직사각형 11">
                  <a:extLst>
                    <a:ext uri="{FF2B5EF4-FFF2-40B4-BE49-F238E27FC236}">
                      <a16:creationId xmlns:a16="http://schemas.microsoft.com/office/drawing/2014/main" id="{75A5D012-117C-A071-FFE5-7710CB55BDAF}"/>
                    </a:ext>
                  </a:extLst>
                </p:cNvPr>
                <p:cNvSpPr/>
                <p:nvPr/>
              </p:nvSpPr>
              <p:spPr>
                <a:xfrm>
                  <a:off x="4194312" y="2720725"/>
                  <a:ext cx="1232449" cy="275528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6" name="화살표: 오른쪽 15">
                <a:extLst>
                  <a:ext uri="{FF2B5EF4-FFF2-40B4-BE49-F238E27FC236}">
                    <a16:creationId xmlns:a16="http://schemas.microsoft.com/office/drawing/2014/main" id="{1020CD18-70D5-A471-089E-46888C084A89}"/>
                  </a:ext>
                </a:extLst>
              </p:cNvPr>
              <p:cNvSpPr/>
              <p:nvPr/>
            </p:nvSpPr>
            <p:spPr>
              <a:xfrm>
                <a:off x="2808963" y="2596966"/>
                <a:ext cx="655983" cy="228600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2A7BBF4-94D5-15F5-147F-672430AC6B6F}"/>
                </a:ext>
              </a:extLst>
            </p:cNvPr>
            <p:cNvSpPr txBox="1"/>
            <p:nvPr/>
          </p:nvSpPr>
          <p:spPr>
            <a:xfrm>
              <a:off x="3641113" y="1920802"/>
              <a:ext cx="8659468" cy="246221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l"/>
              <a:r>
                <a:rPr lang="en-US" altLang="ko-KR" sz="14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&lt;?</a:t>
              </a:r>
              <a:r>
                <a:rPr lang="en-US" altLang="ko-KR" sz="14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xml </a:t>
              </a:r>
              <a:r>
                <a:rPr lang="en-US" altLang="ko-KR" sz="1400" dirty="0">
                  <a:solidFill>
                    <a:srgbClr val="7F007F"/>
                  </a:solidFill>
                  <a:latin typeface="Consolas" panose="020B0609020204030204" pitchFamily="49" charset="0"/>
                </a:rPr>
                <a:t>version</a:t>
              </a:r>
              <a:r>
                <a:rPr lang="en-US" altLang="ko-KR" sz="14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ko-KR" sz="14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"1.0" </a:t>
              </a:r>
              <a:r>
                <a:rPr lang="en-US" altLang="ko-KR" sz="1400" i="1" dirty="0">
                  <a:solidFill>
                    <a:srgbClr val="7F007F"/>
                  </a:solidFill>
                  <a:latin typeface="Consolas" panose="020B0609020204030204" pitchFamily="49" charset="0"/>
                </a:rPr>
                <a:t>encoding</a:t>
              </a:r>
              <a:r>
                <a:rPr lang="en-US" altLang="ko-KR" sz="1400" i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ko-KR" sz="14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"UTF-8" </a:t>
              </a:r>
              <a:r>
                <a:rPr lang="en-US" altLang="ko-KR" sz="1400" i="1" dirty="0">
                  <a:solidFill>
                    <a:srgbClr val="008080"/>
                  </a:solidFill>
                  <a:latin typeface="Consolas" panose="020B0609020204030204" pitchFamily="49" charset="0"/>
                </a:rPr>
                <a:t>?&gt;</a:t>
              </a:r>
            </a:p>
            <a:p>
              <a:pPr algn="l"/>
              <a:r>
                <a:rPr lang="en-US" altLang="ko-KR" sz="14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&lt;!</a:t>
              </a:r>
              <a:r>
                <a:rPr lang="en-US" altLang="ko-KR" sz="14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DOCTYPE </a:t>
              </a:r>
              <a:r>
                <a:rPr lang="en-US" altLang="ko-KR" sz="14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mapper </a:t>
              </a:r>
              <a:r>
                <a:rPr lang="en-US" altLang="ko-KR" sz="1400" dirty="0">
                  <a:solidFill>
                    <a:srgbClr val="808080"/>
                  </a:solidFill>
                  <a:latin typeface="Consolas" panose="020B0609020204030204" pitchFamily="49" charset="0"/>
                </a:rPr>
                <a:t>PUBLIC </a:t>
              </a:r>
              <a:r>
                <a:rPr lang="en-US" altLang="ko-KR" sz="14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"-//mybatis.org//DTD Mapper 3.0//EN"</a:t>
              </a:r>
            </a:p>
            <a:p>
              <a:pPr algn="l"/>
              <a:r>
                <a:rPr lang="en-US" altLang="ko-KR" sz="1400" dirty="0">
                  <a:latin typeface="Consolas" panose="020B0609020204030204" pitchFamily="49" charset="0"/>
                </a:rPr>
                <a:t>        </a:t>
              </a:r>
              <a:r>
                <a:rPr lang="en-US" altLang="ko-KR" sz="14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"http://mybatis.org/</a:t>
              </a:r>
              <a:r>
                <a:rPr lang="en-US" altLang="ko-KR" sz="1400" dirty="0" err="1">
                  <a:solidFill>
                    <a:srgbClr val="3F7F5F"/>
                  </a:solidFill>
                  <a:latin typeface="Consolas" panose="020B0609020204030204" pitchFamily="49" charset="0"/>
                </a:rPr>
                <a:t>dtd</a:t>
              </a:r>
              <a:r>
                <a:rPr lang="en-US" altLang="ko-KR" sz="14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/mybatis-3-mapper.dtd"</a:t>
              </a:r>
              <a:r>
                <a:rPr lang="en-US" altLang="ko-KR" sz="14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/>
              <a:endParaRPr lang="ko-KR" altLang="en-US" sz="1400" dirty="0">
                <a:latin typeface="Consolas" panose="020B0609020204030204" pitchFamily="49" charset="0"/>
              </a:endParaRPr>
            </a:p>
            <a:p>
              <a:pPr algn="l"/>
              <a:r>
                <a:rPr lang="en-US" altLang="ko-KR" sz="14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ko-KR" sz="14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mapper </a:t>
              </a:r>
              <a:r>
                <a:rPr lang="en-US" altLang="ko-KR" sz="1400" dirty="0">
                  <a:solidFill>
                    <a:srgbClr val="7F007F"/>
                  </a:solidFill>
                  <a:latin typeface="Consolas" panose="020B0609020204030204" pitchFamily="49" charset="0"/>
                </a:rPr>
                <a:t>namespace</a:t>
              </a:r>
              <a:r>
                <a:rPr lang="en-US" altLang="ko-KR" sz="14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ko-KR" sz="14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1400" i="1" dirty="0" err="1">
                  <a:solidFill>
                    <a:srgbClr val="2A00FF"/>
                  </a:solidFill>
                  <a:latin typeface="Consolas" panose="020B0609020204030204" pitchFamily="49" charset="0"/>
                </a:rPr>
                <a:t>com.nanumsol.www.dao.BoardMapper</a:t>
              </a:r>
              <a:r>
                <a:rPr lang="en-US" altLang="ko-KR" sz="14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1400" i="1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/>
              <a:r>
                <a:rPr lang="ko-KR" altLang="en-US" sz="14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</a:t>
              </a:r>
            </a:p>
            <a:p>
              <a:pPr algn="l"/>
              <a:r>
                <a:rPr lang="ko-KR" altLang="en-US" sz="14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</a:t>
              </a:r>
              <a:r>
                <a:rPr lang="en-US" altLang="ko-KR" sz="14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&lt;!-- </a:t>
              </a:r>
              <a:r>
                <a:rPr lang="ko-KR" altLang="en-US" sz="14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게시판 </a:t>
              </a:r>
              <a:r>
                <a:rPr lang="en-US" altLang="ko-KR" sz="14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--&gt;</a:t>
              </a:r>
            </a:p>
            <a:p>
              <a:pPr algn="l"/>
              <a:r>
                <a:rPr lang="en-US" altLang="ko-KR" sz="14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</a:t>
              </a:r>
              <a:r>
                <a:rPr lang="en-US" altLang="ko-KR" sz="14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ko-KR" sz="14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select </a:t>
              </a:r>
              <a:r>
                <a:rPr lang="en-US" altLang="ko-KR" sz="1400" dirty="0">
                  <a:solidFill>
                    <a:srgbClr val="7F007F"/>
                  </a:solidFill>
                  <a:latin typeface="Consolas" panose="020B0609020204030204" pitchFamily="49" charset="0"/>
                </a:rPr>
                <a:t>id</a:t>
              </a:r>
              <a:r>
                <a:rPr lang="en-US" altLang="ko-KR" sz="14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ko-KR" sz="14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1400" i="1" dirty="0" err="1">
                  <a:solidFill>
                    <a:srgbClr val="2A00FF"/>
                  </a:solidFill>
                  <a:latin typeface="Consolas" panose="020B0609020204030204" pitchFamily="49" charset="0"/>
                </a:rPr>
                <a:t>selectAll</a:t>
              </a:r>
              <a:r>
                <a:rPr lang="en-US" altLang="ko-KR" sz="14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 </a:t>
              </a:r>
              <a:r>
                <a:rPr lang="en-US" altLang="ko-KR" sz="1400" i="1" dirty="0" err="1">
                  <a:solidFill>
                    <a:srgbClr val="7F007F"/>
                  </a:solidFill>
                  <a:latin typeface="Consolas" panose="020B0609020204030204" pitchFamily="49" charset="0"/>
                </a:rPr>
                <a:t>resultType</a:t>
              </a:r>
              <a:r>
                <a:rPr lang="en-US" altLang="ko-KR" sz="1400" i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ko-KR" sz="14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1400" i="1" dirty="0" err="1">
                  <a:solidFill>
                    <a:srgbClr val="2A00FF"/>
                  </a:solidFill>
                  <a:latin typeface="Consolas" panose="020B0609020204030204" pitchFamily="49" charset="0"/>
                </a:rPr>
                <a:t>BoardDto</a:t>
              </a:r>
              <a:r>
                <a:rPr lang="en-US" altLang="ko-KR" sz="14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1400" i="1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/>
              <a:r>
                <a:rPr lang="en-US" altLang="ko-KR" sz="14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    SELECT * FROM </a:t>
              </a:r>
              <a:r>
                <a:rPr lang="en-US" altLang="ko-KR" sz="140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emp_tb</a:t>
              </a:r>
              <a:endPara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endParaRPr>
            </a:p>
            <a:p>
              <a:pPr algn="l"/>
              <a:r>
                <a:rPr lang="en-US" altLang="ko-KR" sz="14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    ORDER BY </a:t>
              </a:r>
              <a:r>
                <a:rPr lang="en-US" altLang="ko-KR" sz="140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emp_no</a:t>
              </a:r>
              <a:endPara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endParaRPr>
            </a:p>
            <a:p>
              <a:pPr algn="l"/>
              <a:r>
                <a:rPr lang="en-US" altLang="ko-KR" sz="14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</a:t>
              </a:r>
              <a:r>
                <a:rPr lang="en-US" altLang="ko-KR" sz="14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&lt;/</a:t>
              </a:r>
              <a:r>
                <a:rPr lang="en-US" altLang="ko-KR" sz="14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select</a:t>
              </a:r>
              <a:r>
                <a:rPr lang="en-US" altLang="ko-KR" sz="14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  <a:endParaRPr lang="ko-KR" altLang="en-US" sz="1400" dirty="0"/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D8D82F9D-AC9E-4AB4-4F9A-BD86B041931C}"/>
              </a:ext>
            </a:extLst>
          </p:cNvPr>
          <p:cNvSpPr/>
          <p:nvPr/>
        </p:nvSpPr>
        <p:spPr>
          <a:xfrm>
            <a:off x="6201833" y="3361267"/>
            <a:ext cx="1168400" cy="25046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더하기 기호 5">
            <a:extLst>
              <a:ext uri="{FF2B5EF4-FFF2-40B4-BE49-F238E27FC236}">
                <a16:creationId xmlns:a16="http://schemas.microsoft.com/office/drawing/2014/main" id="{52439E87-4005-26EF-A1F5-B926E8D1F5D5}"/>
              </a:ext>
            </a:extLst>
          </p:cNvPr>
          <p:cNvSpPr/>
          <p:nvPr/>
        </p:nvSpPr>
        <p:spPr>
          <a:xfrm>
            <a:off x="5990166" y="3055772"/>
            <a:ext cx="211667" cy="190500"/>
          </a:xfrm>
          <a:prstGeom prst="mathPl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96522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슬라이드 번호 개체 틀 2">
            <a:extLst>
              <a:ext uri="{FF2B5EF4-FFF2-40B4-BE49-F238E27FC236}">
                <a16:creationId xmlns:a16="http://schemas.microsoft.com/office/drawing/2014/main" id="{88C09CB3-1BA5-15B5-43F6-821746ED88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03C9FC6-657A-4987-8A5A-760564536B33}" type="slidenum">
              <a:rPr lang="ko-KR" altLang="en-US" smtClean="0"/>
              <a:t>11</a:t>
            </a:fld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87105C-C002-C488-FE28-A68AD8AA843C}"/>
              </a:ext>
            </a:extLst>
          </p:cNvPr>
          <p:cNvSpPr txBox="1"/>
          <p:nvPr/>
        </p:nvSpPr>
        <p:spPr>
          <a:xfrm>
            <a:off x="216351" y="209303"/>
            <a:ext cx="2297039" cy="523220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Project </a:t>
            </a:r>
            <a:r>
              <a:rPr lang="ko-KR" altLang="en-US" sz="2800" b="1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생성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19BA708-EF77-8B2D-74B3-379CF6CDB72C}"/>
              </a:ext>
            </a:extLst>
          </p:cNvPr>
          <p:cNvGrpSpPr/>
          <p:nvPr/>
        </p:nvGrpSpPr>
        <p:grpSpPr>
          <a:xfrm>
            <a:off x="784828" y="732523"/>
            <a:ext cx="9816231" cy="5562566"/>
            <a:chOff x="694887" y="297808"/>
            <a:chExt cx="9816231" cy="5562566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53EB2DFA-D39E-B74E-D35E-C4EEE059D452}"/>
                </a:ext>
              </a:extLst>
            </p:cNvPr>
            <p:cNvGrpSpPr/>
            <p:nvPr/>
          </p:nvGrpSpPr>
          <p:grpSpPr>
            <a:xfrm>
              <a:off x="694887" y="297808"/>
              <a:ext cx="9816231" cy="5562566"/>
              <a:chOff x="694887" y="297808"/>
              <a:chExt cx="9816231" cy="5562566"/>
            </a:xfrm>
          </p:grpSpPr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86769B38-8A14-CBD8-5286-C1892663D130}"/>
                  </a:ext>
                </a:extLst>
              </p:cNvPr>
              <p:cNvGrpSpPr/>
              <p:nvPr/>
            </p:nvGrpSpPr>
            <p:grpSpPr>
              <a:xfrm>
                <a:off x="694887" y="297808"/>
                <a:ext cx="9816231" cy="5226358"/>
                <a:chOff x="694887" y="297808"/>
                <a:chExt cx="9816231" cy="5226358"/>
              </a:xfrm>
            </p:grpSpPr>
            <p:grpSp>
              <p:nvGrpSpPr>
                <p:cNvPr id="13" name="그룹 12">
                  <a:extLst>
                    <a:ext uri="{FF2B5EF4-FFF2-40B4-BE49-F238E27FC236}">
                      <a16:creationId xmlns:a16="http://schemas.microsoft.com/office/drawing/2014/main" id="{C3E3DB3C-5E29-C8F4-A143-FAC9CAE6DE39}"/>
                    </a:ext>
                  </a:extLst>
                </p:cNvPr>
                <p:cNvGrpSpPr/>
                <p:nvPr/>
              </p:nvGrpSpPr>
              <p:grpSpPr>
                <a:xfrm>
                  <a:off x="694887" y="297808"/>
                  <a:ext cx="9816231" cy="5226358"/>
                  <a:chOff x="334160" y="88084"/>
                  <a:chExt cx="9816231" cy="5226358"/>
                </a:xfrm>
              </p:grpSpPr>
              <p:grpSp>
                <p:nvGrpSpPr>
                  <p:cNvPr id="17" name="그룹 16">
                    <a:extLst>
                      <a:ext uri="{FF2B5EF4-FFF2-40B4-BE49-F238E27FC236}">
                        <a16:creationId xmlns:a16="http://schemas.microsoft.com/office/drawing/2014/main" id="{0CC2E73B-2BFC-407B-CF53-AC873B99FC4A}"/>
                      </a:ext>
                    </a:extLst>
                  </p:cNvPr>
                  <p:cNvGrpSpPr/>
                  <p:nvPr/>
                </p:nvGrpSpPr>
                <p:grpSpPr>
                  <a:xfrm>
                    <a:off x="334160" y="553674"/>
                    <a:ext cx="4577594" cy="1530990"/>
                    <a:chOff x="1084901" y="2981092"/>
                    <a:chExt cx="6305874" cy="2305168"/>
                  </a:xfrm>
                </p:grpSpPr>
                <p:pic>
                  <p:nvPicPr>
                    <p:cNvPr id="37" name="그림 36">
                      <a:extLst>
                        <a:ext uri="{FF2B5EF4-FFF2-40B4-BE49-F238E27FC236}">
                          <a16:creationId xmlns:a16="http://schemas.microsoft.com/office/drawing/2014/main" id="{0D387B5E-D21B-E109-BB45-7627C0E3C783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"/>
                    <a:stretch>
                      <a:fillRect/>
                    </a:stretch>
                  </p:blipFill>
                  <p:spPr>
                    <a:xfrm>
                      <a:off x="1084901" y="2981092"/>
                      <a:ext cx="6305874" cy="2305168"/>
                    </a:xfrm>
                    <a:prstGeom prst="rect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</p:pic>
                <p:sp>
                  <p:nvSpPr>
                    <p:cNvPr id="38" name="직사각형 37">
                      <a:extLst>
                        <a:ext uri="{FF2B5EF4-FFF2-40B4-BE49-F238E27FC236}">
                          <a16:creationId xmlns:a16="http://schemas.microsoft.com/office/drawing/2014/main" id="{B1E60129-DED0-F1F4-4437-AACEC1817F4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78654" y="2981092"/>
                      <a:ext cx="855676" cy="299003"/>
                    </a:xfrm>
                    <a:prstGeom prst="rect">
                      <a:avLst/>
                    </a:prstGeom>
                    <a:noFill/>
                    <a:ln w="57150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noFill/>
                      </a:endParaRPr>
                    </a:p>
                  </p:txBody>
                </p:sp>
                <p:sp>
                  <p:nvSpPr>
                    <p:cNvPr id="39" name="직사각형 38">
                      <a:extLst>
                        <a:ext uri="{FF2B5EF4-FFF2-40B4-BE49-F238E27FC236}">
                          <a16:creationId xmlns:a16="http://schemas.microsoft.com/office/drawing/2014/main" id="{8646C68F-B9B6-57E1-D751-CD8B311513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422396" y="3364190"/>
                      <a:ext cx="1944847" cy="322771"/>
                    </a:xfrm>
                    <a:prstGeom prst="rect">
                      <a:avLst/>
                    </a:prstGeom>
                    <a:noFill/>
                    <a:ln w="57150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noFill/>
                      </a:endParaRPr>
                    </a:p>
                  </p:txBody>
                </p:sp>
              </p:grpSp>
              <p:grpSp>
                <p:nvGrpSpPr>
                  <p:cNvPr id="18" name="그룹 17">
                    <a:extLst>
                      <a:ext uri="{FF2B5EF4-FFF2-40B4-BE49-F238E27FC236}">
                        <a16:creationId xmlns:a16="http://schemas.microsoft.com/office/drawing/2014/main" id="{2D87E65B-3A82-22F8-7EB8-03036B41D778}"/>
                      </a:ext>
                    </a:extLst>
                  </p:cNvPr>
                  <p:cNvGrpSpPr/>
                  <p:nvPr/>
                </p:nvGrpSpPr>
                <p:grpSpPr>
                  <a:xfrm>
                    <a:off x="6387107" y="88084"/>
                    <a:ext cx="3763284" cy="5226358"/>
                    <a:chOff x="6424857" y="381699"/>
                    <a:chExt cx="3763284" cy="5226358"/>
                  </a:xfrm>
                </p:grpSpPr>
                <p:grpSp>
                  <p:nvGrpSpPr>
                    <p:cNvPr id="20" name="그룹 19">
                      <a:extLst>
                        <a:ext uri="{FF2B5EF4-FFF2-40B4-BE49-F238E27FC236}">
                          <a16:creationId xmlns:a16="http://schemas.microsoft.com/office/drawing/2014/main" id="{1645B548-2F60-C384-A547-8DE0C8B103B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424857" y="808111"/>
                      <a:ext cx="3763284" cy="4799946"/>
                      <a:chOff x="6424857" y="808111"/>
                      <a:chExt cx="3763284" cy="4799946"/>
                    </a:xfrm>
                  </p:grpSpPr>
                  <p:pic>
                    <p:nvPicPr>
                      <p:cNvPr id="22" name="그림 21">
                        <a:extLst>
                          <a:ext uri="{FF2B5EF4-FFF2-40B4-BE49-F238E27FC236}">
                            <a16:creationId xmlns:a16="http://schemas.microsoft.com/office/drawing/2014/main" id="{732D1872-C8D7-A2DA-4CB5-740F459CB89A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424857" y="808111"/>
                        <a:ext cx="3763284" cy="4799946"/>
                      </a:xfrm>
                      <a:prstGeom prst="rect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</p:pic>
                  <p:sp>
                    <p:nvSpPr>
                      <p:cNvPr id="23" name="직사각형 22">
                        <a:extLst>
                          <a:ext uri="{FF2B5EF4-FFF2-40B4-BE49-F238E27FC236}">
                            <a16:creationId xmlns:a16="http://schemas.microsoft.com/office/drawing/2014/main" id="{7CD819A0-7592-0AC7-F5BE-C202E042519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940243" y="1493212"/>
                        <a:ext cx="303651" cy="176197"/>
                      </a:xfrm>
                      <a:prstGeom prst="rect">
                        <a:avLst/>
                      </a:prstGeom>
                      <a:noFill/>
                      <a:ln w="57150">
                        <a:solidFill>
                          <a:srgbClr val="FF000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>
                          <a:noFill/>
                        </a:endParaRPr>
                      </a:p>
                    </p:txBody>
                  </p:sp>
                  <p:sp>
                    <p:nvSpPr>
                      <p:cNvPr id="32" name="직사각형 31">
                        <a:extLst>
                          <a:ext uri="{FF2B5EF4-FFF2-40B4-BE49-F238E27FC236}">
                            <a16:creationId xmlns:a16="http://schemas.microsoft.com/office/drawing/2014/main" id="{3F80F751-FCB1-309B-0FB5-D84B350F57E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636592" y="3031887"/>
                        <a:ext cx="829610" cy="176197"/>
                      </a:xfrm>
                      <a:prstGeom prst="rect">
                        <a:avLst/>
                      </a:prstGeom>
                      <a:noFill/>
                      <a:ln w="57150">
                        <a:solidFill>
                          <a:srgbClr val="FF000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>
                          <a:noFill/>
                        </a:endParaRPr>
                      </a:p>
                    </p:txBody>
                  </p:sp>
                  <p:sp>
                    <p:nvSpPr>
                      <p:cNvPr id="35" name="직사각형 34">
                        <a:extLst>
                          <a:ext uri="{FF2B5EF4-FFF2-40B4-BE49-F238E27FC236}">
                            <a16:creationId xmlns:a16="http://schemas.microsoft.com/office/drawing/2014/main" id="{0149C681-2F9C-CCE6-9FF4-B0623D2AB4B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637367" y="5376610"/>
                        <a:ext cx="510827" cy="155929"/>
                      </a:xfrm>
                      <a:prstGeom prst="rect">
                        <a:avLst/>
                      </a:prstGeom>
                      <a:noFill/>
                      <a:ln w="57150">
                        <a:solidFill>
                          <a:srgbClr val="FF000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>
                          <a:noFill/>
                        </a:endParaRPr>
                      </a:p>
                    </p:txBody>
                  </p:sp>
                </p:grpSp>
                <p:sp>
                  <p:nvSpPr>
                    <p:cNvPr id="21" name="말풍선: 타원형 20">
                      <a:extLst>
                        <a:ext uri="{FF2B5EF4-FFF2-40B4-BE49-F238E27FC236}">
                          <a16:creationId xmlns:a16="http://schemas.microsoft.com/office/drawing/2014/main" id="{F8A671C2-9115-B620-AE0A-34E3869D073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1673" y="381699"/>
                      <a:ext cx="1510019" cy="897622"/>
                    </a:xfrm>
                    <a:prstGeom prst="wedgeEllipseCallout">
                      <a:avLst>
                        <a:gd name="adj1" fmla="val -54722"/>
                        <a:gd name="adj2" fmla="val 70911"/>
                      </a:avLst>
                    </a:prstGeom>
                    <a:solidFill>
                      <a:schemeClr val="accent1">
                        <a:lumMod val="40000"/>
                        <a:lumOff val="60000"/>
                      </a:schemeClr>
                    </a:solidFill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첫 글자 소문자</a:t>
                      </a:r>
                    </a:p>
                  </p:txBody>
                </p:sp>
              </p:grpSp>
              <p:sp>
                <p:nvSpPr>
                  <p:cNvPr id="19" name="화살표: 오른쪽 18">
                    <a:extLst>
                      <a:ext uri="{FF2B5EF4-FFF2-40B4-BE49-F238E27FC236}">
                        <a16:creationId xmlns:a16="http://schemas.microsoft.com/office/drawing/2014/main" id="{57093921-F55B-D6EA-E719-24D609361FAA}"/>
                      </a:ext>
                    </a:extLst>
                  </p:cNvPr>
                  <p:cNvSpPr/>
                  <p:nvPr/>
                </p:nvSpPr>
                <p:spPr>
                  <a:xfrm>
                    <a:off x="5296921" y="1052818"/>
                    <a:ext cx="687897" cy="532701"/>
                  </a:xfrm>
                  <a:prstGeom prst="rightArrow">
                    <a:avLst/>
                  </a:prstGeom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14" name="그룹 13">
                  <a:extLst>
                    <a:ext uri="{FF2B5EF4-FFF2-40B4-BE49-F238E27FC236}">
                      <a16:creationId xmlns:a16="http://schemas.microsoft.com/office/drawing/2014/main" id="{BB43D355-4EAF-C745-FA7A-E4D069E03400}"/>
                    </a:ext>
                  </a:extLst>
                </p:cNvPr>
                <p:cNvGrpSpPr/>
                <p:nvPr/>
              </p:nvGrpSpPr>
              <p:grpSpPr>
                <a:xfrm>
                  <a:off x="2040165" y="3420275"/>
                  <a:ext cx="4277449" cy="1739989"/>
                  <a:chOff x="2040165" y="3420275"/>
                  <a:chExt cx="4277449" cy="1739989"/>
                </a:xfrm>
              </p:grpSpPr>
              <p:pic>
                <p:nvPicPr>
                  <p:cNvPr id="15" name="그림 14">
                    <a:extLst>
                      <a:ext uri="{FF2B5EF4-FFF2-40B4-BE49-F238E27FC236}">
                        <a16:creationId xmlns:a16="http://schemas.microsoft.com/office/drawing/2014/main" id="{040AC6A4-2B45-1EAB-4ED9-6B76C80DF26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040165" y="3420275"/>
                    <a:ext cx="3232316" cy="1739989"/>
                  </a:xfrm>
                  <a:prstGeom prst="rect">
                    <a:avLst/>
                  </a:prstGeom>
                  <a:ln>
                    <a:solidFill>
                      <a:schemeClr val="tx1"/>
                    </a:solidFill>
                  </a:ln>
                </p:spPr>
              </p:pic>
              <p:sp>
                <p:nvSpPr>
                  <p:cNvPr id="16" name="화살표: 오른쪽 15">
                    <a:extLst>
                      <a:ext uri="{FF2B5EF4-FFF2-40B4-BE49-F238E27FC236}">
                        <a16:creationId xmlns:a16="http://schemas.microsoft.com/office/drawing/2014/main" id="{902D1188-7AA8-EABC-C244-3CBB8CF10896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629717" y="4023919"/>
                    <a:ext cx="687897" cy="532701"/>
                  </a:xfrm>
                  <a:prstGeom prst="rightArrow">
                    <a:avLst/>
                  </a:prstGeom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pic>
            <p:nvPicPr>
              <p:cNvPr id="12" name="그림 11">
                <a:extLst>
                  <a:ext uri="{FF2B5EF4-FFF2-40B4-BE49-F238E27FC236}">
                    <a16:creationId xmlns:a16="http://schemas.microsoft.com/office/drawing/2014/main" id="{6D34271D-C088-679C-CFC2-9E796B569B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173521" y="5187958"/>
                <a:ext cx="3098960" cy="672416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</p:grp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FF677F6F-8C0F-D5D5-37A6-CC41C6CB7B82}"/>
                </a:ext>
              </a:extLst>
            </p:cNvPr>
            <p:cNvSpPr/>
            <p:nvPr/>
          </p:nvSpPr>
          <p:spPr>
            <a:xfrm>
              <a:off x="2040165" y="4690241"/>
              <a:ext cx="1046984" cy="20893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5EA27EA0-1B8C-CDBA-8F9A-0BA634DCD3D8}"/>
                </a:ext>
              </a:extLst>
            </p:cNvPr>
            <p:cNvSpPr/>
            <p:nvPr/>
          </p:nvSpPr>
          <p:spPr>
            <a:xfrm>
              <a:off x="3723001" y="5521370"/>
              <a:ext cx="806472" cy="241867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</p:grpSp>
      <p:sp>
        <p:nvSpPr>
          <p:cNvPr id="40" name="말풍선: 타원형 39">
            <a:extLst>
              <a:ext uri="{FF2B5EF4-FFF2-40B4-BE49-F238E27FC236}">
                <a16:creationId xmlns:a16="http://schemas.microsoft.com/office/drawing/2014/main" id="{75D322C3-BB62-6F1F-869D-695D54E2E896}"/>
              </a:ext>
            </a:extLst>
          </p:cNvPr>
          <p:cNvSpPr/>
          <p:nvPr/>
        </p:nvSpPr>
        <p:spPr>
          <a:xfrm>
            <a:off x="2130106" y="2843235"/>
            <a:ext cx="3589551" cy="897622"/>
          </a:xfrm>
          <a:prstGeom prst="wedgeEllipseCallout">
            <a:avLst>
              <a:gd name="adj1" fmla="val -23191"/>
              <a:gd name="adj2" fmla="val 184499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chemeClr val="tx1"/>
                </a:solidFill>
              </a:rPr>
              <a:t>Controller</a:t>
            </a:r>
            <a:r>
              <a:rPr lang="ko-KR" altLang="en-US" sz="1050" dirty="0">
                <a:solidFill>
                  <a:schemeClr val="tx1"/>
                </a:solidFill>
              </a:rPr>
              <a:t>가 들어갈</a:t>
            </a:r>
            <a:r>
              <a:rPr lang="en-US" altLang="ko-KR" sz="1050" dirty="0">
                <a:solidFill>
                  <a:schemeClr val="tx1"/>
                </a:solidFill>
              </a:rPr>
              <a:t> </a:t>
            </a:r>
            <a:r>
              <a:rPr lang="ko-KR" altLang="en-US" sz="1050" dirty="0">
                <a:solidFill>
                  <a:schemeClr val="tx1"/>
                </a:solidFill>
              </a:rPr>
              <a:t>경로</a:t>
            </a:r>
            <a:endParaRPr lang="en-US" altLang="ko-KR" sz="1050" dirty="0">
              <a:solidFill>
                <a:schemeClr val="tx1"/>
              </a:solidFill>
            </a:endParaRPr>
          </a:p>
          <a:p>
            <a:pPr algn="ctr"/>
            <a:r>
              <a:rPr lang="ko-KR" altLang="en-US" sz="1050" dirty="0">
                <a:solidFill>
                  <a:schemeClr val="tx1"/>
                </a:solidFill>
              </a:rPr>
              <a:t>대충 지어도 무방 </a:t>
            </a:r>
            <a:r>
              <a:rPr lang="en-US" altLang="ko-KR" sz="1050" dirty="0">
                <a:solidFill>
                  <a:schemeClr val="tx1"/>
                </a:solidFill>
              </a:rPr>
              <a:t>(</a:t>
            </a:r>
            <a:r>
              <a:rPr lang="ko-KR" altLang="en-US" sz="1050" dirty="0">
                <a:solidFill>
                  <a:schemeClr val="tx1"/>
                </a:solidFill>
              </a:rPr>
              <a:t>점（</a:t>
            </a:r>
            <a:r>
              <a:rPr lang="en-US" altLang="ko-KR" sz="1050" dirty="0">
                <a:solidFill>
                  <a:schemeClr val="tx1"/>
                </a:solidFill>
              </a:rPr>
              <a:t>.</a:t>
            </a:r>
            <a:r>
              <a:rPr lang="ko-KR" altLang="en-US" sz="1050" dirty="0">
                <a:solidFill>
                  <a:schemeClr val="tx1"/>
                </a:solidFill>
              </a:rPr>
              <a:t>）으로 구분</a:t>
            </a:r>
            <a:r>
              <a:rPr lang="en-US" altLang="ko-KR" sz="1050" dirty="0">
                <a:solidFill>
                  <a:schemeClr val="tx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510285555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97452" y="371614"/>
            <a:ext cx="2471767" cy="523220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MyBatis </a:t>
            </a:r>
            <a:r>
              <a:rPr lang="ko-KR" altLang="en-US" sz="2800" b="1" dirty="0">
                <a:solidFill>
                  <a:schemeClr val="bg1"/>
                </a:solidFill>
              </a:rPr>
              <a:t>설정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DB9D5C-C3BB-1D49-15F1-10823D74949E}"/>
              </a:ext>
            </a:extLst>
          </p:cNvPr>
          <p:cNvSpPr txBox="1"/>
          <p:nvPr/>
        </p:nvSpPr>
        <p:spPr>
          <a:xfrm>
            <a:off x="397452" y="1267561"/>
            <a:ext cx="4651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 boardMapper.xml</a:t>
            </a:r>
            <a:r>
              <a:rPr lang="ko-KR" altLang="en-US" dirty="0"/>
              <a:t> </a:t>
            </a:r>
            <a:r>
              <a:rPr lang="en-US" altLang="ko-KR" dirty="0"/>
              <a:t>(SQL</a:t>
            </a:r>
            <a:r>
              <a:rPr lang="ko-KR" altLang="en-US" dirty="0"/>
              <a:t> 문법 설정 파일</a:t>
            </a:r>
            <a:r>
              <a:rPr lang="en-US" altLang="ko-KR" dirty="0"/>
              <a:t>) 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1BF9E44-7F66-9EA6-FFC7-D72FB275D0A4}"/>
              </a:ext>
            </a:extLst>
          </p:cNvPr>
          <p:cNvSpPr txBox="1"/>
          <p:nvPr/>
        </p:nvSpPr>
        <p:spPr>
          <a:xfrm>
            <a:off x="265869" y="4729941"/>
            <a:ext cx="9574737" cy="10772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b="1" dirty="0"/>
              <a:t>boardMapper.xml </a:t>
            </a:r>
            <a:r>
              <a:rPr lang="ko-KR" altLang="en-US" b="1" dirty="0"/>
              <a:t>파일 내부의</a:t>
            </a:r>
            <a:r>
              <a:rPr lang="en-US" altLang="ko-KR" b="1" dirty="0"/>
              <a:t> </a:t>
            </a:r>
            <a:r>
              <a:rPr lang="ko-KR" altLang="en-US" b="1" dirty="0"/>
              <a:t>쿼리에서 대</a:t>
            </a:r>
            <a:r>
              <a:rPr lang="en-US" altLang="ko-KR" b="1" dirty="0"/>
              <a:t>/</a:t>
            </a:r>
            <a:r>
              <a:rPr lang="ko-KR" altLang="en-US" b="1" dirty="0"/>
              <a:t>소문자 구분을 하나요</a:t>
            </a:r>
            <a:r>
              <a:rPr lang="en-US" altLang="ko-KR" b="1" dirty="0"/>
              <a:t>?</a:t>
            </a:r>
          </a:p>
          <a:p>
            <a:pPr marL="800100" lvl="1" indent="-342900">
              <a:buFont typeface="+mj-lt"/>
              <a:buAutoNum type="arabicPeriod"/>
            </a:pPr>
            <a:r>
              <a:rPr lang="ko-KR" altLang="en-US" sz="1400" dirty="0"/>
              <a:t>아뇨</a:t>
            </a:r>
            <a:r>
              <a:rPr lang="en-US" altLang="ko-KR" sz="1400" dirty="0"/>
              <a:t>, </a:t>
            </a:r>
            <a:r>
              <a:rPr lang="ko-KR" altLang="en-US" sz="1400" dirty="0"/>
              <a:t>하지만 유지보수를 위해서 </a:t>
            </a:r>
            <a:r>
              <a:rPr lang="ko-KR" altLang="en-US" sz="1400" dirty="0" err="1"/>
              <a:t>선언부</a:t>
            </a:r>
            <a:r>
              <a:rPr lang="ko-KR" altLang="en-US" sz="1400" dirty="0"/>
              <a:t> </a:t>
            </a:r>
            <a:r>
              <a:rPr lang="en-US" altLang="ko-KR" sz="1400" dirty="0"/>
              <a:t>(SELECT / UPDATE / FROM / ORDER BY </a:t>
            </a:r>
            <a:r>
              <a:rPr lang="ko-KR" altLang="en-US" sz="1400" dirty="0"/>
              <a:t>등</a:t>
            </a:r>
            <a:r>
              <a:rPr lang="en-US" altLang="ko-KR" sz="1400" dirty="0"/>
              <a:t>…)</a:t>
            </a:r>
            <a:r>
              <a:rPr lang="ko-KR" altLang="en-US" sz="1400" dirty="0"/>
              <a:t>은 대문자로 표시하고 </a:t>
            </a:r>
            <a:br>
              <a:rPr lang="en-US" altLang="ko-KR" sz="1400" dirty="0"/>
            </a:br>
            <a:r>
              <a:rPr lang="ko-KR" altLang="en-US" sz="1400" dirty="0"/>
              <a:t>테이블 이름 </a:t>
            </a:r>
            <a:r>
              <a:rPr lang="en-US" altLang="ko-KR" sz="1400" dirty="0"/>
              <a:t>/ </a:t>
            </a:r>
            <a:r>
              <a:rPr lang="ko-KR" altLang="en-US" sz="1400" dirty="0" err="1"/>
              <a:t>컬럼명</a:t>
            </a:r>
            <a:r>
              <a:rPr lang="ko-KR" altLang="en-US" sz="1400" dirty="0"/>
              <a:t> 등은 소문자로 표시합니다</a:t>
            </a:r>
            <a:r>
              <a:rPr lang="en-US" altLang="ko-KR" sz="1400" dirty="0"/>
              <a:t>. 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95C70DF6-3123-B94D-59AE-AC9DA3743267}"/>
              </a:ext>
            </a:extLst>
          </p:cNvPr>
          <p:cNvGrpSpPr/>
          <p:nvPr/>
        </p:nvGrpSpPr>
        <p:grpSpPr>
          <a:xfrm>
            <a:off x="587413" y="1824666"/>
            <a:ext cx="11604587" cy="2462213"/>
            <a:chOff x="695994" y="1920802"/>
            <a:chExt cx="11604587" cy="2462213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CE2B7E86-D24D-CC0C-643F-0B6FF0DBC16F}"/>
                </a:ext>
              </a:extLst>
            </p:cNvPr>
            <p:cNvGrpSpPr/>
            <p:nvPr/>
          </p:nvGrpSpPr>
          <p:grpSpPr>
            <a:xfrm>
              <a:off x="695994" y="2145653"/>
              <a:ext cx="2768952" cy="1455546"/>
              <a:chOff x="695994" y="1973454"/>
              <a:chExt cx="2768952" cy="1455546"/>
            </a:xfrm>
          </p:grpSpPr>
          <p:grpSp>
            <p:nvGrpSpPr>
              <p:cNvPr id="13" name="그룹 12">
                <a:extLst>
                  <a:ext uri="{FF2B5EF4-FFF2-40B4-BE49-F238E27FC236}">
                    <a16:creationId xmlns:a16="http://schemas.microsoft.com/office/drawing/2014/main" id="{981323EE-2B84-52E2-6D6D-F8FC5A583302}"/>
                  </a:ext>
                </a:extLst>
              </p:cNvPr>
              <p:cNvGrpSpPr/>
              <p:nvPr/>
            </p:nvGrpSpPr>
            <p:grpSpPr>
              <a:xfrm>
                <a:off x="695994" y="1973454"/>
                <a:ext cx="1874682" cy="1455546"/>
                <a:chOff x="3628033" y="2047603"/>
                <a:chExt cx="1874682" cy="1455546"/>
              </a:xfrm>
            </p:grpSpPr>
            <p:pic>
              <p:nvPicPr>
                <p:cNvPr id="11" name="그림 10">
                  <a:extLst>
                    <a:ext uri="{FF2B5EF4-FFF2-40B4-BE49-F238E27FC236}">
                      <a16:creationId xmlns:a16="http://schemas.microsoft.com/office/drawing/2014/main" id="{BFC323C6-1F50-5CFB-9CB3-E8990585C6A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3628033" y="2047603"/>
                  <a:ext cx="1874682" cy="1455546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sp>
              <p:nvSpPr>
                <p:cNvPr id="12" name="직사각형 11">
                  <a:extLst>
                    <a:ext uri="{FF2B5EF4-FFF2-40B4-BE49-F238E27FC236}">
                      <a16:creationId xmlns:a16="http://schemas.microsoft.com/office/drawing/2014/main" id="{75A5D012-117C-A071-FFE5-7710CB55BDAF}"/>
                    </a:ext>
                  </a:extLst>
                </p:cNvPr>
                <p:cNvSpPr/>
                <p:nvPr/>
              </p:nvSpPr>
              <p:spPr>
                <a:xfrm>
                  <a:off x="4194312" y="2720725"/>
                  <a:ext cx="1232449" cy="275528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6" name="화살표: 오른쪽 15">
                <a:extLst>
                  <a:ext uri="{FF2B5EF4-FFF2-40B4-BE49-F238E27FC236}">
                    <a16:creationId xmlns:a16="http://schemas.microsoft.com/office/drawing/2014/main" id="{1020CD18-70D5-A471-089E-46888C084A89}"/>
                  </a:ext>
                </a:extLst>
              </p:cNvPr>
              <p:cNvSpPr/>
              <p:nvPr/>
            </p:nvSpPr>
            <p:spPr>
              <a:xfrm>
                <a:off x="2808963" y="2596966"/>
                <a:ext cx="655983" cy="228600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2A7BBF4-94D5-15F5-147F-672430AC6B6F}"/>
                </a:ext>
              </a:extLst>
            </p:cNvPr>
            <p:cNvSpPr txBox="1"/>
            <p:nvPr/>
          </p:nvSpPr>
          <p:spPr>
            <a:xfrm>
              <a:off x="3641113" y="1920802"/>
              <a:ext cx="8659468" cy="246221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l"/>
              <a:r>
                <a:rPr lang="en-US" altLang="ko-KR" sz="14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&lt;?</a:t>
              </a:r>
              <a:r>
                <a:rPr lang="en-US" altLang="ko-KR" sz="14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xml </a:t>
              </a:r>
              <a:r>
                <a:rPr lang="en-US" altLang="ko-KR" sz="1400" dirty="0">
                  <a:solidFill>
                    <a:srgbClr val="7F007F"/>
                  </a:solidFill>
                  <a:latin typeface="Consolas" panose="020B0609020204030204" pitchFamily="49" charset="0"/>
                </a:rPr>
                <a:t>version</a:t>
              </a:r>
              <a:r>
                <a:rPr lang="en-US" altLang="ko-KR" sz="14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ko-KR" sz="14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"1.0" </a:t>
              </a:r>
              <a:r>
                <a:rPr lang="en-US" altLang="ko-KR" sz="1400" i="1" dirty="0">
                  <a:solidFill>
                    <a:srgbClr val="7F007F"/>
                  </a:solidFill>
                  <a:latin typeface="Consolas" panose="020B0609020204030204" pitchFamily="49" charset="0"/>
                </a:rPr>
                <a:t>encoding</a:t>
              </a:r>
              <a:r>
                <a:rPr lang="en-US" altLang="ko-KR" sz="1400" i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ko-KR" sz="14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"UTF-8" </a:t>
              </a:r>
              <a:r>
                <a:rPr lang="en-US" altLang="ko-KR" sz="1400" i="1" dirty="0">
                  <a:solidFill>
                    <a:srgbClr val="008080"/>
                  </a:solidFill>
                  <a:latin typeface="Consolas" panose="020B0609020204030204" pitchFamily="49" charset="0"/>
                </a:rPr>
                <a:t>?&gt;</a:t>
              </a:r>
            </a:p>
            <a:p>
              <a:pPr algn="l"/>
              <a:r>
                <a:rPr lang="en-US" altLang="ko-KR" sz="14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&lt;!</a:t>
              </a:r>
              <a:r>
                <a:rPr lang="en-US" altLang="ko-KR" sz="14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DOCTYPE </a:t>
              </a:r>
              <a:r>
                <a:rPr lang="en-US" altLang="ko-KR" sz="14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mapper </a:t>
              </a:r>
              <a:r>
                <a:rPr lang="en-US" altLang="ko-KR" sz="1400" dirty="0">
                  <a:solidFill>
                    <a:srgbClr val="808080"/>
                  </a:solidFill>
                  <a:latin typeface="Consolas" panose="020B0609020204030204" pitchFamily="49" charset="0"/>
                </a:rPr>
                <a:t>PUBLIC </a:t>
              </a:r>
              <a:r>
                <a:rPr lang="en-US" altLang="ko-KR" sz="14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"-//mybatis.org//DTD Mapper 3.0//EN"</a:t>
              </a:r>
            </a:p>
            <a:p>
              <a:pPr algn="l"/>
              <a:r>
                <a:rPr lang="en-US" altLang="ko-KR" sz="1400" dirty="0">
                  <a:latin typeface="Consolas" panose="020B0609020204030204" pitchFamily="49" charset="0"/>
                </a:rPr>
                <a:t>        </a:t>
              </a:r>
              <a:r>
                <a:rPr lang="en-US" altLang="ko-KR" sz="14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"http://mybatis.org/</a:t>
              </a:r>
              <a:r>
                <a:rPr lang="en-US" altLang="ko-KR" sz="1400" dirty="0" err="1">
                  <a:solidFill>
                    <a:srgbClr val="3F7F5F"/>
                  </a:solidFill>
                  <a:latin typeface="Consolas" panose="020B0609020204030204" pitchFamily="49" charset="0"/>
                </a:rPr>
                <a:t>dtd</a:t>
              </a:r>
              <a:r>
                <a:rPr lang="en-US" altLang="ko-KR" sz="14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/mybatis-3-mapper.dtd"</a:t>
              </a:r>
              <a:r>
                <a:rPr lang="en-US" altLang="ko-KR" sz="14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/>
              <a:endParaRPr lang="ko-KR" altLang="en-US" sz="1400" dirty="0">
                <a:latin typeface="Consolas" panose="020B0609020204030204" pitchFamily="49" charset="0"/>
              </a:endParaRPr>
            </a:p>
            <a:p>
              <a:pPr algn="l"/>
              <a:r>
                <a:rPr lang="en-US" altLang="ko-KR" sz="14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ko-KR" sz="14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mapper </a:t>
              </a:r>
              <a:r>
                <a:rPr lang="en-US" altLang="ko-KR" sz="1400" dirty="0">
                  <a:solidFill>
                    <a:srgbClr val="7F007F"/>
                  </a:solidFill>
                  <a:latin typeface="Consolas" panose="020B0609020204030204" pitchFamily="49" charset="0"/>
                </a:rPr>
                <a:t>namespace</a:t>
              </a:r>
              <a:r>
                <a:rPr lang="en-US" altLang="ko-KR" sz="14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ko-KR" sz="14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1400" i="1" dirty="0" err="1">
                  <a:solidFill>
                    <a:srgbClr val="2A00FF"/>
                  </a:solidFill>
                  <a:latin typeface="Consolas" panose="020B0609020204030204" pitchFamily="49" charset="0"/>
                </a:rPr>
                <a:t>com.nanumsol.www.dao.BoardMapper</a:t>
              </a:r>
              <a:r>
                <a:rPr lang="en-US" altLang="ko-KR" sz="14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1400" i="1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/>
              <a:r>
                <a:rPr lang="ko-KR" altLang="en-US" sz="14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</a:t>
              </a:r>
            </a:p>
            <a:p>
              <a:pPr algn="l"/>
              <a:r>
                <a:rPr lang="ko-KR" altLang="en-US" sz="14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</a:t>
              </a:r>
              <a:r>
                <a:rPr lang="en-US" altLang="ko-KR" sz="14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&lt;!-- </a:t>
              </a:r>
              <a:r>
                <a:rPr lang="ko-KR" altLang="en-US" sz="14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게시판 </a:t>
              </a:r>
              <a:r>
                <a:rPr lang="en-US" altLang="ko-KR" sz="14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--&gt;</a:t>
              </a:r>
            </a:p>
            <a:p>
              <a:pPr algn="l"/>
              <a:r>
                <a:rPr lang="en-US" altLang="ko-KR" sz="14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</a:t>
              </a:r>
              <a:r>
                <a:rPr lang="en-US" altLang="ko-KR" sz="14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ko-KR" sz="14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select </a:t>
              </a:r>
              <a:r>
                <a:rPr lang="en-US" altLang="ko-KR" sz="1400" dirty="0">
                  <a:solidFill>
                    <a:srgbClr val="7F007F"/>
                  </a:solidFill>
                  <a:latin typeface="Consolas" panose="020B0609020204030204" pitchFamily="49" charset="0"/>
                </a:rPr>
                <a:t>id</a:t>
              </a:r>
              <a:r>
                <a:rPr lang="en-US" altLang="ko-KR" sz="14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ko-KR" sz="14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1400" i="1" dirty="0" err="1">
                  <a:solidFill>
                    <a:srgbClr val="2A00FF"/>
                  </a:solidFill>
                  <a:latin typeface="Consolas" panose="020B0609020204030204" pitchFamily="49" charset="0"/>
                </a:rPr>
                <a:t>selectAll</a:t>
              </a:r>
              <a:r>
                <a:rPr lang="en-US" altLang="ko-KR" sz="14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 </a:t>
              </a:r>
              <a:r>
                <a:rPr lang="en-US" altLang="ko-KR" sz="1400" i="1" dirty="0" err="1">
                  <a:solidFill>
                    <a:srgbClr val="7F007F"/>
                  </a:solidFill>
                  <a:latin typeface="Consolas" panose="020B0609020204030204" pitchFamily="49" charset="0"/>
                </a:rPr>
                <a:t>resultType</a:t>
              </a:r>
              <a:r>
                <a:rPr lang="en-US" altLang="ko-KR" sz="1400" i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ko-KR" sz="14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1400" i="1" dirty="0" err="1">
                  <a:solidFill>
                    <a:srgbClr val="2A00FF"/>
                  </a:solidFill>
                  <a:latin typeface="Consolas" panose="020B0609020204030204" pitchFamily="49" charset="0"/>
                </a:rPr>
                <a:t>BoardDto</a:t>
              </a:r>
              <a:r>
                <a:rPr lang="en-US" altLang="ko-KR" sz="14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1400" i="1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/>
              <a:r>
                <a:rPr lang="en-US" altLang="ko-KR" sz="14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    SELECT * FROM </a:t>
              </a:r>
              <a:r>
                <a:rPr lang="en-US" altLang="ko-KR" sz="140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emp_tb</a:t>
              </a:r>
              <a:endPara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endParaRPr>
            </a:p>
            <a:p>
              <a:pPr algn="l"/>
              <a:r>
                <a:rPr lang="en-US" altLang="ko-KR" sz="14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    ORDER BY </a:t>
              </a:r>
              <a:r>
                <a:rPr lang="en-US" altLang="ko-KR" sz="140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emp_no</a:t>
              </a:r>
              <a:endPara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endParaRPr>
            </a:p>
            <a:p>
              <a:pPr algn="l"/>
              <a:r>
                <a:rPr lang="en-US" altLang="ko-KR" sz="14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</a:t>
              </a:r>
              <a:r>
                <a:rPr lang="en-US" altLang="ko-KR" sz="14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&lt;/</a:t>
              </a:r>
              <a:r>
                <a:rPr lang="en-US" altLang="ko-KR" sz="14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select</a:t>
              </a:r>
              <a:r>
                <a:rPr lang="en-US" altLang="ko-KR" sz="14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  <a:endParaRPr lang="ko-KR" altLang="en-US" sz="1400" dirty="0"/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D8D82F9D-AC9E-4AB4-4F9A-BD86B041931C}"/>
              </a:ext>
            </a:extLst>
          </p:cNvPr>
          <p:cNvSpPr/>
          <p:nvPr/>
        </p:nvSpPr>
        <p:spPr>
          <a:xfrm>
            <a:off x="4368800" y="3565323"/>
            <a:ext cx="677334" cy="25314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더하기 기호 5">
            <a:extLst>
              <a:ext uri="{FF2B5EF4-FFF2-40B4-BE49-F238E27FC236}">
                <a16:creationId xmlns:a16="http://schemas.microsoft.com/office/drawing/2014/main" id="{52439E87-4005-26EF-A1F5-B926E8D1F5D5}"/>
              </a:ext>
            </a:extLst>
          </p:cNvPr>
          <p:cNvSpPr/>
          <p:nvPr/>
        </p:nvSpPr>
        <p:spPr>
          <a:xfrm>
            <a:off x="5990166" y="3055772"/>
            <a:ext cx="211667" cy="190500"/>
          </a:xfrm>
          <a:prstGeom prst="mathPl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1316868-3857-7235-7077-55955C0DA743}"/>
              </a:ext>
            </a:extLst>
          </p:cNvPr>
          <p:cNvSpPr/>
          <p:nvPr/>
        </p:nvSpPr>
        <p:spPr>
          <a:xfrm>
            <a:off x="5744633" y="3565323"/>
            <a:ext cx="677334" cy="25314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3D50504-0EFC-ADF2-444E-BDA5B4AEF8AD}"/>
              </a:ext>
            </a:extLst>
          </p:cNvPr>
          <p:cNvSpPr/>
          <p:nvPr/>
        </p:nvSpPr>
        <p:spPr>
          <a:xfrm>
            <a:off x="4368800" y="3799529"/>
            <a:ext cx="575733" cy="2067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871DFBC-7AD2-265D-E875-36C871021C06}"/>
              </a:ext>
            </a:extLst>
          </p:cNvPr>
          <p:cNvSpPr/>
          <p:nvPr/>
        </p:nvSpPr>
        <p:spPr>
          <a:xfrm>
            <a:off x="5253567" y="3598558"/>
            <a:ext cx="461433" cy="2067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6926399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97452" y="371614"/>
            <a:ext cx="2471767" cy="523220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MyBatis </a:t>
            </a:r>
            <a:r>
              <a:rPr lang="ko-KR" altLang="en-US" sz="2800" b="1" dirty="0">
                <a:solidFill>
                  <a:schemeClr val="bg1"/>
                </a:solidFill>
              </a:rPr>
              <a:t>설정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1BF9E44-7F66-9EA6-FFC7-D72FB275D0A4}"/>
              </a:ext>
            </a:extLst>
          </p:cNvPr>
          <p:cNvSpPr txBox="1"/>
          <p:nvPr/>
        </p:nvSpPr>
        <p:spPr>
          <a:xfrm>
            <a:off x="134635" y="4802656"/>
            <a:ext cx="12141914" cy="19389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b="1" dirty="0"/>
              <a:t>&lt;select&gt;</a:t>
            </a:r>
            <a:r>
              <a:rPr lang="ko-KR" altLang="en-US" b="1" dirty="0"/>
              <a:t> 내부의 </a:t>
            </a:r>
            <a:r>
              <a:rPr lang="en-US" altLang="ko-KR" b="1" dirty="0" err="1"/>
              <a:t>resultType</a:t>
            </a:r>
            <a:r>
              <a:rPr lang="ko-KR" altLang="en-US" b="1" dirty="0"/>
              <a:t>은 무엇인가요</a:t>
            </a:r>
            <a:r>
              <a:rPr lang="en-US" altLang="ko-KR" b="1" dirty="0"/>
              <a:t>(2)?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1400" dirty="0"/>
              <a:t>boardMapper.xml</a:t>
            </a:r>
            <a:r>
              <a:rPr lang="ko-KR" altLang="en-US" sz="1400" dirty="0"/>
              <a:t>파일 내부에서 </a:t>
            </a:r>
            <a:r>
              <a:rPr lang="en-US" altLang="ko-KR" sz="1400" dirty="0" err="1"/>
              <a:t>resultType</a:t>
            </a:r>
            <a:r>
              <a:rPr lang="ko-KR" altLang="en-US" sz="1400" dirty="0"/>
              <a:t>으로 선언한 </a:t>
            </a:r>
            <a:r>
              <a:rPr lang="en-US" altLang="ko-KR" sz="1400" dirty="0" err="1"/>
              <a:t>Dto</a:t>
            </a:r>
            <a:r>
              <a:rPr lang="ko-KR" altLang="en-US" sz="1400" dirty="0"/>
              <a:t>에 쿼리 결과값을 담으려면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BoardDto</a:t>
            </a:r>
            <a:r>
              <a:rPr lang="en-US" altLang="ko-KR" sz="1400" dirty="0"/>
              <a:t> </a:t>
            </a:r>
            <a:r>
              <a:rPr lang="ko-KR" altLang="en-US" sz="1400" dirty="0"/>
              <a:t>파일의 경로를 모두 작성해 주어야 합니다</a:t>
            </a:r>
            <a:r>
              <a:rPr lang="en-US" altLang="ko-KR" sz="1400" dirty="0"/>
              <a:t>. </a:t>
            </a:r>
            <a:br>
              <a:rPr lang="en-US" altLang="ko-KR" sz="1400" dirty="0"/>
            </a:br>
            <a:r>
              <a:rPr lang="en-US" altLang="ko-KR" sz="1400" dirty="0"/>
              <a:t>(</a:t>
            </a:r>
            <a:r>
              <a:rPr lang="ko-KR" altLang="en-US" sz="1400" dirty="0"/>
              <a:t>그래야 </a:t>
            </a:r>
            <a:r>
              <a:rPr lang="en-US" altLang="ko-KR" sz="1400" dirty="0" err="1"/>
              <a:t>resultType</a:t>
            </a:r>
            <a:r>
              <a:rPr lang="ko-KR" altLang="en-US" sz="1400" dirty="0"/>
              <a:t>에 적힌 </a:t>
            </a:r>
            <a:r>
              <a:rPr lang="en-US" altLang="ko-KR" sz="1400" dirty="0" err="1"/>
              <a:t>Dto</a:t>
            </a:r>
            <a:r>
              <a:rPr lang="en-US" altLang="ko-KR" sz="1400" dirty="0"/>
              <a:t> </a:t>
            </a:r>
            <a:r>
              <a:rPr lang="ko-KR" altLang="en-US" sz="1400" dirty="0"/>
              <a:t>파일을 찾아서 쿼리 결과값을 넣어주겠죠</a:t>
            </a:r>
            <a:r>
              <a:rPr lang="en-US" altLang="ko-KR" sz="1400" dirty="0"/>
              <a:t>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1400" dirty="0"/>
              <a:t>하지만 그렇게 되면 코드가 너무 길어집니다</a:t>
            </a:r>
            <a:endParaRPr lang="en-US" altLang="ko-KR" sz="1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1400" dirty="0"/>
              <a:t>이때 </a:t>
            </a:r>
            <a:r>
              <a:rPr lang="en-US" altLang="ko-KR" sz="1400" dirty="0"/>
              <a:t>mybatis-config.xml</a:t>
            </a:r>
            <a:r>
              <a:rPr lang="ko-KR" altLang="en-US" sz="1400" dirty="0"/>
              <a:t>파일에서 작성했던 별명</a:t>
            </a:r>
            <a:r>
              <a:rPr lang="en-US" altLang="ko-KR" sz="1400" dirty="0"/>
              <a:t>(Alias)</a:t>
            </a:r>
            <a:r>
              <a:rPr lang="ko-KR" altLang="en-US" sz="1400" dirty="0"/>
              <a:t>을 사용합니다</a:t>
            </a:r>
            <a:r>
              <a:rPr lang="en-US" altLang="ko-KR" sz="1400" dirty="0"/>
              <a:t>. (mybatis-config.xml</a:t>
            </a:r>
            <a:r>
              <a:rPr lang="ko-KR" altLang="en-US" sz="1400" dirty="0"/>
              <a:t>의 기능</a:t>
            </a:r>
            <a:r>
              <a:rPr lang="en-US" altLang="ko-KR" sz="1400" dirty="0"/>
              <a:t>)</a:t>
            </a:r>
            <a:br>
              <a:rPr lang="en-US" altLang="ko-KR" sz="1400" dirty="0"/>
            </a:br>
            <a:r>
              <a:rPr lang="en-US" altLang="ko-KR" sz="1400" dirty="0"/>
              <a:t>(boardMapper.xml</a:t>
            </a:r>
            <a:r>
              <a:rPr lang="ko-KR" altLang="en-US" sz="1400" dirty="0"/>
              <a:t>과 </a:t>
            </a:r>
            <a:r>
              <a:rPr lang="en-US" altLang="ko-KR" sz="1400" dirty="0"/>
              <a:t>mybatis-config.xml </a:t>
            </a:r>
            <a:r>
              <a:rPr lang="ko-KR" altLang="en-US" sz="1400" dirty="0"/>
              <a:t>에서 </a:t>
            </a:r>
            <a:r>
              <a:rPr lang="en-US" altLang="ko-KR" sz="1400" dirty="0" err="1"/>
              <a:t>BoardDto</a:t>
            </a:r>
            <a:r>
              <a:rPr lang="ko-KR" altLang="en-US" sz="1400" dirty="0"/>
              <a:t>라고 대문자로 </a:t>
            </a:r>
            <a:r>
              <a:rPr lang="ko-KR" altLang="en-US" sz="1400" dirty="0" err="1"/>
              <a:t>적혀있지만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resultType</a:t>
            </a:r>
            <a:r>
              <a:rPr lang="ko-KR" altLang="en-US" sz="1400" dirty="0"/>
              <a:t>은 대소문자를 구분하지 않습니다</a:t>
            </a:r>
            <a:r>
              <a:rPr lang="en-US" altLang="ko-KR" sz="1400" dirty="0"/>
              <a:t>)</a:t>
            </a:r>
            <a:br>
              <a:rPr lang="en-US" altLang="ko-KR" sz="1400" dirty="0"/>
            </a:br>
            <a:r>
              <a:rPr lang="en-US" altLang="ko-KR" sz="1400" dirty="0"/>
              <a:t>(</a:t>
            </a:r>
            <a:r>
              <a:rPr lang="ko-KR" altLang="en-US" sz="1400" dirty="0"/>
              <a:t>그래도 헷갈리지 않도록</a:t>
            </a:r>
            <a:r>
              <a:rPr lang="en-US" altLang="ko-KR" sz="1400" dirty="0"/>
              <a:t>, </a:t>
            </a:r>
            <a:r>
              <a:rPr lang="ko-KR" altLang="en-US" sz="1400" dirty="0"/>
              <a:t>통일성을 </a:t>
            </a:r>
            <a:r>
              <a:rPr lang="ko-KR" altLang="en-US" sz="1400" dirty="0" err="1"/>
              <a:t>가져가는게</a:t>
            </a:r>
            <a:r>
              <a:rPr lang="ko-KR" altLang="en-US" sz="1400" dirty="0"/>
              <a:t> 좋겠죠</a:t>
            </a:r>
            <a:r>
              <a:rPr lang="en-US" altLang="ko-KR" sz="1400" dirty="0"/>
              <a:t>?)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A2616F82-E1B7-FCC8-2101-A9214355FF5D}"/>
              </a:ext>
            </a:extLst>
          </p:cNvPr>
          <p:cNvGrpSpPr/>
          <p:nvPr/>
        </p:nvGrpSpPr>
        <p:grpSpPr>
          <a:xfrm>
            <a:off x="265869" y="967757"/>
            <a:ext cx="11660262" cy="3777266"/>
            <a:chOff x="265869" y="1267561"/>
            <a:chExt cx="11660262" cy="3777266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5B96B5AD-07BE-7A95-5BD8-3B2E1588F7C2}"/>
                </a:ext>
              </a:extLst>
            </p:cNvPr>
            <p:cNvGrpSpPr/>
            <p:nvPr/>
          </p:nvGrpSpPr>
          <p:grpSpPr>
            <a:xfrm>
              <a:off x="265869" y="1267561"/>
              <a:ext cx="11660262" cy="3777266"/>
              <a:chOff x="265869" y="1267561"/>
              <a:chExt cx="11660262" cy="3777266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8DB9D5C-C3BB-1D49-15F1-10823D74949E}"/>
                  </a:ext>
                </a:extLst>
              </p:cNvPr>
              <p:cNvSpPr txBox="1"/>
              <p:nvPr/>
            </p:nvSpPr>
            <p:spPr>
              <a:xfrm>
                <a:off x="397452" y="1267561"/>
                <a:ext cx="465191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/>
                  <a:t>1. boardMapper.xml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(SQL</a:t>
                </a:r>
                <a:r>
                  <a:rPr lang="ko-KR" altLang="en-US" dirty="0"/>
                  <a:t> 문법 설정 파일</a:t>
                </a:r>
                <a:r>
                  <a:rPr lang="en-US" altLang="ko-KR" dirty="0"/>
                  <a:t>) </a:t>
                </a:r>
                <a:endParaRPr lang="ko-KR" altLang="en-US" dirty="0"/>
              </a:p>
            </p:txBody>
          </p:sp>
          <p:grpSp>
            <p:nvGrpSpPr>
              <p:cNvPr id="3" name="그룹 2">
                <a:extLst>
                  <a:ext uri="{FF2B5EF4-FFF2-40B4-BE49-F238E27FC236}">
                    <a16:creationId xmlns:a16="http://schemas.microsoft.com/office/drawing/2014/main" id="{56F18C04-2EE5-EC57-1DA4-7C9F108B8A43}"/>
                  </a:ext>
                </a:extLst>
              </p:cNvPr>
              <p:cNvGrpSpPr/>
              <p:nvPr/>
            </p:nvGrpSpPr>
            <p:grpSpPr>
              <a:xfrm>
                <a:off x="265869" y="1889455"/>
                <a:ext cx="8659468" cy="1954381"/>
                <a:chOff x="3532532" y="1824666"/>
                <a:chExt cx="8659468" cy="1954381"/>
              </a:xfrm>
            </p:grpSpPr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52A7BBF4-94D5-15F5-147F-672430AC6B6F}"/>
                    </a:ext>
                  </a:extLst>
                </p:cNvPr>
                <p:cNvSpPr txBox="1"/>
                <p:nvPr/>
              </p:nvSpPr>
              <p:spPr>
                <a:xfrm>
                  <a:off x="3532532" y="1824666"/>
                  <a:ext cx="8659468" cy="1954381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>
                  <a:spAutoFit/>
                </a:bodyPr>
                <a:lstStyle/>
                <a:p>
                  <a:pPr algn="l"/>
                  <a:r>
                    <a:rPr lang="en-US" altLang="ko-KR" sz="1100" dirty="0">
                      <a:solidFill>
                        <a:srgbClr val="008080"/>
                      </a:solidFill>
                      <a:latin typeface="Consolas" panose="020B0609020204030204" pitchFamily="49" charset="0"/>
                    </a:rPr>
                    <a:t>&lt;?</a:t>
                  </a:r>
                  <a:r>
                    <a:rPr lang="en-US" altLang="ko-KR" sz="1100" dirty="0">
                      <a:solidFill>
                        <a:srgbClr val="3F7F7F"/>
                      </a:solidFill>
                      <a:latin typeface="Consolas" panose="020B0609020204030204" pitchFamily="49" charset="0"/>
                    </a:rPr>
                    <a:t>xml </a:t>
                  </a:r>
                  <a:r>
                    <a:rPr lang="en-US" altLang="ko-KR" sz="1100" dirty="0">
                      <a:solidFill>
                        <a:srgbClr val="7F007F"/>
                      </a:solidFill>
                      <a:latin typeface="Consolas" panose="020B0609020204030204" pitchFamily="49" charset="0"/>
                    </a:rPr>
                    <a:t>version</a:t>
                  </a:r>
                  <a:r>
                    <a:rPr lang="en-US" altLang="ko-KR" sz="1100" dirty="0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=</a:t>
                  </a:r>
                  <a:r>
                    <a:rPr lang="en-US" altLang="ko-KR" sz="1100" i="1" dirty="0">
                      <a:solidFill>
                        <a:srgbClr val="2A00FF"/>
                      </a:solidFill>
                      <a:latin typeface="Consolas" panose="020B0609020204030204" pitchFamily="49" charset="0"/>
                    </a:rPr>
                    <a:t>"1.0" </a:t>
                  </a:r>
                  <a:r>
                    <a:rPr lang="en-US" altLang="ko-KR" sz="1100" i="1" dirty="0">
                      <a:solidFill>
                        <a:srgbClr val="7F007F"/>
                      </a:solidFill>
                      <a:latin typeface="Consolas" panose="020B0609020204030204" pitchFamily="49" charset="0"/>
                    </a:rPr>
                    <a:t>encoding</a:t>
                  </a:r>
                  <a:r>
                    <a:rPr lang="en-US" altLang="ko-KR" sz="1100" i="1" dirty="0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=</a:t>
                  </a:r>
                  <a:r>
                    <a:rPr lang="en-US" altLang="ko-KR" sz="1100" i="1" dirty="0">
                      <a:solidFill>
                        <a:srgbClr val="2A00FF"/>
                      </a:solidFill>
                      <a:latin typeface="Consolas" panose="020B0609020204030204" pitchFamily="49" charset="0"/>
                    </a:rPr>
                    <a:t>"UTF-8" </a:t>
                  </a:r>
                  <a:r>
                    <a:rPr lang="en-US" altLang="ko-KR" sz="1100" i="1" dirty="0">
                      <a:solidFill>
                        <a:srgbClr val="008080"/>
                      </a:solidFill>
                      <a:latin typeface="Consolas" panose="020B0609020204030204" pitchFamily="49" charset="0"/>
                    </a:rPr>
                    <a:t>?&gt;</a:t>
                  </a:r>
                </a:p>
                <a:p>
                  <a:pPr algn="l"/>
                  <a:r>
                    <a:rPr lang="en-US" altLang="ko-KR" sz="1100" dirty="0">
                      <a:solidFill>
                        <a:srgbClr val="008080"/>
                      </a:solidFill>
                      <a:latin typeface="Consolas" panose="020B0609020204030204" pitchFamily="49" charset="0"/>
                    </a:rPr>
                    <a:t>&lt;!</a:t>
                  </a:r>
                  <a:r>
                    <a:rPr lang="en-US" altLang="ko-KR" sz="1100" dirty="0">
                      <a:solidFill>
                        <a:srgbClr val="3F7F7F"/>
                      </a:solidFill>
                      <a:latin typeface="Consolas" panose="020B0609020204030204" pitchFamily="49" charset="0"/>
                    </a:rPr>
                    <a:t>DOCTYPE </a:t>
                  </a:r>
                  <a:r>
                    <a:rPr lang="en-US" altLang="ko-KR" sz="1100" dirty="0">
                      <a:solidFill>
                        <a:srgbClr val="008080"/>
                      </a:solidFill>
                      <a:latin typeface="Consolas" panose="020B0609020204030204" pitchFamily="49" charset="0"/>
                    </a:rPr>
                    <a:t>mapper </a:t>
                  </a:r>
                  <a:r>
                    <a:rPr lang="en-US" altLang="ko-KR" sz="1100" dirty="0">
                      <a:solidFill>
                        <a:srgbClr val="808080"/>
                      </a:solidFill>
                      <a:latin typeface="Consolas" panose="020B0609020204030204" pitchFamily="49" charset="0"/>
                    </a:rPr>
                    <a:t>PUBLIC </a:t>
                  </a:r>
                  <a:r>
                    <a:rPr lang="en-US" altLang="ko-KR" sz="1100" dirty="0">
                      <a:solidFill>
                        <a:srgbClr val="008080"/>
                      </a:solidFill>
                      <a:latin typeface="Consolas" panose="020B0609020204030204" pitchFamily="49" charset="0"/>
                    </a:rPr>
                    <a:t>"-//mybatis.org//DTD Mapper 3.0//EN"</a:t>
                  </a:r>
                </a:p>
                <a:p>
                  <a:pPr algn="l"/>
                  <a:r>
                    <a:rPr lang="en-US" altLang="ko-KR" sz="1100" dirty="0">
                      <a:latin typeface="Consolas" panose="020B0609020204030204" pitchFamily="49" charset="0"/>
                    </a:rPr>
                    <a:t>        </a:t>
                  </a:r>
                  <a:r>
                    <a:rPr lang="en-US" altLang="ko-KR" sz="1100" dirty="0">
                      <a:solidFill>
                        <a:srgbClr val="3F7F5F"/>
                      </a:solidFill>
                      <a:latin typeface="Consolas" panose="020B0609020204030204" pitchFamily="49" charset="0"/>
                    </a:rPr>
                    <a:t>"http://mybatis.org/</a:t>
                  </a:r>
                  <a:r>
                    <a:rPr lang="en-US" altLang="ko-KR" sz="1100" dirty="0" err="1">
                      <a:solidFill>
                        <a:srgbClr val="3F7F5F"/>
                      </a:solidFill>
                      <a:latin typeface="Consolas" panose="020B0609020204030204" pitchFamily="49" charset="0"/>
                    </a:rPr>
                    <a:t>dtd</a:t>
                  </a:r>
                  <a:r>
                    <a:rPr lang="en-US" altLang="ko-KR" sz="1100" dirty="0">
                      <a:solidFill>
                        <a:srgbClr val="3F7F5F"/>
                      </a:solidFill>
                      <a:latin typeface="Consolas" panose="020B0609020204030204" pitchFamily="49" charset="0"/>
                    </a:rPr>
                    <a:t>/mybatis-3-mapper.dtd"</a:t>
                  </a:r>
                  <a:r>
                    <a:rPr lang="en-US" altLang="ko-KR" sz="1100" dirty="0">
                      <a:solidFill>
                        <a:srgbClr val="008080"/>
                      </a:solidFill>
                      <a:latin typeface="Consolas" panose="020B0609020204030204" pitchFamily="49" charset="0"/>
                    </a:rPr>
                    <a:t>&gt;</a:t>
                  </a:r>
                </a:p>
                <a:p>
                  <a:pPr algn="l"/>
                  <a:endParaRPr lang="ko-KR" altLang="en-US" sz="1100" dirty="0">
                    <a:latin typeface="Consolas" panose="020B0609020204030204" pitchFamily="49" charset="0"/>
                  </a:endParaRPr>
                </a:p>
                <a:p>
                  <a:pPr algn="l"/>
                  <a:r>
                    <a:rPr lang="en-US" altLang="ko-KR" sz="1100" dirty="0">
                      <a:solidFill>
                        <a:srgbClr val="008080"/>
                      </a:solidFill>
                      <a:latin typeface="Consolas" panose="020B0609020204030204" pitchFamily="49" charset="0"/>
                    </a:rPr>
                    <a:t>&lt;</a:t>
                  </a:r>
                  <a:r>
                    <a:rPr lang="en-US" altLang="ko-KR" sz="1100" dirty="0">
                      <a:solidFill>
                        <a:srgbClr val="3F7F7F"/>
                      </a:solidFill>
                      <a:latin typeface="Consolas" panose="020B0609020204030204" pitchFamily="49" charset="0"/>
                    </a:rPr>
                    <a:t>mapper </a:t>
                  </a:r>
                  <a:r>
                    <a:rPr lang="en-US" altLang="ko-KR" sz="1100" dirty="0">
                      <a:solidFill>
                        <a:srgbClr val="7F007F"/>
                      </a:solidFill>
                      <a:latin typeface="Consolas" panose="020B0609020204030204" pitchFamily="49" charset="0"/>
                    </a:rPr>
                    <a:t>namespace</a:t>
                  </a:r>
                  <a:r>
                    <a:rPr lang="en-US" altLang="ko-KR" sz="1100" dirty="0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=</a:t>
                  </a:r>
                  <a:r>
                    <a:rPr lang="en-US" altLang="ko-KR" sz="1100" i="1" dirty="0">
                      <a:solidFill>
                        <a:srgbClr val="2A00FF"/>
                      </a:solidFill>
                      <a:latin typeface="Consolas" panose="020B0609020204030204" pitchFamily="49" charset="0"/>
                    </a:rPr>
                    <a:t>"</a:t>
                  </a:r>
                  <a:r>
                    <a:rPr lang="en-US" altLang="ko-KR" sz="1100" i="1" dirty="0" err="1">
                      <a:solidFill>
                        <a:srgbClr val="2A00FF"/>
                      </a:solidFill>
                      <a:latin typeface="Consolas" panose="020B0609020204030204" pitchFamily="49" charset="0"/>
                    </a:rPr>
                    <a:t>com.nanumsol.www.dao.BoardMapper</a:t>
                  </a:r>
                  <a:r>
                    <a:rPr lang="en-US" altLang="ko-KR" sz="1100" i="1" dirty="0">
                      <a:solidFill>
                        <a:srgbClr val="2A00FF"/>
                      </a:solidFill>
                      <a:latin typeface="Consolas" panose="020B0609020204030204" pitchFamily="49" charset="0"/>
                    </a:rPr>
                    <a:t>"</a:t>
                  </a:r>
                  <a:r>
                    <a:rPr lang="en-US" altLang="ko-KR" sz="1100" i="1" dirty="0">
                      <a:solidFill>
                        <a:srgbClr val="008080"/>
                      </a:solidFill>
                      <a:latin typeface="Consolas" panose="020B0609020204030204" pitchFamily="49" charset="0"/>
                    </a:rPr>
                    <a:t>&gt;</a:t>
                  </a:r>
                </a:p>
                <a:p>
                  <a:pPr algn="l"/>
                  <a:r>
                    <a:rPr lang="ko-KR" altLang="en-US" sz="1100" dirty="0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    </a:t>
                  </a:r>
                </a:p>
                <a:p>
                  <a:pPr algn="l"/>
                  <a:r>
                    <a:rPr lang="ko-KR" altLang="en-US" sz="1100" dirty="0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    </a:t>
                  </a:r>
                  <a:r>
                    <a:rPr lang="en-US" altLang="ko-KR" sz="1100" dirty="0">
                      <a:solidFill>
                        <a:srgbClr val="3F5FBF"/>
                      </a:solidFill>
                      <a:latin typeface="Consolas" panose="020B0609020204030204" pitchFamily="49" charset="0"/>
                    </a:rPr>
                    <a:t>&lt;!-- </a:t>
                  </a:r>
                  <a:r>
                    <a:rPr lang="ko-KR" altLang="en-US" sz="1100" dirty="0">
                      <a:solidFill>
                        <a:srgbClr val="3F5FBF"/>
                      </a:solidFill>
                      <a:latin typeface="Consolas" panose="020B0609020204030204" pitchFamily="49" charset="0"/>
                    </a:rPr>
                    <a:t>게시판 </a:t>
                  </a:r>
                  <a:r>
                    <a:rPr lang="en-US" altLang="ko-KR" sz="1100" dirty="0">
                      <a:solidFill>
                        <a:srgbClr val="3F5FBF"/>
                      </a:solidFill>
                      <a:latin typeface="Consolas" panose="020B0609020204030204" pitchFamily="49" charset="0"/>
                    </a:rPr>
                    <a:t>--&gt;</a:t>
                  </a:r>
                </a:p>
                <a:p>
                  <a:pPr algn="l"/>
                  <a:r>
                    <a:rPr lang="en-US" altLang="ko-KR" sz="1100" dirty="0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    </a:t>
                  </a:r>
                  <a:r>
                    <a:rPr lang="en-US" altLang="ko-KR" sz="1100" dirty="0">
                      <a:solidFill>
                        <a:srgbClr val="008080"/>
                      </a:solidFill>
                      <a:latin typeface="Consolas" panose="020B0609020204030204" pitchFamily="49" charset="0"/>
                    </a:rPr>
                    <a:t>&lt;</a:t>
                  </a:r>
                  <a:r>
                    <a:rPr lang="en-US" altLang="ko-KR" sz="1100" dirty="0">
                      <a:solidFill>
                        <a:srgbClr val="3F7F7F"/>
                      </a:solidFill>
                      <a:latin typeface="Consolas" panose="020B0609020204030204" pitchFamily="49" charset="0"/>
                    </a:rPr>
                    <a:t>select </a:t>
                  </a:r>
                  <a:r>
                    <a:rPr lang="en-US" altLang="ko-KR" sz="1100" dirty="0">
                      <a:solidFill>
                        <a:srgbClr val="7F007F"/>
                      </a:solidFill>
                      <a:latin typeface="Consolas" panose="020B0609020204030204" pitchFamily="49" charset="0"/>
                    </a:rPr>
                    <a:t>id</a:t>
                  </a:r>
                  <a:r>
                    <a:rPr lang="en-US" altLang="ko-KR" sz="1100" dirty="0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=</a:t>
                  </a:r>
                  <a:r>
                    <a:rPr lang="en-US" altLang="ko-KR" sz="1100" i="1" dirty="0">
                      <a:solidFill>
                        <a:srgbClr val="2A00FF"/>
                      </a:solidFill>
                      <a:latin typeface="Consolas" panose="020B0609020204030204" pitchFamily="49" charset="0"/>
                    </a:rPr>
                    <a:t>"</a:t>
                  </a:r>
                  <a:r>
                    <a:rPr lang="en-US" altLang="ko-KR" sz="1100" i="1" dirty="0" err="1">
                      <a:solidFill>
                        <a:srgbClr val="2A00FF"/>
                      </a:solidFill>
                      <a:latin typeface="Consolas" panose="020B0609020204030204" pitchFamily="49" charset="0"/>
                    </a:rPr>
                    <a:t>selectAll</a:t>
                  </a:r>
                  <a:r>
                    <a:rPr lang="en-US" altLang="ko-KR" sz="1100" i="1" dirty="0">
                      <a:solidFill>
                        <a:srgbClr val="2A00FF"/>
                      </a:solidFill>
                      <a:latin typeface="Consolas" panose="020B0609020204030204" pitchFamily="49" charset="0"/>
                    </a:rPr>
                    <a:t>" </a:t>
                  </a:r>
                  <a:r>
                    <a:rPr lang="en-US" altLang="ko-KR" sz="1100" i="1" dirty="0" err="1">
                      <a:solidFill>
                        <a:srgbClr val="7F007F"/>
                      </a:solidFill>
                      <a:latin typeface="Consolas" panose="020B0609020204030204" pitchFamily="49" charset="0"/>
                    </a:rPr>
                    <a:t>resultType</a:t>
                  </a:r>
                  <a:r>
                    <a:rPr lang="en-US" altLang="ko-KR" sz="1100" i="1" dirty="0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=</a:t>
                  </a:r>
                  <a:r>
                    <a:rPr lang="en-US" altLang="ko-KR" sz="1100" i="1" dirty="0">
                      <a:solidFill>
                        <a:srgbClr val="2A00FF"/>
                      </a:solidFill>
                      <a:latin typeface="Consolas" panose="020B0609020204030204" pitchFamily="49" charset="0"/>
                    </a:rPr>
                    <a:t>"</a:t>
                  </a:r>
                  <a:r>
                    <a:rPr lang="en-US" altLang="ko-KR" sz="1100" i="1" dirty="0" err="1">
                      <a:solidFill>
                        <a:srgbClr val="2A00FF"/>
                      </a:solidFill>
                      <a:latin typeface="Consolas" panose="020B0609020204030204" pitchFamily="49" charset="0"/>
                    </a:rPr>
                    <a:t>BoardDto</a:t>
                  </a:r>
                  <a:r>
                    <a:rPr lang="en-US" altLang="ko-KR" sz="1100" i="1" dirty="0">
                      <a:solidFill>
                        <a:srgbClr val="2A00FF"/>
                      </a:solidFill>
                      <a:latin typeface="Consolas" panose="020B0609020204030204" pitchFamily="49" charset="0"/>
                    </a:rPr>
                    <a:t>"</a:t>
                  </a:r>
                  <a:r>
                    <a:rPr lang="en-US" altLang="ko-KR" sz="1100" i="1" dirty="0">
                      <a:solidFill>
                        <a:srgbClr val="008080"/>
                      </a:solidFill>
                      <a:latin typeface="Consolas" panose="020B0609020204030204" pitchFamily="49" charset="0"/>
                    </a:rPr>
                    <a:t>&gt;</a:t>
                  </a:r>
                </a:p>
                <a:p>
                  <a:pPr algn="l"/>
                  <a:r>
                    <a:rPr lang="en-US" altLang="ko-KR" sz="1100" dirty="0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        SELECT * FROM </a:t>
                  </a:r>
                  <a:r>
                    <a:rPr lang="en-US" altLang="ko-KR" sz="1100" dirty="0" err="1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emp_tb</a:t>
                  </a:r>
                  <a:endParaRPr lang="en-US" altLang="ko-KR" sz="1100" dirty="0">
                    <a:solidFill>
                      <a:srgbClr val="000000"/>
                    </a:solidFill>
                    <a:latin typeface="Consolas" panose="020B0609020204030204" pitchFamily="49" charset="0"/>
                  </a:endParaRPr>
                </a:p>
                <a:p>
                  <a:pPr algn="l"/>
                  <a:r>
                    <a:rPr lang="en-US" altLang="ko-KR" sz="1100" dirty="0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        ORDER BY </a:t>
                  </a:r>
                  <a:r>
                    <a:rPr lang="en-US" altLang="ko-KR" sz="1100" dirty="0" err="1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emp_no</a:t>
                  </a:r>
                  <a:endParaRPr lang="en-US" altLang="ko-KR" sz="1100" dirty="0">
                    <a:solidFill>
                      <a:srgbClr val="000000"/>
                    </a:solidFill>
                    <a:latin typeface="Consolas" panose="020B0609020204030204" pitchFamily="49" charset="0"/>
                  </a:endParaRPr>
                </a:p>
                <a:p>
                  <a:pPr algn="l"/>
                  <a:r>
                    <a:rPr lang="en-US" altLang="ko-KR" sz="1100" dirty="0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    </a:t>
                  </a:r>
                  <a:r>
                    <a:rPr lang="en-US" altLang="ko-KR" sz="1100" dirty="0">
                      <a:solidFill>
                        <a:srgbClr val="008080"/>
                      </a:solidFill>
                      <a:latin typeface="Consolas" panose="020B0609020204030204" pitchFamily="49" charset="0"/>
                    </a:rPr>
                    <a:t>&lt;/</a:t>
                  </a:r>
                  <a:r>
                    <a:rPr lang="en-US" altLang="ko-KR" sz="1100" dirty="0">
                      <a:solidFill>
                        <a:srgbClr val="3F7F7F"/>
                      </a:solidFill>
                      <a:latin typeface="Consolas" panose="020B0609020204030204" pitchFamily="49" charset="0"/>
                    </a:rPr>
                    <a:t>select</a:t>
                  </a:r>
                  <a:r>
                    <a:rPr lang="en-US" altLang="ko-KR" sz="1100" dirty="0">
                      <a:solidFill>
                        <a:srgbClr val="008080"/>
                      </a:solidFill>
                      <a:latin typeface="Consolas" panose="020B0609020204030204" pitchFamily="49" charset="0"/>
                    </a:rPr>
                    <a:t>&gt;</a:t>
                  </a:r>
                  <a:endParaRPr lang="ko-KR" altLang="en-US" sz="1100" dirty="0"/>
                </a:p>
              </p:txBody>
            </p:sp>
            <p:sp>
              <p:nvSpPr>
                <p:cNvPr id="2" name="직사각형 1">
                  <a:extLst>
                    <a:ext uri="{FF2B5EF4-FFF2-40B4-BE49-F238E27FC236}">
                      <a16:creationId xmlns:a16="http://schemas.microsoft.com/office/drawing/2014/main" id="{D8D82F9D-AC9E-4AB4-4F9A-BD86B041931C}"/>
                    </a:ext>
                  </a:extLst>
                </p:cNvPr>
                <p:cNvSpPr/>
                <p:nvPr/>
              </p:nvSpPr>
              <p:spPr>
                <a:xfrm>
                  <a:off x="6436101" y="2968914"/>
                  <a:ext cx="952856" cy="269020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B3A9716-3A5D-DBF6-ED67-F257CE1EDC2B}"/>
                  </a:ext>
                </a:extLst>
              </p:cNvPr>
              <p:cNvSpPr txBox="1"/>
              <p:nvPr/>
            </p:nvSpPr>
            <p:spPr>
              <a:xfrm>
                <a:off x="4450205" y="3429000"/>
                <a:ext cx="7475926" cy="161582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l"/>
                <a:r>
                  <a:rPr lang="en-US" altLang="ko-KR" sz="11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&lt;?</a:t>
                </a:r>
                <a:r>
                  <a:rPr lang="en-US" altLang="ko-KR" sz="110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xml </a:t>
                </a:r>
                <a:r>
                  <a:rPr lang="en-US" altLang="ko-KR" sz="1100" dirty="0">
                    <a:solidFill>
                      <a:srgbClr val="7F007F"/>
                    </a:solidFill>
                    <a:latin typeface="Consolas" panose="020B0609020204030204" pitchFamily="49" charset="0"/>
                  </a:rPr>
                  <a:t>version</a:t>
                </a:r>
                <a:r>
                  <a:rPr lang="en-US" altLang="ko-KR" sz="11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=</a:t>
                </a:r>
                <a:r>
                  <a:rPr lang="en-US" altLang="ko-KR" sz="1100" i="1" dirty="0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"1.0" </a:t>
                </a:r>
                <a:r>
                  <a:rPr lang="en-US" altLang="ko-KR" sz="1100" i="1" dirty="0">
                    <a:solidFill>
                      <a:srgbClr val="7F007F"/>
                    </a:solidFill>
                    <a:latin typeface="Consolas" panose="020B0609020204030204" pitchFamily="49" charset="0"/>
                  </a:rPr>
                  <a:t>encoding</a:t>
                </a:r>
                <a:r>
                  <a:rPr lang="en-US" altLang="ko-KR" sz="1100" i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=</a:t>
                </a:r>
                <a:r>
                  <a:rPr lang="en-US" altLang="ko-KR" sz="1100" i="1" dirty="0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"UTF-8"</a:t>
                </a:r>
                <a:r>
                  <a:rPr lang="en-US" altLang="ko-KR" sz="1100" i="1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?&gt;</a:t>
                </a:r>
              </a:p>
              <a:p>
                <a:pPr algn="l"/>
                <a:r>
                  <a:rPr lang="en-US" altLang="ko-KR" sz="11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&lt;!</a:t>
                </a:r>
                <a:r>
                  <a:rPr lang="en-US" altLang="ko-KR" sz="110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DOCTYPE </a:t>
                </a:r>
                <a:r>
                  <a:rPr lang="en-US" altLang="ko-KR" sz="11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configuration</a:t>
                </a:r>
              </a:p>
              <a:p>
                <a:pPr algn="l"/>
                <a:r>
                  <a:rPr lang="en-US" altLang="ko-KR" sz="1100" dirty="0">
                    <a:solidFill>
                      <a:srgbClr val="808080"/>
                    </a:solidFill>
                    <a:latin typeface="Consolas" panose="020B0609020204030204" pitchFamily="49" charset="0"/>
                  </a:rPr>
                  <a:t>PUBLIC </a:t>
                </a:r>
                <a:r>
                  <a:rPr lang="en-US" altLang="ko-KR" sz="11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"-//mybatis.org//DTD Config 3.0//EN"</a:t>
                </a:r>
              </a:p>
              <a:p>
                <a:pPr algn="l"/>
                <a:r>
                  <a:rPr lang="en-US" altLang="ko-KR" sz="1100" dirty="0">
                    <a:solidFill>
                      <a:srgbClr val="3F7F5F"/>
                    </a:solidFill>
                    <a:latin typeface="Consolas" panose="020B0609020204030204" pitchFamily="49" charset="0"/>
                  </a:rPr>
                  <a:t>"http://mybatis.org/</a:t>
                </a:r>
                <a:r>
                  <a:rPr lang="en-US" altLang="ko-KR" sz="1100" dirty="0" err="1">
                    <a:solidFill>
                      <a:srgbClr val="3F7F5F"/>
                    </a:solidFill>
                    <a:latin typeface="Consolas" panose="020B0609020204030204" pitchFamily="49" charset="0"/>
                  </a:rPr>
                  <a:t>dtd</a:t>
                </a:r>
                <a:r>
                  <a:rPr lang="en-US" altLang="ko-KR" sz="1100" dirty="0">
                    <a:solidFill>
                      <a:srgbClr val="3F7F5F"/>
                    </a:solidFill>
                    <a:latin typeface="Consolas" panose="020B0609020204030204" pitchFamily="49" charset="0"/>
                  </a:rPr>
                  <a:t>/mybatis-3-config.dtd"</a:t>
                </a:r>
                <a:r>
                  <a:rPr lang="en-US" altLang="ko-KR" sz="11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</a:p>
              <a:p>
                <a:pPr algn="l"/>
                <a:r>
                  <a:rPr lang="en-US" altLang="ko-KR" sz="11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</a:t>
                </a:r>
                <a:r>
                  <a:rPr lang="en-US" altLang="ko-KR" sz="110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configuration</a:t>
                </a:r>
                <a:r>
                  <a:rPr lang="en-US" altLang="ko-KR" sz="11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</a:p>
              <a:p>
                <a:pPr algn="l"/>
                <a:r>
                  <a:rPr lang="en-US" altLang="ko-KR" sz="11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  &lt;</a:t>
                </a:r>
                <a:r>
                  <a:rPr lang="en-US" altLang="ko-KR" sz="1100" dirty="0" err="1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typeAliases</a:t>
                </a:r>
                <a:r>
                  <a:rPr lang="en-US" altLang="ko-KR" sz="11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</a:p>
              <a:p>
                <a:pPr algn="l"/>
                <a:r>
                  <a:rPr lang="en-US" altLang="ko-KR" sz="11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	&lt;</a:t>
                </a:r>
                <a:r>
                  <a:rPr lang="en-US" altLang="ko-KR" sz="1100" dirty="0" err="1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typeAlias</a:t>
                </a:r>
                <a:r>
                  <a:rPr lang="en-US" altLang="ko-KR" sz="110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en-US" altLang="ko-KR" sz="1100" dirty="0">
                    <a:solidFill>
                      <a:srgbClr val="7F007F"/>
                    </a:solidFill>
                    <a:latin typeface="Consolas" panose="020B0609020204030204" pitchFamily="49" charset="0"/>
                  </a:rPr>
                  <a:t>alias</a:t>
                </a:r>
                <a:r>
                  <a:rPr lang="en-US" altLang="ko-KR" sz="11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=</a:t>
                </a:r>
                <a:r>
                  <a:rPr lang="en-US" altLang="ko-KR" sz="1100" i="1" dirty="0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"</a:t>
                </a:r>
                <a:r>
                  <a:rPr lang="en-US" altLang="ko-KR" sz="1100" i="1" dirty="0" err="1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BoardDto</a:t>
                </a:r>
                <a:r>
                  <a:rPr lang="en-US" altLang="ko-KR" sz="1100" i="1" dirty="0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" </a:t>
                </a:r>
                <a:r>
                  <a:rPr lang="en-US" altLang="ko-KR" sz="1100" i="1" dirty="0">
                    <a:solidFill>
                      <a:srgbClr val="7F007F"/>
                    </a:solidFill>
                    <a:latin typeface="Consolas" panose="020B0609020204030204" pitchFamily="49" charset="0"/>
                  </a:rPr>
                  <a:t>type</a:t>
                </a:r>
                <a:r>
                  <a:rPr lang="en-US" altLang="ko-KR" sz="1100" i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=</a:t>
                </a:r>
                <a:r>
                  <a:rPr lang="en-US" altLang="ko-KR" sz="1100" i="1" dirty="0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"</a:t>
                </a:r>
                <a:r>
                  <a:rPr lang="en-US" altLang="ko-KR" sz="1100" i="1" dirty="0" err="1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com.nanumsol.www.domain.BoardDto</a:t>
                </a:r>
                <a:r>
                  <a:rPr lang="en-US" altLang="ko-KR" sz="1100" i="1" dirty="0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"</a:t>
                </a:r>
                <a:r>
                  <a:rPr lang="en-US" altLang="ko-KR" sz="1100" i="1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/&gt;</a:t>
                </a:r>
              </a:p>
              <a:p>
                <a:pPr algn="l"/>
                <a:r>
                  <a:rPr lang="en-US" altLang="ko-KR" sz="11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  &lt;/</a:t>
                </a:r>
                <a:r>
                  <a:rPr lang="en-US" altLang="ko-KR" sz="1100" dirty="0" err="1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typeAliases</a:t>
                </a:r>
                <a:r>
                  <a:rPr lang="en-US" altLang="ko-KR" sz="11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</a:p>
              <a:p>
                <a:pPr algn="l"/>
                <a:r>
                  <a:rPr lang="en-US" altLang="ko-KR" sz="11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&lt;/</a:t>
                </a:r>
                <a:r>
                  <a:rPr lang="en-US" altLang="ko-KR" sz="110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configuration</a:t>
                </a:r>
                <a:r>
                  <a:rPr lang="en-US" altLang="ko-KR" sz="11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  <a:endParaRPr lang="ko-KR" altLang="en-US" sz="1100" dirty="0"/>
              </a:p>
            </p:txBody>
          </p:sp>
          <p:cxnSp>
            <p:nvCxnSpPr>
              <p:cNvPr id="10" name="연결선: 꺾임 9">
                <a:extLst>
                  <a:ext uri="{FF2B5EF4-FFF2-40B4-BE49-F238E27FC236}">
                    <a16:creationId xmlns:a16="http://schemas.microsoft.com/office/drawing/2014/main" id="{B0421CE6-1475-E723-9887-AAF0168C8A7E}"/>
                  </a:ext>
                </a:extLst>
              </p:cNvPr>
              <p:cNvCxnSpPr>
                <a:cxnSpLocks/>
                <a:endCxn id="8" idx="1"/>
              </p:cNvCxnSpPr>
              <p:nvPr/>
            </p:nvCxnSpPr>
            <p:spPr>
              <a:xfrm rot="16200000" flipH="1">
                <a:off x="3594651" y="3381360"/>
                <a:ext cx="393078" cy="1318029"/>
              </a:xfrm>
              <a:prstGeom prst="bentConnector2">
                <a:avLst/>
              </a:prstGeom>
              <a:ln w="571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C29127D2-E788-A4D2-66FA-DE6E4CA405E7}"/>
                </a:ext>
              </a:extLst>
            </p:cNvPr>
            <p:cNvSpPr/>
            <p:nvPr/>
          </p:nvSpPr>
          <p:spPr>
            <a:xfrm>
              <a:off x="6721965" y="4459654"/>
              <a:ext cx="830437" cy="22477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2FC32753-514B-C426-1542-753E559C48C9}"/>
                </a:ext>
              </a:extLst>
            </p:cNvPr>
            <p:cNvSpPr/>
            <p:nvPr/>
          </p:nvSpPr>
          <p:spPr>
            <a:xfrm>
              <a:off x="7916182" y="4456129"/>
              <a:ext cx="2776659" cy="22477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184263329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820859" y="3075057"/>
            <a:ext cx="4550284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Oracle-table </a:t>
            </a:r>
            <a:r>
              <a:rPr lang="ko-KR" altLang="en-US" sz="4000" b="1" dirty="0">
                <a:solidFill>
                  <a:schemeClr val="bg1"/>
                </a:solidFill>
              </a:rPr>
              <a:t>생성</a:t>
            </a:r>
            <a:endParaRPr lang="en-US" altLang="ko-KR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246416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417505" y="321347"/>
            <a:ext cx="3243003" cy="523220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Oracle-table </a:t>
            </a:r>
            <a:r>
              <a:rPr lang="ko-KR" altLang="en-US" sz="2800" b="1" dirty="0">
                <a:solidFill>
                  <a:schemeClr val="bg1"/>
                </a:solidFill>
              </a:rPr>
              <a:t>생성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E99D0E8-D1E9-C181-F92B-68C8C40DD20A}"/>
              </a:ext>
            </a:extLst>
          </p:cNvPr>
          <p:cNvSpPr txBox="1"/>
          <p:nvPr/>
        </p:nvSpPr>
        <p:spPr>
          <a:xfrm>
            <a:off x="417505" y="1089008"/>
            <a:ext cx="5743880" cy="8617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 </a:t>
            </a:r>
          </a:p>
          <a:p>
            <a:pPr marL="342900" indent="-342900">
              <a:buAutoNum type="arabicPeriod"/>
            </a:pPr>
            <a:r>
              <a:rPr lang="ko-KR" altLang="en-US" b="1" dirty="0"/>
              <a:t>갑자기 </a:t>
            </a:r>
            <a:r>
              <a:rPr lang="en-US" altLang="ko-KR" b="1" dirty="0"/>
              <a:t>DB</a:t>
            </a:r>
            <a:r>
              <a:rPr lang="ko-KR" altLang="en-US" b="1" dirty="0"/>
              <a:t>테이블은 왜 만드나요</a:t>
            </a:r>
            <a:r>
              <a:rPr lang="en-US" altLang="ko-KR" b="1" dirty="0"/>
              <a:t>?</a:t>
            </a:r>
          </a:p>
          <a:p>
            <a:pPr marL="800100" lvl="1" indent="-342900">
              <a:buAutoNum type="arabicPeriod"/>
            </a:pPr>
            <a:r>
              <a:rPr lang="ko-KR" altLang="en-US" sz="1400" dirty="0"/>
              <a:t>해당 챕터에서 만든 테이블을 가지고 테스트를 진행할 겁니다 </a:t>
            </a:r>
            <a:endParaRPr lang="en-US" altLang="ko-KR" sz="1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839FCF-950C-7243-DBE5-5F684EF492F2}"/>
              </a:ext>
            </a:extLst>
          </p:cNvPr>
          <p:cNvSpPr txBox="1"/>
          <p:nvPr/>
        </p:nvSpPr>
        <p:spPr>
          <a:xfrm>
            <a:off x="417505" y="2098240"/>
            <a:ext cx="6096000" cy="24622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100" b="1" dirty="0">
                <a:solidFill>
                  <a:schemeClr val="accent6"/>
                </a:solidFill>
              </a:rPr>
              <a:t>//사원 테이블 생성 쿼리 </a:t>
            </a:r>
          </a:p>
          <a:p>
            <a:br>
              <a:rPr lang="ko-KR" altLang="en-US" sz="1100" dirty="0"/>
            </a:br>
            <a:r>
              <a:rPr lang="ko-KR" altLang="en-US" sz="1100" dirty="0"/>
              <a:t>CREATE TABLE EMP_TB(</a:t>
            </a:r>
          </a:p>
          <a:p>
            <a:r>
              <a:rPr lang="ko-KR" altLang="en-US" sz="1100" dirty="0"/>
              <a:t>    </a:t>
            </a:r>
            <a:r>
              <a:rPr lang="ko-KR" altLang="en-US" sz="1100" dirty="0" err="1"/>
              <a:t>emp_no</a:t>
            </a:r>
            <a:r>
              <a:rPr lang="ko-KR" altLang="en-US" sz="1100" dirty="0"/>
              <a:t> varchar2(20),</a:t>
            </a:r>
          </a:p>
          <a:p>
            <a:r>
              <a:rPr lang="ko-KR" altLang="en-US" sz="1100" dirty="0"/>
              <a:t>    </a:t>
            </a:r>
            <a:r>
              <a:rPr lang="ko-KR" altLang="en-US" sz="1100" dirty="0" err="1"/>
              <a:t>ename_kr</a:t>
            </a:r>
            <a:r>
              <a:rPr lang="ko-KR" altLang="en-US" sz="1100" dirty="0"/>
              <a:t> varchar2(20),</a:t>
            </a:r>
          </a:p>
          <a:p>
            <a:r>
              <a:rPr lang="ko-KR" altLang="en-US" sz="1100" dirty="0"/>
              <a:t>    </a:t>
            </a:r>
            <a:r>
              <a:rPr lang="ko-KR" altLang="en-US" sz="1100" dirty="0" err="1"/>
              <a:t>emp_rrno</a:t>
            </a:r>
            <a:r>
              <a:rPr lang="ko-KR" altLang="en-US" sz="1100" dirty="0"/>
              <a:t> varchar2(20),</a:t>
            </a:r>
            <a:endParaRPr lang="en-US" altLang="ko-KR" sz="1100" dirty="0"/>
          </a:p>
          <a:p>
            <a:endParaRPr lang="en-US" altLang="ko-KR" sz="1100" dirty="0"/>
          </a:p>
          <a:p>
            <a:r>
              <a:rPr lang="en-US" altLang="ko-KR" sz="1100" dirty="0">
                <a:solidFill>
                  <a:schemeClr val="accent6"/>
                </a:solidFill>
              </a:rPr>
              <a:t>    //</a:t>
            </a:r>
            <a:r>
              <a:rPr lang="ko-KR" altLang="en-US" sz="1100" dirty="0">
                <a:solidFill>
                  <a:schemeClr val="accent6"/>
                </a:solidFill>
              </a:rPr>
              <a:t>데이터 타입 </a:t>
            </a:r>
            <a:r>
              <a:rPr lang="en-US" altLang="ko-KR" sz="1100" dirty="0">
                <a:solidFill>
                  <a:schemeClr val="accent6"/>
                </a:solidFill>
              </a:rPr>
              <a:t>= DATE </a:t>
            </a:r>
          </a:p>
          <a:p>
            <a:r>
              <a:rPr lang="en-US" altLang="ko-KR" sz="1100" dirty="0">
                <a:solidFill>
                  <a:schemeClr val="accent6"/>
                </a:solidFill>
              </a:rPr>
              <a:t>    //</a:t>
            </a:r>
            <a:r>
              <a:rPr lang="ko-KR" altLang="en-US" sz="1100" dirty="0">
                <a:solidFill>
                  <a:schemeClr val="accent6"/>
                </a:solidFill>
              </a:rPr>
              <a:t>값을 넣지 않았을 경우</a:t>
            </a:r>
            <a:r>
              <a:rPr lang="en-US" altLang="ko-KR" sz="1100" dirty="0">
                <a:solidFill>
                  <a:schemeClr val="accent6"/>
                </a:solidFill>
              </a:rPr>
              <a:t>, </a:t>
            </a:r>
            <a:r>
              <a:rPr lang="ko-KR" altLang="en-US" sz="1100" dirty="0">
                <a:solidFill>
                  <a:schemeClr val="accent6"/>
                </a:solidFill>
              </a:rPr>
              <a:t>기본값 </a:t>
            </a:r>
            <a:r>
              <a:rPr lang="en-US" altLang="ko-KR" sz="1100" dirty="0">
                <a:solidFill>
                  <a:schemeClr val="accent6"/>
                </a:solidFill>
              </a:rPr>
              <a:t>= </a:t>
            </a:r>
            <a:r>
              <a:rPr lang="ko-KR" altLang="en-US" sz="1100" dirty="0">
                <a:solidFill>
                  <a:schemeClr val="accent6"/>
                </a:solidFill>
              </a:rPr>
              <a:t>현재 날짜 및 시간 </a:t>
            </a:r>
          </a:p>
          <a:p>
            <a:r>
              <a:rPr lang="ko-KR" altLang="en-US" sz="1100" dirty="0"/>
              <a:t>    </a:t>
            </a:r>
            <a:r>
              <a:rPr lang="ko-KR" altLang="en-US" sz="1100" dirty="0" err="1"/>
              <a:t>join_date</a:t>
            </a:r>
            <a:r>
              <a:rPr lang="ko-KR" altLang="en-US" sz="1100" dirty="0"/>
              <a:t> DATE </a:t>
            </a:r>
            <a:r>
              <a:rPr lang="ko-KR" altLang="en-US" sz="1100" dirty="0" err="1"/>
              <a:t>default</a:t>
            </a:r>
            <a:r>
              <a:rPr lang="ko-KR" altLang="en-US" sz="1100" dirty="0"/>
              <a:t> </a:t>
            </a:r>
            <a:r>
              <a:rPr lang="ko-KR" altLang="en-US" sz="1100" dirty="0" err="1"/>
              <a:t>sysdate</a:t>
            </a:r>
            <a:r>
              <a:rPr lang="ko-KR" altLang="en-US" sz="1100" dirty="0"/>
              <a:t>,  </a:t>
            </a:r>
            <a:endParaRPr lang="en-US" altLang="ko-KR" sz="1100" dirty="0"/>
          </a:p>
          <a:p>
            <a:endParaRPr lang="en-US" altLang="ko-KR" sz="1100" dirty="0"/>
          </a:p>
          <a:p>
            <a:r>
              <a:rPr lang="en-US" altLang="ko-KR" sz="1100" dirty="0"/>
              <a:t>    </a:t>
            </a:r>
            <a:r>
              <a:rPr lang="en-US" altLang="ko-KR" sz="1100" dirty="0">
                <a:solidFill>
                  <a:schemeClr val="accent6"/>
                </a:solidFill>
              </a:rPr>
              <a:t>//</a:t>
            </a:r>
            <a:r>
              <a:rPr lang="ko-KR" altLang="en-US" sz="1100" dirty="0">
                <a:solidFill>
                  <a:schemeClr val="accent6"/>
                </a:solidFill>
              </a:rPr>
              <a:t>제약조건 </a:t>
            </a:r>
            <a:r>
              <a:rPr lang="en-US" altLang="ko-KR" sz="1100" dirty="0" err="1">
                <a:solidFill>
                  <a:schemeClr val="accent6"/>
                </a:solidFill>
              </a:rPr>
              <a:t>emp_tb</a:t>
            </a:r>
            <a:r>
              <a:rPr lang="ko-KR" altLang="en-US" sz="1100" dirty="0">
                <a:solidFill>
                  <a:schemeClr val="accent6"/>
                </a:solidFill>
              </a:rPr>
              <a:t>의 </a:t>
            </a:r>
            <a:r>
              <a:rPr lang="en-US" altLang="ko-KR" sz="1100" dirty="0">
                <a:solidFill>
                  <a:schemeClr val="accent6"/>
                </a:solidFill>
              </a:rPr>
              <a:t>pk</a:t>
            </a:r>
            <a:r>
              <a:rPr lang="ko-KR" altLang="en-US" sz="1100" dirty="0">
                <a:solidFill>
                  <a:schemeClr val="accent6"/>
                </a:solidFill>
              </a:rPr>
              <a:t>는 </a:t>
            </a:r>
            <a:r>
              <a:rPr lang="en-US" altLang="ko-KR" sz="1100" dirty="0" err="1">
                <a:solidFill>
                  <a:schemeClr val="accent6"/>
                </a:solidFill>
              </a:rPr>
              <a:t>emp_no</a:t>
            </a:r>
            <a:r>
              <a:rPr lang="ko-KR" altLang="en-US" sz="1100" dirty="0">
                <a:solidFill>
                  <a:schemeClr val="accent6"/>
                </a:solidFill>
              </a:rPr>
              <a:t>컬럼으로 한다 </a:t>
            </a:r>
          </a:p>
          <a:p>
            <a:r>
              <a:rPr lang="ko-KR" altLang="en-US" sz="1100" dirty="0"/>
              <a:t>    </a:t>
            </a:r>
            <a:r>
              <a:rPr lang="ko-KR" altLang="en-US" sz="1100" dirty="0" err="1"/>
              <a:t>constraint</a:t>
            </a:r>
            <a:r>
              <a:rPr lang="ko-KR" altLang="en-US" sz="1100" dirty="0"/>
              <a:t> </a:t>
            </a:r>
            <a:r>
              <a:rPr lang="ko-KR" altLang="en-US" sz="1100" dirty="0" err="1"/>
              <a:t>emp</a:t>
            </a:r>
            <a:r>
              <a:rPr lang="ko-KR" altLang="en-US" sz="1100" dirty="0"/>
              <a:t>_</a:t>
            </a:r>
            <a:r>
              <a:rPr lang="en-US" altLang="ko-KR" sz="1100" dirty="0"/>
              <a:t>tb_</a:t>
            </a:r>
            <a:r>
              <a:rPr lang="ko-KR" altLang="en-US" sz="1100" dirty="0" err="1"/>
              <a:t>pk</a:t>
            </a:r>
            <a:r>
              <a:rPr lang="ko-KR" altLang="en-US" sz="1100" dirty="0"/>
              <a:t> PRIMARY KEY(</a:t>
            </a:r>
            <a:r>
              <a:rPr lang="ko-KR" altLang="en-US" sz="1100" dirty="0" err="1"/>
              <a:t>emp_no</a:t>
            </a:r>
            <a:r>
              <a:rPr lang="ko-KR" altLang="en-US" sz="1100" dirty="0"/>
              <a:t>)</a:t>
            </a:r>
          </a:p>
          <a:p>
            <a:r>
              <a:rPr lang="ko-KR" altLang="en-US" sz="1100" dirty="0"/>
              <a:t>); </a:t>
            </a:r>
            <a:endParaRPr lang="en-US" altLang="ko-KR" sz="11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3FC5EBE-6FBA-63A0-EADB-B3EFA25BD1B5}"/>
              </a:ext>
            </a:extLst>
          </p:cNvPr>
          <p:cNvSpPr txBox="1"/>
          <p:nvPr/>
        </p:nvSpPr>
        <p:spPr>
          <a:xfrm>
            <a:off x="417505" y="4819114"/>
            <a:ext cx="4635500" cy="12772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100" b="1" dirty="0">
                <a:solidFill>
                  <a:schemeClr val="accent6"/>
                </a:solidFill>
              </a:rPr>
              <a:t>//COMMENT </a:t>
            </a:r>
            <a:r>
              <a:rPr lang="ko-KR" altLang="en-US" sz="1100" b="1" dirty="0">
                <a:solidFill>
                  <a:schemeClr val="accent6"/>
                </a:solidFill>
              </a:rPr>
              <a:t>설정 쿼리</a:t>
            </a:r>
            <a:endParaRPr lang="en-US" altLang="ko-KR" sz="1100" b="1" dirty="0">
              <a:solidFill>
                <a:schemeClr val="accent6"/>
              </a:solidFill>
            </a:endParaRPr>
          </a:p>
          <a:p>
            <a:r>
              <a:rPr lang="ko-KR" altLang="en-US" sz="1100" dirty="0"/>
              <a:t>COMMENT ON TABLE  EMP_TB IS '사원정보테이블';</a:t>
            </a:r>
          </a:p>
          <a:p>
            <a:endParaRPr lang="ko-KR" altLang="en-US" sz="1100" dirty="0"/>
          </a:p>
          <a:p>
            <a:r>
              <a:rPr lang="ko-KR" altLang="en-US" sz="1100" dirty="0"/>
              <a:t>COMMENT ON COLUMN  EMP_TB.EMPNO IS '사원번호';</a:t>
            </a:r>
          </a:p>
          <a:p>
            <a:r>
              <a:rPr lang="ko-KR" altLang="en-US" sz="1100" dirty="0"/>
              <a:t>COMMENT ON COLUMN  </a:t>
            </a:r>
            <a:r>
              <a:rPr lang="ko-KR" altLang="en-US" sz="1100" dirty="0" err="1"/>
              <a:t>EMP_TB.ename_kr</a:t>
            </a:r>
            <a:r>
              <a:rPr lang="ko-KR" altLang="en-US" sz="1100" dirty="0"/>
              <a:t> IS '이름(한글)';</a:t>
            </a:r>
          </a:p>
          <a:p>
            <a:r>
              <a:rPr lang="ko-KR" altLang="en-US" sz="1100" dirty="0"/>
              <a:t>COMMENT ON COLUMN  </a:t>
            </a:r>
            <a:r>
              <a:rPr lang="ko-KR" altLang="en-US" sz="1100" dirty="0" err="1"/>
              <a:t>EMP_TB.emp_rrno</a:t>
            </a:r>
            <a:r>
              <a:rPr lang="ko-KR" altLang="en-US" sz="1100" dirty="0"/>
              <a:t> IS '주민등록번호';</a:t>
            </a:r>
          </a:p>
          <a:p>
            <a:r>
              <a:rPr lang="ko-KR" altLang="en-US" sz="1100" dirty="0"/>
              <a:t>COMMENT ON COLUMN  </a:t>
            </a:r>
            <a:r>
              <a:rPr lang="ko-KR" altLang="en-US" sz="1100" dirty="0" err="1"/>
              <a:t>EMP_TB.join_date</a:t>
            </a:r>
            <a:r>
              <a:rPr lang="ko-KR" altLang="en-US" sz="1100" dirty="0"/>
              <a:t> IS '가입일';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92F4A37-66BE-DAE5-41C3-BC48E3C4A7EC}"/>
              </a:ext>
            </a:extLst>
          </p:cNvPr>
          <p:cNvSpPr txBox="1"/>
          <p:nvPr/>
        </p:nvSpPr>
        <p:spPr>
          <a:xfrm>
            <a:off x="5223507" y="4988391"/>
            <a:ext cx="6917022" cy="11079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b="1" dirty="0"/>
              <a:t>사용하는 </a:t>
            </a:r>
            <a:r>
              <a:rPr lang="en-US" altLang="ko-KR" b="1" dirty="0"/>
              <a:t>DBMS</a:t>
            </a:r>
            <a:r>
              <a:rPr lang="ko-KR" altLang="en-US" b="1" dirty="0"/>
              <a:t>에 따라 쿼리가 다릅니다</a:t>
            </a:r>
            <a:r>
              <a:rPr lang="en-US" altLang="ko-KR" b="1" dirty="0"/>
              <a:t>.</a:t>
            </a:r>
          </a:p>
          <a:p>
            <a:pPr marL="800100" lvl="1" indent="-342900">
              <a:buAutoNum type="arabicPeriod"/>
            </a:pPr>
            <a:r>
              <a:rPr lang="ko-KR" altLang="en-US" sz="1200" dirty="0"/>
              <a:t>지금 작성한 쿼리는 </a:t>
            </a:r>
            <a:r>
              <a:rPr lang="en-US" altLang="ko-KR" sz="1200" dirty="0"/>
              <a:t>Oracle </a:t>
            </a:r>
            <a:r>
              <a:rPr lang="ko-KR" altLang="en-US" sz="1200" dirty="0"/>
              <a:t>쿼리입니다</a:t>
            </a:r>
            <a:r>
              <a:rPr lang="en-US" altLang="ko-KR" sz="1200" dirty="0"/>
              <a:t>.</a:t>
            </a:r>
          </a:p>
          <a:p>
            <a:pPr marL="800100" lvl="1" indent="-342900">
              <a:buAutoNum type="arabicPeriod"/>
            </a:pPr>
            <a:r>
              <a:rPr lang="ko-KR" altLang="en-US" sz="1200" dirty="0"/>
              <a:t>만약</a:t>
            </a:r>
            <a:r>
              <a:rPr lang="en-US" altLang="ko-KR" sz="1200" dirty="0"/>
              <a:t>, </a:t>
            </a:r>
            <a:r>
              <a:rPr lang="ko-KR" altLang="en-US" sz="1200" dirty="0"/>
              <a:t>예를 들어</a:t>
            </a:r>
            <a:r>
              <a:rPr lang="en-US" altLang="ko-KR" sz="1200" dirty="0"/>
              <a:t>,</a:t>
            </a:r>
            <a:r>
              <a:rPr lang="ko-KR" altLang="en-US" sz="1200" dirty="0"/>
              <a:t> </a:t>
            </a:r>
            <a:r>
              <a:rPr lang="en-US" altLang="ko-KR" sz="1200" dirty="0" err="1"/>
              <a:t>mySQL</a:t>
            </a:r>
            <a:r>
              <a:rPr lang="en-US" altLang="ko-KR" sz="1200" dirty="0"/>
              <a:t> DB</a:t>
            </a:r>
            <a:r>
              <a:rPr lang="ko-KR" altLang="en-US" sz="1200" dirty="0"/>
              <a:t>를 사용한다면 해당 </a:t>
            </a:r>
            <a:r>
              <a:rPr lang="en-US" altLang="ko-KR" sz="1200" dirty="0"/>
              <a:t>DBMS</a:t>
            </a:r>
            <a:r>
              <a:rPr lang="ko-KR" altLang="en-US" sz="1200" dirty="0"/>
              <a:t>에 맞는 쿼리를 찾아 작성하세요</a:t>
            </a:r>
            <a:r>
              <a:rPr lang="en-US" altLang="ko-KR" dirty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71295773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4964633" y="3075057"/>
            <a:ext cx="2262735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 err="1">
                <a:solidFill>
                  <a:schemeClr val="bg1"/>
                </a:solidFill>
              </a:rPr>
              <a:t>Dto</a:t>
            </a:r>
            <a:r>
              <a:rPr lang="en-US" altLang="ko-KR" sz="4000" b="1" dirty="0">
                <a:solidFill>
                  <a:schemeClr val="bg1"/>
                </a:solidFill>
              </a:rPr>
              <a:t> </a:t>
            </a:r>
            <a:r>
              <a:rPr lang="ko-KR" altLang="en-US" sz="4000" b="1" dirty="0">
                <a:solidFill>
                  <a:schemeClr val="bg1"/>
                </a:solidFill>
              </a:rPr>
              <a:t>생성</a:t>
            </a:r>
            <a:endParaRPr lang="en-US" altLang="ko-KR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1590696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417505" y="321347"/>
            <a:ext cx="3243003" cy="523220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Oracle-table </a:t>
            </a:r>
            <a:r>
              <a:rPr lang="ko-KR" altLang="en-US" sz="2800" b="1" dirty="0">
                <a:solidFill>
                  <a:schemeClr val="bg1"/>
                </a:solidFill>
              </a:rPr>
              <a:t>생성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1075B801-B511-CF67-EBDD-CCC26CF00E2B}"/>
              </a:ext>
            </a:extLst>
          </p:cNvPr>
          <p:cNvGrpSpPr/>
          <p:nvPr/>
        </p:nvGrpSpPr>
        <p:grpSpPr>
          <a:xfrm>
            <a:off x="740140" y="1375747"/>
            <a:ext cx="10644264" cy="3130711"/>
            <a:chOff x="740140" y="1375747"/>
            <a:chExt cx="10644264" cy="3130711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C7DD771D-ABDE-0D6D-AF63-C38C0B4A61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818167" y="1375747"/>
              <a:ext cx="6566237" cy="313071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3C93903B-B7A8-71F5-C166-179897B84AA9}"/>
                </a:ext>
              </a:extLst>
            </p:cNvPr>
            <p:cNvGrpSpPr/>
            <p:nvPr/>
          </p:nvGrpSpPr>
          <p:grpSpPr>
            <a:xfrm>
              <a:off x="740140" y="1375747"/>
              <a:ext cx="3914306" cy="1785104"/>
              <a:chOff x="740140" y="1375747"/>
              <a:chExt cx="3914306" cy="1785104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491086C-D945-188F-E8E3-3D76880CC52E}"/>
                  </a:ext>
                </a:extLst>
              </p:cNvPr>
              <p:cNvSpPr txBox="1"/>
              <p:nvPr/>
            </p:nvSpPr>
            <p:spPr>
              <a:xfrm>
                <a:off x="740140" y="1375747"/>
                <a:ext cx="3243003" cy="178510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l"/>
                <a:r>
                  <a:rPr lang="fr-FR" altLang="ko-KR" sz="1100" b="1" dirty="0">
                    <a:solidFill>
                      <a:srgbClr val="7F0055"/>
                    </a:solidFill>
                    <a:latin typeface="Consolas" panose="020B0609020204030204" pitchFamily="49" charset="0"/>
                  </a:rPr>
                  <a:t>package</a:t>
                </a:r>
                <a:r>
                  <a:rPr lang="fr-FR" altLang="ko-KR" sz="1100" b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com.nanumsol.www.domain;</a:t>
                </a:r>
              </a:p>
              <a:p>
                <a:pPr algn="l"/>
                <a:endParaRPr lang="ko-KR" altLang="en-US" sz="1100" dirty="0">
                  <a:latin typeface="Consolas" panose="020B0609020204030204" pitchFamily="49" charset="0"/>
                </a:endParaRPr>
              </a:p>
              <a:p>
                <a:pPr algn="l"/>
                <a:r>
                  <a:rPr lang="en-US" altLang="ko-KR" sz="1100" b="1" dirty="0">
                    <a:solidFill>
                      <a:srgbClr val="7F0055"/>
                    </a:solidFill>
                    <a:latin typeface="Consolas" panose="020B0609020204030204" pitchFamily="49" charset="0"/>
                  </a:rPr>
                  <a:t>public</a:t>
                </a:r>
                <a:r>
                  <a:rPr lang="en-US" altLang="ko-KR" sz="1100" b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en-US" altLang="ko-KR" sz="1100" b="1" dirty="0">
                    <a:solidFill>
                      <a:srgbClr val="7F0055"/>
                    </a:solidFill>
                    <a:latin typeface="Consolas" panose="020B0609020204030204" pitchFamily="49" charset="0"/>
                  </a:rPr>
                  <a:t>class</a:t>
                </a:r>
                <a:r>
                  <a:rPr lang="en-US" altLang="ko-KR" sz="1100" b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en-US" altLang="ko-KR" sz="1100" b="1" dirty="0" err="1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BoardDto</a:t>
                </a:r>
                <a:r>
                  <a:rPr lang="en-US" altLang="ko-KR" sz="1100" b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{</a:t>
                </a:r>
              </a:p>
              <a:p>
                <a:pPr algn="l"/>
                <a:endParaRPr lang="ko-KR" altLang="en-US" sz="1100" dirty="0">
                  <a:latin typeface="Consolas" panose="020B0609020204030204" pitchFamily="49" charset="0"/>
                </a:endParaRPr>
              </a:p>
              <a:p>
                <a:pPr algn="l"/>
                <a:r>
                  <a:rPr lang="en-US" altLang="ko-KR" sz="1100" b="1" dirty="0">
                    <a:solidFill>
                      <a:srgbClr val="7F0055"/>
                    </a:solidFill>
                    <a:latin typeface="Consolas" panose="020B0609020204030204" pitchFamily="49" charset="0"/>
                  </a:rPr>
                  <a:t>private</a:t>
                </a:r>
                <a:r>
                  <a:rPr lang="en-US" altLang="ko-KR" sz="1100" b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String </a:t>
                </a:r>
                <a:r>
                  <a:rPr lang="en-US" altLang="ko-KR" sz="1100" b="1" u="sng" dirty="0" err="1">
                    <a:solidFill>
                      <a:srgbClr val="0000C0"/>
                    </a:solidFill>
                    <a:latin typeface="Consolas" panose="020B0609020204030204" pitchFamily="49" charset="0"/>
                  </a:rPr>
                  <a:t>emp_no</a:t>
                </a:r>
                <a:r>
                  <a:rPr lang="en-US" altLang="ko-KR" sz="1100" b="1" u="sng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; </a:t>
                </a:r>
                <a:r>
                  <a:rPr lang="en-US" altLang="ko-KR" sz="1100" b="1" u="sng" dirty="0">
                    <a:solidFill>
                      <a:srgbClr val="3F7F5F"/>
                    </a:solidFill>
                    <a:latin typeface="Consolas" panose="020B0609020204030204" pitchFamily="49" charset="0"/>
                  </a:rPr>
                  <a:t>//</a:t>
                </a:r>
                <a:r>
                  <a:rPr lang="ko-KR" altLang="en-US" sz="1100" b="1" u="sng" dirty="0">
                    <a:solidFill>
                      <a:srgbClr val="3F7F5F"/>
                    </a:solidFill>
                    <a:latin typeface="Consolas" panose="020B0609020204030204" pitchFamily="49" charset="0"/>
                  </a:rPr>
                  <a:t>사원번호</a:t>
                </a:r>
              </a:p>
              <a:p>
                <a:pPr algn="l"/>
                <a:r>
                  <a:rPr lang="en-US" altLang="ko-KR" sz="1100" b="1" dirty="0">
                    <a:solidFill>
                      <a:srgbClr val="7F0055"/>
                    </a:solidFill>
                    <a:latin typeface="Consolas" panose="020B0609020204030204" pitchFamily="49" charset="0"/>
                  </a:rPr>
                  <a:t>private</a:t>
                </a:r>
                <a:r>
                  <a:rPr lang="en-US" altLang="ko-KR" sz="1100" b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String </a:t>
                </a:r>
                <a:r>
                  <a:rPr lang="en-US" altLang="ko-KR" sz="1100" b="1" u="sng" dirty="0" err="1">
                    <a:solidFill>
                      <a:srgbClr val="0000C0"/>
                    </a:solidFill>
                    <a:latin typeface="Consolas" panose="020B0609020204030204" pitchFamily="49" charset="0"/>
                  </a:rPr>
                  <a:t>ename_kr</a:t>
                </a:r>
                <a:r>
                  <a:rPr lang="en-US" altLang="ko-KR" sz="1100" b="1" u="sng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; </a:t>
                </a:r>
                <a:r>
                  <a:rPr lang="en-US" altLang="ko-KR" sz="1100" b="1" u="sng" dirty="0">
                    <a:solidFill>
                      <a:srgbClr val="3F7F5F"/>
                    </a:solidFill>
                    <a:latin typeface="Consolas" panose="020B0609020204030204" pitchFamily="49" charset="0"/>
                  </a:rPr>
                  <a:t>//</a:t>
                </a:r>
                <a:r>
                  <a:rPr lang="ko-KR" altLang="en-US" sz="1100" b="1" u="sng" dirty="0">
                    <a:solidFill>
                      <a:srgbClr val="3F7F5F"/>
                    </a:solidFill>
                    <a:latin typeface="Consolas" panose="020B0609020204030204" pitchFamily="49" charset="0"/>
                  </a:rPr>
                  <a:t>이름</a:t>
                </a:r>
                <a:r>
                  <a:rPr lang="en-US" altLang="ko-KR" sz="1100" b="1" u="sng" dirty="0">
                    <a:solidFill>
                      <a:srgbClr val="3F7F5F"/>
                    </a:solidFill>
                    <a:latin typeface="Consolas" panose="020B0609020204030204" pitchFamily="49" charset="0"/>
                  </a:rPr>
                  <a:t>(</a:t>
                </a:r>
                <a:r>
                  <a:rPr lang="ko-KR" altLang="en-US" sz="1100" b="1" u="sng" dirty="0">
                    <a:solidFill>
                      <a:srgbClr val="3F7F5F"/>
                    </a:solidFill>
                    <a:latin typeface="Consolas" panose="020B0609020204030204" pitchFamily="49" charset="0"/>
                  </a:rPr>
                  <a:t>한글</a:t>
                </a:r>
                <a:r>
                  <a:rPr lang="en-US" altLang="ko-KR" sz="1100" b="1" u="sng" dirty="0">
                    <a:solidFill>
                      <a:srgbClr val="3F7F5F"/>
                    </a:solidFill>
                    <a:latin typeface="Consolas" panose="020B0609020204030204" pitchFamily="49" charset="0"/>
                  </a:rPr>
                  <a:t>)</a:t>
                </a:r>
              </a:p>
              <a:p>
                <a:pPr algn="l"/>
                <a:r>
                  <a:rPr lang="en-US" altLang="ko-KR" sz="1100" b="1" dirty="0">
                    <a:solidFill>
                      <a:srgbClr val="7F0055"/>
                    </a:solidFill>
                    <a:latin typeface="Consolas" panose="020B0609020204030204" pitchFamily="49" charset="0"/>
                  </a:rPr>
                  <a:t>private</a:t>
                </a:r>
                <a:r>
                  <a:rPr lang="en-US" altLang="ko-KR" sz="1100" b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String </a:t>
                </a:r>
                <a:r>
                  <a:rPr lang="en-US" altLang="ko-KR" sz="1100" b="1" u="sng" dirty="0" err="1">
                    <a:solidFill>
                      <a:srgbClr val="0000C0"/>
                    </a:solidFill>
                    <a:latin typeface="Consolas" panose="020B0609020204030204" pitchFamily="49" charset="0"/>
                  </a:rPr>
                  <a:t>emp_rrno</a:t>
                </a:r>
                <a:r>
                  <a:rPr lang="en-US" altLang="ko-KR" sz="1100" b="1" u="sng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; </a:t>
                </a:r>
                <a:r>
                  <a:rPr lang="en-US" altLang="ko-KR" sz="1100" b="1" u="sng" dirty="0">
                    <a:solidFill>
                      <a:srgbClr val="3F7F5F"/>
                    </a:solidFill>
                    <a:latin typeface="Consolas" panose="020B0609020204030204" pitchFamily="49" charset="0"/>
                  </a:rPr>
                  <a:t>//</a:t>
                </a:r>
                <a:r>
                  <a:rPr lang="ko-KR" altLang="en-US" sz="1100" b="1" u="sng" dirty="0">
                    <a:solidFill>
                      <a:srgbClr val="3F7F5F"/>
                    </a:solidFill>
                    <a:latin typeface="Consolas" panose="020B0609020204030204" pitchFamily="49" charset="0"/>
                  </a:rPr>
                  <a:t>주민등록번호</a:t>
                </a:r>
              </a:p>
              <a:p>
                <a:pPr algn="l"/>
                <a:r>
                  <a:rPr lang="en-US" altLang="ko-KR" sz="1100" b="1" dirty="0">
                    <a:solidFill>
                      <a:srgbClr val="7F0055"/>
                    </a:solidFill>
                    <a:latin typeface="Consolas" panose="020B0609020204030204" pitchFamily="49" charset="0"/>
                  </a:rPr>
                  <a:t>private</a:t>
                </a:r>
                <a:r>
                  <a:rPr lang="en-US" altLang="ko-KR" sz="1100" b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String </a:t>
                </a:r>
                <a:r>
                  <a:rPr lang="en-US" altLang="ko-KR" sz="1100" b="1" u="sng" dirty="0" err="1">
                    <a:solidFill>
                      <a:srgbClr val="0000C0"/>
                    </a:solidFill>
                    <a:latin typeface="Consolas" panose="020B0609020204030204" pitchFamily="49" charset="0"/>
                  </a:rPr>
                  <a:t>join_date</a:t>
                </a:r>
                <a:r>
                  <a:rPr lang="en-US" altLang="ko-KR" sz="1100" b="1" u="sng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; </a:t>
                </a:r>
                <a:r>
                  <a:rPr lang="en-US" altLang="ko-KR" sz="1100" b="1" u="sng" dirty="0">
                    <a:solidFill>
                      <a:srgbClr val="3F7F5F"/>
                    </a:solidFill>
                    <a:latin typeface="Consolas" panose="020B0609020204030204" pitchFamily="49" charset="0"/>
                  </a:rPr>
                  <a:t>//</a:t>
                </a:r>
                <a:r>
                  <a:rPr lang="ko-KR" altLang="en-US" sz="1100" b="1" u="sng" dirty="0">
                    <a:solidFill>
                      <a:srgbClr val="3F7F5F"/>
                    </a:solidFill>
                    <a:latin typeface="Consolas" panose="020B0609020204030204" pitchFamily="49" charset="0"/>
                  </a:rPr>
                  <a:t>가입일</a:t>
                </a:r>
              </a:p>
              <a:p>
                <a:pPr algn="l"/>
                <a:endParaRPr lang="ko-KR" altLang="en-US" sz="1100" dirty="0">
                  <a:latin typeface="Consolas" panose="020B0609020204030204" pitchFamily="49" charset="0"/>
                </a:endParaRPr>
              </a:p>
              <a:p>
                <a:pPr algn="l"/>
                <a:r>
                  <a:rPr lang="en-US" altLang="ko-KR" sz="11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}</a:t>
                </a:r>
                <a:endParaRPr lang="ko-KR" altLang="en-US" sz="1100" dirty="0"/>
              </a:p>
            </p:txBody>
          </p:sp>
          <p:sp>
            <p:nvSpPr>
              <p:cNvPr id="10" name="화살표: 오른쪽 9">
                <a:extLst>
                  <a:ext uri="{FF2B5EF4-FFF2-40B4-BE49-F238E27FC236}">
                    <a16:creationId xmlns:a16="http://schemas.microsoft.com/office/drawing/2014/main" id="{48E23CAD-08F1-B93D-9295-93CAA8DA0F8F}"/>
                  </a:ext>
                </a:extLst>
              </p:cNvPr>
              <p:cNvSpPr/>
              <p:nvPr/>
            </p:nvSpPr>
            <p:spPr>
              <a:xfrm>
                <a:off x="4084820" y="2106118"/>
                <a:ext cx="569626" cy="247338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2B6ACD5F-AB71-2333-B37A-056AFF16797D}"/>
                </a:ext>
              </a:extLst>
            </p:cNvPr>
            <p:cNvSpPr/>
            <p:nvPr/>
          </p:nvSpPr>
          <p:spPr>
            <a:xfrm>
              <a:off x="4915792" y="1504706"/>
              <a:ext cx="952856" cy="2690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8786C010-096F-1E06-23E7-93163966C627}"/>
                </a:ext>
              </a:extLst>
            </p:cNvPr>
            <p:cNvSpPr/>
            <p:nvPr/>
          </p:nvSpPr>
          <p:spPr>
            <a:xfrm>
              <a:off x="7773915" y="4175454"/>
              <a:ext cx="1819789" cy="22415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B8836E9C-11DA-37F1-FE4C-88017A433064}"/>
              </a:ext>
            </a:extLst>
          </p:cNvPr>
          <p:cNvSpPr txBox="1"/>
          <p:nvPr/>
        </p:nvSpPr>
        <p:spPr>
          <a:xfrm>
            <a:off x="581585" y="5756289"/>
            <a:ext cx="51205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컬럼명과 동일한 이름의 변수명을 선언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자동완성 기능을 사용하여 </a:t>
            </a:r>
            <a:r>
              <a:rPr lang="en-US" altLang="ko-KR" dirty="0"/>
              <a:t>getter/setter </a:t>
            </a:r>
            <a:r>
              <a:rPr lang="ko-KR" altLang="en-US" dirty="0"/>
              <a:t>생성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8E7A1D65-9C34-09E9-1EE2-BF56FEC58478}"/>
              </a:ext>
            </a:extLst>
          </p:cNvPr>
          <p:cNvGrpSpPr/>
          <p:nvPr/>
        </p:nvGrpSpPr>
        <p:grpSpPr>
          <a:xfrm>
            <a:off x="934211" y="4129263"/>
            <a:ext cx="1962251" cy="1092256"/>
            <a:chOff x="807596" y="4175454"/>
            <a:chExt cx="1962251" cy="1092256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37DFFDB5-C4B7-82E3-1110-858EC5CC8A0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7596" y="4175454"/>
              <a:ext cx="1962251" cy="109225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D1B92A6F-1BF7-3DE2-A01A-E5CF70619961}"/>
                </a:ext>
              </a:extLst>
            </p:cNvPr>
            <p:cNvSpPr/>
            <p:nvPr/>
          </p:nvSpPr>
          <p:spPr>
            <a:xfrm>
              <a:off x="1451747" y="4907214"/>
              <a:ext cx="1044116" cy="18194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79B312AD-3356-835D-5F1D-A22584BABA77}"/>
              </a:ext>
            </a:extLst>
          </p:cNvPr>
          <p:cNvSpPr/>
          <p:nvPr/>
        </p:nvSpPr>
        <p:spPr>
          <a:xfrm rot="16200000">
            <a:off x="1630524" y="3563206"/>
            <a:ext cx="569626" cy="24733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9058695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417505" y="321347"/>
            <a:ext cx="3243003" cy="523220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Oracle-table </a:t>
            </a:r>
            <a:r>
              <a:rPr lang="ko-KR" altLang="en-US" sz="2800" b="1" dirty="0">
                <a:solidFill>
                  <a:schemeClr val="bg1"/>
                </a:solidFill>
              </a:rPr>
              <a:t>생성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91086C-D945-188F-E8E3-3D76880CC52E}"/>
              </a:ext>
            </a:extLst>
          </p:cNvPr>
          <p:cNvSpPr txBox="1"/>
          <p:nvPr/>
        </p:nvSpPr>
        <p:spPr>
          <a:xfrm>
            <a:off x="740140" y="1375747"/>
            <a:ext cx="3243003" cy="178510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fr-FR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package</a:t>
            </a:r>
            <a:r>
              <a:rPr lang="fr-FR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com.nanumsol.www.domain;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BoardDto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private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String </a:t>
            </a:r>
            <a:r>
              <a:rPr lang="en-US" altLang="ko-KR" sz="1100" b="1" u="sng" dirty="0" err="1">
                <a:solidFill>
                  <a:srgbClr val="0000C0"/>
                </a:solidFill>
                <a:latin typeface="Consolas" panose="020B0609020204030204" pitchFamily="49" charset="0"/>
              </a:rPr>
              <a:t>emp_no</a:t>
            </a:r>
            <a:r>
              <a:rPr lang="en-US" altLang="ko-KR" sz="1100" b="1" u="sng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altLang="ko-KR" sz="1100" b="1" u="sng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1100" b="1" u="sng" dirty="0">
                <a:solidFill>
                  <a:srgbClr val="3F7F5F"/>
                </a:solidFill>
                <a:latin typeface="Consolas" panose="020B0609020204030204" pitchFamily="49" charset="0"/>
              </a:rPr>
              <a:t>사원번호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private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String </a:t>
            </a:r>
            <a:r>
              <a:rPr lang="en-US" altLang="ko-KR" sz="1100" b="1" u="sng" dirty="0" err="1">
                <a:solidFill>
                  <a:srgbClr val="0000C0"/>
                </a:solidFill>
                <a:latin typeface="Consolas" panose="020B0609020204030204" pitchFamily="49" charset="0"/>
              </a:rPr>
              <a:t>ename_kr</a:t>
            </a:r>
            <a:r>
              <a:rPr lang="en-US" altLang="ko-KR" sz="1100" b="1" u="sng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altLang="ko-KR" sz="1100" b="1" u="sng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1100" b="1" u="sng" dirty="0">
                <a:solidFill>
                  <a:srgbClr val="3F7F5F"/>
                </a:solidFill>
                <a:latin typeface="Consolas" panose="020B0609020204030204" pitchFamily="49" charset="0"/>
              </a:rPr>
              <a:t>이름</a:t>
            </a:r>
            <a:r>
              <a:rPr lang="en-US" altLang="ko-KR" sz="1100" b="1" u="sng" dirty="0">
                <a:solidFill>
                  <a:srgbClr val="3F7F5F"/>
                </a:solidFill>
                <a:latin typeface="Consolas" panose="020B0609020204030204" pitchFamily="49" charset="0"/>
              </a:rPr>
              <a:t>(</a:t>
            </a:r>
            <a:r>
              <a:rPr lang="ko-KR" altLang="en-US" sz="1100" b="1" u="sng" dirty="0">
                <a:solidFill>
                  <a:srgbClr val="3F7F5F"/>
                </a:solidFill>
                <a:latin typeface="Consolas" panose="020B0609020204030204" pitchFamily="49" charset="0"/>
              </a:rPr>
              <a:t>한글</a:t>
            </a:r>
            <a:r>
              <a:rPr lang="en-US" altLang="ko-KR" sz="1100" b="1" u="sng" dirty="0">
                <a:solidFill>
                  <a:srgbClr val="3F7F5F"/>
                </a:solidFill>
                <a:latin typeface="Consolas" panose="020B0609020204030204" pitchFamily="49" charset="0"/>
              </a:rPr>
              <a:t>)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private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String </a:t>
            </a:r>
            <a:r>
              <a:rPr lang="en-US" altLang="ko-KR" sz="1100" b="1" u="sng" dirty="0" err="1">
                <a:solidFill>
                  <a:srgbClr val="0000C0"/>
                </a:solidFill>
                <a:latin typeface="Consolas" panose="020B0609020204030204" pitchFamily="49" charset="0"/>
              </a:rPr>
              <a:t>emp_rrno</a:t>
            </a:r>
            <a:r>
              <a:rPr lang="en-US" altLang="ko-KR" sz="1100" b="1" u="sng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altLang="ko-KR" sz="1100" b="1" u="sng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1100" b="1" u="sng" dirty="0">
                <a:solidFill>
                  <a:srgbClr val="3F7F5F"/>
                </a:solidFill>
                <a:latin typeface="Consolas" panose="020B0609020204030204" pitchFamily="49" charset="0"/>
              </a:rPr>
              <a:t>주민등록번호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private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String </a:t>
            </a:r>
            <a:r>
              <a:rPr lang="en-US" altLang="ko-KR" sz="1100" b="1" u="sng" dirty="0" err="1">
                <a:solidFill>
                  <a:srgbClr val="0000C0"/>
                </a:solidFill>
                <a:latin typeface="Consolas" panose="020B0609020204030204" pitchFamily="49" charset="0"/>
              </a:rPr>
              <a:t>join_date</a:t>
            </a:r>
            <a:r>
              <a:rPr lang="en-US" altLang="ko-KR" sz="1100" b="1" u="sng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altLang="ko-KR" sz="1100" b="1" u="sng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1100" b="1" u="sng" dirty="0">
                <a:solidFill>
                  <a:srgbClr val="3F7F5F"/>
                </a:solidFill>
                <a:latin typeface="Consolas" panose="020B0609020204030204" pitchFamily="49" charset="0"/>
              </a:rPr>
              <a:t>가입일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ko-KR" altLang="en-US" sz="1100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87A7DC4-E7B6-55F2-E025-AE798A911A3B}"/>
              </a:ext>
            </a:extLst>
          </p:cNvPr>
          <p:cNvSpPr/>
          <p:nvPr/>
        </p:nvSpPr>
        <p:spPr>
          <a:xfrm>
            <a:off x="740140" y="2044140"/>
            <a:ext cx="706411" cy="74403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0F9564-D8EB-CB98-1FA2-998F8F6C5CC0}"/>
              </a:ext>
            </a:extLst>
          </p:cNvPr>
          <p:cNvSpPr txBox="1"/>
          <p:nvPr/>
        </p:nvSpPr>
        <p:spPr>
          <a:xfrm>
            <a:off x="740140" y="3456563"/>
            <a:ext cx="8167942" cy="21544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Font typeface="+mj-lt"/>
              <a:buAutoNum type="arabicPeriod"/>
            </a:pPr>
            <a:r>
              <a:rPr lang="ko-KR" altLang="en-US" sz="1600" b="1" dirty="0"/>
              <a:t>왜 </a:t>
            </a:r>
            <a:r>
              <a:rPr lang="en-US" altLang="ko-KR" sz="1600" b="1" dirty="0"/>
              <a:t>private</a:t>
            </a:r>
            <a:r>
              <a:rPr lang="ko-KR" altLang="en-US" sz="1600" b="1" dirty="0"/>
              <a:t>으로 선언을</a:t>
            </a:r>
            <a:r>
              <a:rPr lang="en-US" altLang="ko-KR" sz="1600" b="1" dirty="0"/>
              <a:t>?</a:t>
            </a:r>
          </a:p>
          <a:p>
            <a:pPr marL="800100" lvl="1" indent="-342900">
              <a:buFont typeface="+mj-lt"/>
              <a:buAutoNum type="arabicPeriod"/>
            </a:pPr>
            <a:r>
              <a:rPr lang="ko-KR" altLang="en-US" sz="1400" dirty="0"/>
              <a:t>목적에 맞는 접근제어자를 사용</a:t>
            </a:r>
            <a:endParaRPr lang="en-US" altLang="ko-KR" sz="1400" dirty="0"/>
          </a:p>
          <a:p>
            <a:pPr marL="800100" lvl="1" indent="-342900">
              <a:buFont typeface="+mj-lt"/>
              <a:buAutoNum type="arabicPeriod"/>
            </a:pPr>
            <a:r>
              <a:rPr lang="ko-KR" altLang="en-US" sz="1400" dirty="0"/>
              <a:t>목적 </a:t>
            </a:r>
            <a:r>
              <a:rPr lang="en-US" altLang="ko-KR" sz="1400" dirty="0"/>
              <a:t>= </a:t>
            </a:r>
            <a:r>
              <a:rPr lang="ko-KR" altLang="en-US" sz="1400" dirty="0"/>
              <a:t>쿼리 결과값만 저장</a:t>
            </a:r>
            <a:endParaRPr lang="en-US" altLang="ko-KR" sz="1400" dirty="0"/>
          </a:p>
          <a:p>
            <a:pPr marL="800100" lvl="1" indent="-342900">
              <a:buFont typeface="+mj-lt"/>
              <a:buAutoNum type="arabicPeriod"/>
            </a:pPr>
            <a:r>
              <a:rPr lang="ko-KR" altLang="en-US" sz="1400" dirty="0"/>
              <a:t>쿼리 결과값을 저장하는 것 외로는 다른 용도가 없기 때문에</a:t>
            </a:r>
            <a:r>
              <a:rPr lang="en-US" altLang="ko-KR" sz="1400" dirty="0"/>
              <a:t>, private </a:t>
            </a:r>
            <a:r>
              <a:rPr lang="ko-KR" altLang="en-US" sz="1400" dirty="0"/>
              <a:t>접근제어자로도 충분 </a:t>
            </a:r>
            <a:endParaRPr lang="en-US" altLang="ko-KR" sz="1400" dirty="0"/>
          </a:p>
          <a:p>
            <a:pPr marL="800100" lvl="1" indent="-342900">
              <a:buFont typeface="+mj-lt"/>
              <a:buAutoNum type="arabicPeriod"/>
            </a:pPr>
            <a:endParaRPr lang="en-US" altLang="ko-KR" sz="1400" dirty="0"/>
          </a:p>
          <a:p>
            <a:pPr marL="342900" indent="-342900">
              <a:buFont typeface="+mj-lt"/>
              <a:buAutoNum type="arabicPeriod"/>
            </a:pPr>
            <a:r>
              <a:rPr lang="ko-KR" altLang="en-US" sz="1600" b="1" dirty="0"/>
              <a:t>지금 이게 무슨 작업한 거였죠</a:t>
            </a:r>
            <a:r>
              <a:rPr lang="en-US" altLang="ko-KR" sz="1600" b="1" dirty="0"/>
              <a:t>?</a:t>
            </a:r>
          </a:p>
          <a:p>
            <a:pPr marL="800100" lvl="1" indent="-342900">
              <a:buFont typeface="+mj-lt"/>
              <a:buAutoNum type="arabicPeriod"/>
            </a:pPr>
            <a:r>
              <a:rPr lang="ko-KR" altLang="en-US" sz="1400" dirty="0"/>
              <a:t>쿼리 결과값을 담을 그릇</a:t>
            </a:r>
            <a:r>
              <a:rPr lang="en-US" altLang="ko-KR" sz="1400" dirty="0"/>
              <a:t>(</a:t>
            </a:r>
            <a:r>
              <a:rPr lang="en-US" altLang="ko-KR" sz="1400" dirty="0" err="1"/>
              <a:t>Dto</a:t>
            </a:r>
            <a:r>
              <a:rPr lang="en-US" altLang="ko-KR" sz="1400" dirty="0"/>
              <a:t>)</a:t>
            </a:r>
            <a:r>
              <a:rPr lang="ko-KR" altLang="en-US" sz="1400" dirty="0"/>
              <a:t>을 만드는 작업입니다</a:t>
            </a:r>
            <a:r>
              <a:rPr lang="en-US" altLang="ko-KR" sz="1400" dirty="0"/>
              <a:t>. </a:t>
            </a:r>
          </a:p>
          <a:p>
            <a:pPr marL="800100" lvl="1" indent="-342900">
              <a:buFont typeface="+mj-lt"/>
              <a:buAutoNum type="arabicPeriod"/>
            </a:pPr>
            <a:r>
              <a:rPr lang="ko-KR" altLang="en-US" sz="1400" dirty="0"/>
              <a:t>이제 쿼리 결과를 해당 객체에 접근해서 볼 수 있어요 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2054883775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4918445" y="3075057"/>
            <a:ext cx="2355132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Dao </a:t>
            </a:r>
            <a:r>
              <a:rPr lang="ko-KR" altLang="en-US" sz="4000" b="1" dirty="0">
                <a:solidFill>
                  <a:schemeClr val="bg1"/>
                </a:solidFill>
              </a:rPr>
              <a:t>작성</a:t>
            </a:r>
            <a:endParaRPr lang="en-US" altLang="ko-KR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2910072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69687" y="226024"/>
            <a:ext cx="1704313" cy="523220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Dao </a:t>
            </a:r>
            <a:r>
              <a:rPr lang="ko-KR" altLang="en-US" sz="2800" b="1" dirty="0">
                <a:solidFill>
                  <a:schemeClr val="bg1"/>
                </a:solidFill>
              </a:rPr>
              <a:t>작성</a:t>
            </a:r>
            <a:endParaRPr lang="en-US" altLang="ko-KR" sz="2800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57D6B4F-19C9-A8D9-DC80-8A7FC82A4C09}"/>
              </a:ext>
            </a:extLst>
          </p:cNvPr>
          <p:cNvSpPr txBox="1"/>
          <p:nvPr/>
        </p:nvSpPr>
        <p:spPr>
          <a:xfrm>
            <a:off x="330795" y="1147625"/>
            <a:ext cx="10365338" cy="129266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b="1" dirty="0" err="1"/>
              <a:t>dao</a:t>
            </a:r>
            <a:r>
              <a:rPr lang="ko-KR" altLang="en-US" b="1" dirty="0"/>
              <a:t>패키지를 생성합니다</a:t>
            </a:r>
            <a:r>
              <a:rPr lang="en-US" altLang="ko-KR" b="1" dirty="0"/>
              <a:t>.</a:t>
            </a:r>
          </a:p>
          <a:p>
            <a:pPr marL="800100" lvl="1" indent="-342900">
              <a:buAutoNum type="arabicPeriod"/>
            </a:pPr>
            <a:r>
              <a:rPr lang="en-US" altLang="ko-KR" sz="1400" dirty="0" err="1"/>
              <a:t>dao</a:t>
            </a:r>
            <a:r>
              <a:rPr lang="ko-KR" altLang="en-US" sz="1400" dirty="0"/>
              <a:t>패키지 내부에는 </a:t>
            </a:r>
            <a:r>
              <a:rPr lang="en-US" altLang="ko-KR" sz="1400" dirty="0"/>
              <a:t>DB</a:t>
            </a:r>
            <a:r>
              <a:rPr lang="ko-KR" altLang="en-US" sz="1400" dirty="0"/>
              <a:t>와 직접적으로 연결하는 인터페이스 </a:t>
            </a:r>
            <a:r>
              <a:rPr lang="en-US" altLang="ko-KR" sz="1400" dirty="0"/>
              <a:t>Dao</a:t>
            </a:r>
            <a:r>
              <a:rPr lang="ko-KR" altLang="en-US" sz="1400" dirty="0"/>
              <a:t>파일 및 </a:t>
            </a:r>
            <a:r>
              <a:rPr lang="en-US" altLang="ko-KR" sz="1400" dirty="0"/>
              <a:t>Dao</a:t>
            </a:r>
            <a:r>
              <a:rPr lang="ko-KR" altLang="en-US" sz="1400" dirty="0"/>
              <a:t>파일의 구현부인 </a:t>
            </a:r>
            <a:r>
              <a:rPr lang="en-US" altLang="ko-KR" sz="1400" dirty="0" err="1"/>
              <a:t>impl</a:t>
            </a:r>
            <a:r>
              <a:rPr lang="en-US" altLang="ko-KR" sz="1400" dirty="0"/>
              <a:t> </a:t>
            </a:r>
            <a:r>
              <a:rPr lang="ko-KR" altLang="en-US" sz="1400" dirty="0"/>
              <a:t>파일을 작성할 겁니다</a:t>
            </a:r>
            <a:r>
              <a:rPr lang="en-US" altLang="ko-KR" sz="1400" dirty="0"/>
              <a:t>.</a:t>
            </a:r>
          </a:p>
          <a:p>
            <a:pPr marL="800100" lvl="1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r>
              <a:rPr lang="en-US" altLang="ko-KR" b="1" dirty="0"/>
              <a:t>DAO</a:t>
            </a:r>
            <a:r>
              <a:rPr lang="ko-KR" altLang="en-US" b="1" dirty="0"/>
              <a:t>폴더 아래에 </a:t>
            </a:r>
            <a:r>
              <a:rPr lang="en-US" altLang="ko-KR" b="1" dirty="0"/>
              <a:t>BoardDao.java</a:t>
            </a:r>
            <a:r>
              <a:rPr lang="ko-KR" altLang="en-US" b="1" dirty="0"/>
              <a:t> 인터페이스를 생성합니다 </a:t>
            </a:r>
            <a:br>
              <a:rPr lang="en-US" altLang="ko-KR" b="1" dirty="0"/>
            </a:br>
            <a:r>
              <a:rPr lang="en-US" altLang="ko-KR" sz="1400" dirty="0"/>
              <a:t>(</a:t>
            </a:r>
            <a:r>
              <a:rPr lang="ko-KR" altLang="en-US" sz="1400" dirty="0"/>
              <a:t>클래스파일 아닙니다 </a:t>
            </a:r>
            <a:r>
              <a:rPr lang="ko-KR" altLang="en-US" sz="1400" dirty="0" err="1"/>
              <a:t>인터페이스에요</a:t>
            </a:r>
            <a:r>
              <a:rPr lang="en-US" altLang="ko-KR" sz="1400" dirty="0"/>
              <a:t>)</a:t>
            </a:r>
            <a:endParaRPr lang="ko-KR" alt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C4C965F-840C-83E2-0F42-30C557A8421D}"/>
              </a:ext>
            </a:extLst>
          </p:cNvPr>
          <p:cNvGrpSpPr/>
          <p:nvPr/>
        </p:nvGrpSpPr>
        <p:grpSpPr>
          <a:xfrm>
            <a:off x="387056" y="2787617"/>
            <a:ext cx="7939555" cy="1282766"/>
            <a:chOff x="548552" y="4369634"/>
            <a:chExt cx="7939555" cy="1282766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843D8E11-2896-5349-96EA-DDDDAC51C752}"/>
                </a:ext>
              </a:extLst>
            </p:cNvPr>
            <p:cNvGrpSpPr/>
            <p:nvPr/>
          </p:nvGrpSpPr>
          <p:grpSpPr>
            <a:xfrm>
              <a:off x="548552" y="4387733"/>
              <a:ext cx="1682836" cy="1066855"/>
              <a:chOff x="1274694" y="3443192"/>
              <a:chExt cx="1682836" cy="1066855"/>
            </a:xfrm>
          </p:grpSpPr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id="{FA6CF462-0151-7823-C993-B08D5FAE0D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274694" y="3443192"/>
                <a:ext cx="1682836" cy="1066855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79C5B930-6956-F58C-3EEE-E9DC00D4B381}"/>
                  </a:ext>
                </a:extLst>
              </p:cNvPr>
              <p:cNvSpPr/>
              <p:nvPr/>
            </p:nvSpPr>
            <p:spPr>
              <a:xfrm>
                <a:off x="1996771" y="4138032"/>
                <a:ext cx="386665" cy="209116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6" name="화살표: 오른쪽 5">
              <a:extLst>
                <a:ext uri="{FF2B5EF4-FFF2-40B4-BE49-F238E27FC236}">
                  <a16:creationId xmlns:a16="http://schemas.microsoft.com/office/drawing/2014/main" id="{3E8ECB3A-2EC0-7FBB-7A91-759AD86671F0}"/>
                </a:ext>
              </a:extLst>
            </p:cNvPr>
            <p:cNvSpPr/>
            <p:nvPr/>
          </p:nvSpPr>
          <p:spPr>
            <a:xfrm>
              <a:off x="2488368" y="4886793"/>
              <a:ext cx="449705" cy="284813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8EF170B2-7A64-F193-0A31-C1AB50DD8618}"/>
                </a:ext>
              </a:extLst>
            </p:cNvPr>
            <p:cNvGrpSpPr/>
            <p:nvPr/>
          </p:nvGrpSpPr>
          <p:grpSpPr>
            <a:xfrm>
              <a:off x="6176588" y="4618999"/>
              <a:ext cx="2311519" cy="927148"/>
              <a:chOff x="3493689" y="4457586"/>
              <a:chExt cx="2311519" cy="927148"/>
            </a:xfrm>
          </p:grpSpPr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FE7500CA-ED35-5567-9F37-4C0282B06B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493689" y="4457586"/>
                <a:ext cx="2311519" cy="927148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7909B02C-98A4-8182-C36C-A6F252930A96}"/>
                  </a:ext>
                </a:extLst>
              </p:cNvPr>
              <p:cNvSpPr/>
              <p:nvPr/>
            </p:nvSpPr>
            <p:spPr>
              <a:xfrm>
                <a:off x="4031734" y="4782235"/>
                <a:ext cx="735138" cy="164519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DA4162E7-66F9-1942-CCC9-E668EC8682F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95053" y="4369634"/>
              <a:ext cx="1943200" cy="128276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2009371-4C73-0C37-7E21-384098DA3EB8}"/>
                </a:ext>
              </a:extLst>
            </p:cNvPr>
            <p:cNvSpPr/>
            <p:nvPr/>
          </p:nvSpPr>
          <p:spPr>
            <a:xfrm>
              <a:off x="4086697" y="5291689"/>
              <a:ext cx="1051555" cy="16289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화살표: 오른쪽 9">
              <a:extLst>
                <a:ext uri="{FF2B5EF4-FFF2-40B4-BE49-F238E27FC236}">
                  <a16:creationId xmlns:a16="http://schemas.microsoft.com/office/drawing/2014/main" id="{1C6CF620-9BE1-FBB7-7966-152D3C1956AB}"/>
                </a:ext>
              </a:extLst>
            </p:cNvPr>
            <p:cNvSpPr/>
            <p:nvPr/>
          </p:nvSpPr>
          <p:spPr>
            <a:xfrm>
              <a:off x="5432568" y="4868610"/>
              <a:ext cx="449705" cy="284813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C02728AD-3F02-9B7A-FB4A-BEB145420467}"/>
              </a:ext>
            </a:extLst>
          </p:cNvPr>
          <p:cNvSpPr txBox="1"/>
          <p:nvPr/>
        </p:nvSpPr>
        <p:spPr>
          <a:xfrm>
            <a:off x="206246" y="4640817"/>
            <a:ext cx="8779968" cy="172354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b="1" dirty="0"/>
              <a:t>왜 </a:t>
            </a:r>
            <a:r>
              <a:rPr lang="en-US" altLang="ko-KR" b="1" dirty="0"/>
              <a:t>Dao</a:t>
            </a:r>
            <a:r>
              <a:rPr lang="ko-KR" altLang="en-US" b="1" dirty="0"/>
              <a:t>패키지를 생성하나요</a:t>
            </a:r>
            <a:r>
              <a:rPr lang="en-US" altLang="ko-KR" b="1" dirty="0"/>
              <a:t>?</a:t>
            </a:r>
          </a:p>
          <a:p>
            <a:pPr marL="800100" lvl="1" indent="-342900">
              <a:buAutoNum type="arabicPeriod"/>
            </a:pPr>
            <a:r>
              <a:rPr lang="ko-KR" altLang="en-US" sz="1400" dirty="0"/>
              <a:t>추후</a:t>
            </a:r>
            <a:r>
              <a:rPr lang="en-US" altLang="ko-KR" sz="1400" dirty="0"/>
              <a:t>, </a:t>
            </a:r>
            <a:r>
              <a:rPr lang="ko-KR" altLang="en-US" sz="1400" dirty="0"/>
              <a:t>다양한 기능을 가진 </a:t>
            </a:r>
            <a:r>
              <a:rPr lang="en-US" altLang="ko-KR" sz="1400" dirty="0"/>
              <a:t>class </a:t>
            </a:r>
            <a:r>
              <a:rPr lang="ko-KR" altLang="en-US" sz="1400" dirty="0"/>
              <a:t>파일이 생성될 겁니다</a:t>
            </a:r>
            <a:r>
              <a:rPr lang="en-US" altLang="ko-KR" sz="1400" dirty="0"/>
              <a:t>. (</a:t>
            </a:r>
            <a:r>
              <a:rPr lang="en-US" altLang="ko-KR" sz="1400" dirty="0" err="1"/>
              <a:t>dao</a:t>
            </a:r>
            <a:r>
              <a:rPr lang="en-US" altLang="ko-KR" sz="1400" dirty="0"/>
              <a:t> / Controller / Service </a:t>
            </a:r>
            <a:r>
              <a:rPr lang="ko-KR" altLang="en-US" sz="1400" dirty="0"/>
              <a:t>등등</a:t>
            </a:r>
            <a:r>
              <a:rPr lang="en-US" altLang="ko-KR" sz="1400" dirty="0"/>
              <a:t>…)</a:t>
            </a:r>
          </a:p>
          <a:p>
            <a:pPr marL="800100" lvl="1" indent="-342900">
              <a:buAutoNum type="arabicPeriod"/>
            </a:pPr>
            <a:r>
              <a:rPr lang="en-US" altLang="ko-KR" sz="1400" dirty="0" err="1"/>
              <a:t>dao</a:t>
            </a:r>
            <a:r>
              <a:rPr lang="en-US" altLang="ko-KR" sz="1400" dirty="0"/>
              <a:t>/Controller </a:t>
            </a:r>
            <a:r>
              <a:rPr lang="ko-KR" altLang="en-US" sz="1400" dirty="0"/>
              <a:t>등등</a:t>
            </a:r>
            <a:r>
              <a:rPr lang="en-US" altLang="ko-KR" sz="1400" dirty="0"/>
              <a:t>… </a:t>
            </a:r>
            <a:r>
              <a:rPr lang="ko-KR" altLang="en-US" sz="1400" dirty="0"/>
              <a:t>많은 양의 파일이 생성될 경우</a:t>
            </a:r>
            <a:r>
              <a:rPr lang="en-US" altLang="ko-KR" sz="1400" dirty="0"/>
              <a:t>, </a:t>
            </a:r>
            <a:r>
              <a:rPr lang="ko-KR" altLang="en-US" sz="1400" dirty="0"/>
              <a:t>유지보수가 어려워 집니다</a:t>
            </a:r>
            <a:r>
              <a:rPr lang="en-US" altLang="ko-KR" sz="1400" dirty="0"/>
              <a:t>. </a:t>
            </a:r>
          </a:p>
          <a:p>
            <a:pPr marL="800100" lvl="1" indent="-342900">
              <a:buFontTx/>
              <a:buAutoNum type="arabicPeriod"/>
            </a:pPr>
            <a:r>
              <a:rPr lang="ko-KR" altLang="en-US" sz="1400" dirty="0"/>
              <a:t>그래서 이렇게 각 기능별로 폴더를 구분하여 파일을 비치하게 되면 추후 유지보수에 있어 유리합니다</a:t>
            </a:r>
            <a:r>
              <a:rPr lang="en-US" altLang="ko-KR" sz="1400" dirty="0"/>
              <a:t>.</a:t>
            </a:r>
          </a:p>
          <a:p>
            <a:pPr marL="800100" lvl="1" indent="-342900">
              <a:buAutoNum type="arabicPeriod"/>
            </a:pPr>
            <a:r>
              <a:rPr lang="ko-KR" altLang="en-US" sz="1400" dirty="0"/>
              <a:t>즉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dao</a:t>
            </a:r>
            <a:r>
              <a:rPr lang="ko-KR" altLang="en-US" sz="1400" dirty="0"/>
              <a:t>역할을 하는 파일들은 </a:t>
            </a:r>
            <a:r>
              <a:rPr lang="en-US" altLang="ko-KR" sz="1400" dirty="0" err="1"/>
              <a:t>dao</a:t>
            </a:r>
            <a:r>
              <a:rPr lang="ko-KR" altLang="en-US" sz="1400" dirty="0"/>
              <a:t>라는 이름을 가진 패키지 내부에 넣고 </a:t>
            </a:r>
            <a:br>
              <a:rPr lang="en-US" altLang="ko-KR" sz="1400" dirty="0"/>
            </a:br>
            <a:r>
              <a:rPr lang="en-US" altLang="ko-KR" sz="1400" dirty="0"/>
              <a:t>Controller</a:t>
            </a:r>
            <a:r>
              <a:rPr lang="ko-KR" altLang="en-US" sz="1400" dirty="0"/>
              <a:t>역할을 하는 파일들은 </a:t>
            </a:r>
            <a:r>
              <a:rPr lang="en-US" altLang="ko-KR" sz="1400" dirty="0"/>
              <a:t>Controller</a:t>
            </a:r>
            <a:r>
              <a:rPr lang="ko-KR" altLang="en-US" sz="1400" dirty="0"/>
              <a:t>라는 이름을 가진 패키지에 넣겠다는 뜻입니다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398396860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6342E8C-91EF-CE6A-847A-CB8585FF4ECB}"/>
              </a:ext>
            </a:extLst>
          </p:cNvPr>
          <p:cNvSpPr txBox="1"/>
          <p:nvPr/>
        </p:nvSpPr>
        <p:spPr>
          <a:xfrm>
            <a:off x="330795" y="926826"/>
            <a:ext cx="4705775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b="1" dirty="0"/>
              <a:t>아래 코드를 작성합니다</a:t>
            </a:r>
            <a:endParaRPr lang="en-US" altLang="ko-KR" b="1" dirty="0"/>
          </a:p>
          <a:p>
            <a:pPr marL="800100" lvl="1" indent="-342900">
              <a:buAutoNum type="arabicPeriod"/>
            </a:pPr>
            <a:r>
              <a:rPr lang="ko-KR" altLang="en-US" sz="1400" dirty="0"/>
              <a:t>아마 </a:t>
            </a:r>
            <a:r>
              <a:rPr lang="en-US" altLang="ko-KR" sz="1400" dirty="0"/>
              <a:t>List&lt;</a:t>
            </a:r>
            <a:r>
              <a:rPr lang="en-US" altLang="ko-KR" sz="1400" dirty="0" err="1"/>
              <a:t>BoardDto</a:t>
            </a:r>
            <a:r>
              <a:rPr lang="en-US" altLang="ko-KR" sz="1400" dirty="0"/>
              <a:t>&gt;</a:t>
            </a:r>
            <a:r>
              <a:rPr lang="ko-KR" altLang="en-US" sz="1400" dirty="0"/>
              <a:t>에 에러가 발생할 </a:t>
            </a:r>
            <a:r>
              <a:rPr lang="ko-KR" altLang="en-US" sz="1400" dirty="0" err="1"/>
              <a:t>거에요</a:t>
            </a:r>
            <a:r>
              <a:rPr lang="en-US" altLang="ko-KR" sz="1400" dirty="0"/>
              <a:t>. </a:t>
            </a:r>
          </a:p>
          <a:p>
            <a:pPr marL="800100" lvl="1" indent="-342900">
              <a:buAutoNum type="arabicPeriod"/>
            </a:pPr>
            <a:r>
              <a:rPr lang="en-US" altLang="ko-KR" sz="1400" dirty="0"/>
              <a:t>import</a:t>
            </a:r>
            <a:r>
              <a:rPr lang="ko-KR" altLang="en-US" sz="1400" dirty="0"/>
              <a:t>해주면 자동으로 사라집니다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18F05A3-3060-C82B-BA20-38DA7D800457}"/>
              </a:ext>
            </a:extLst>
          </p:cNvPr>
          <p:cNvSpPr txBox="1"/>
          <p:nvPr/>
        </p:nvSpPr>
        <p:spPr>
          <a:xfrm>
            <a:off x="154037" y="3384877"/>
            <a:ext cx="11976805" cy="329320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b="1" dirty="0"/>
              <a:t>데이터 타입이 </a:t>
            </a:r>
            <a:r>
              <a:rPr lang="en-US" altLang="ko-KR" b="1" dirty="0"/>
              <a:t>List&lt;</a:t>
            </a:r>
            <a:r>
              <a:rPr lang="en-US" altLang="ko-KR" b="1" dirty="0" err="1"/>
              <a:t>BoardDto</a:t>
            </a:r>
            <a:r>
              <a:rPr lang="en-US" altLang="ko-KR" b="1" dirty="0"/>
              <a:t>&gt;</a:t>
            </a:r>
            <a:r>
              <a:rPr lang="ko-KR" altLang="en-US" b="1" dirty="0"/>
              <a:t>인 이유</a:t>
            </a:r>
            <a:endParaRPr lang="en-US" altLang="ko-KR" b="1" dirty="0"/>
          </a:p>
          <a:p>
            <a:pPr marL="800100" lvl="1" indent="-342900">
              <a:buAutoNum type="arabicPeriod"/>
            </a:pPr>
            <a:r>
              <a:rPr lang="en-US" altLang="ko-KR" sz="1400" dirty="0"/>
              <a:t>List</a:t>
            </a:r>
            <a:r>
              <a:rPr lang="ko-KR" altLang="en-US" sz="1400" dirty="0"/>
              <a:t>객체를 사용하는 이유 </a:t>
            </a:r>
            <a:r>
              <a:rPr lang="en-US" altLang="ko-KR" sz="1400" dirty="0"/>
              <a:t>: </a:t>
            </a:r>
          </a:p>
          <a:p>
            <a:pPr marL="800100" lvl="1" indent="-342900">
              <a:buAutoNum type="arabicPeriod"/>
            </a:pPr>
            <a:r>
              <a:rPr lang="en-US" altLang="ko-KR" sz="1400" dirty="0" err="1"/>
              <a:t>DaoImpl</a:t>
            </a:r>
            <a:r>
              <a:rPr lang="ko-KR" altLang="en-US" sz="1400" dirty="0"/>
              <a:t>파일에서는 </a:t>
            </a:r>
            <a:r>
              <a:rPr lang="en-US" altLang="ko-KR" sz="1400" dirty="0" err="1"/>
              <a:t>SqlSession</a:t>
            </a:r>
            <a:r>
              <a:rPr lang="ko-KR" altLang="en-US" sz="1400" dirty="0"/>
              <a:t>을 </a:t>
            </a:r>
            <a:r>
              <a:rPr lang="en-US" altLang="ko-KR" sz="1400" dirty="0" err="1"/>
              <a:t>Autowired</a:t>
            </a:r>
            <a:r>
              <a:rPr lang="ko-KR" altLang="en-US" sz="1400" dirty="0"/>
              <a:t>받아 사용하는데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SqlSession</a:t>
            </a:r>
            <a:r>
              <a:rPr lang="ko-KR" altLang="en-US" sz="1400" dirty="0"/>
              <a:t>객체 내부에서 제공하는 </a:t>
            </a:r>
            <a:r>
              <a:rPr lang="en-US" altLang="ko-KR" sz="1400" dirty="0" err="1"/>
              <a:t>selectList</a:t>
            </a:r>
            <a:r>
              <a:rPr lang="en-US" altLang="ko-KR" sz="1400" dirty="0"/>
              <a:t>( ) </a:t>
            </a:r>
            <a:r>
              <a:rPr lang="ko-KR" altLang="en-US" sz="1400" dirty="0"/>
              <a:t>메서드를 사용하여</a:t>
            </a:r>
            <a:br>
              <a:rPr lang="en-US" altLang="ko-KR" sz="1400" dirty="0"/>
            </a:br>
            <a:r>
              <a:rPr lang="ko-KR" altLang="en-US" sz="1400" dirty="0"/>
              <a:t>값을 가져올 것입니다</a:t>
            </a:r>
            <a:r>
              <a:rPr lang="en-US" altLang="ko-KR" sz="1400" dirty="0"/>
              <a:t>. </a:t>
            </a:r>
            <a:r>
              <a:rPr lang="en-US" altLang="ko-KR" sz="1400" dirty="0" err="1"/>
              <a:t>selectList</a:t>
            </a:r>
            <a:r>
              <a:rPr lang="en-US" altLang="ko-KR" sz="1400" dirty="0"/>
              <a:t>( )</a:t>
            </a:r>
            <a:r>
              <a:rPr lang="ko-KR" altLang="en-US" sz="1400" dirty="0"/>
              <a:t>는 쿼리 실행 결과를 </a:t>
            </a:r>
            <a:r>
              <a:rPr lang="en-US" altLang="ko-KR" sz="1400" dirty="0"/>
              <a:t>List</a:t>
            </a:r>
            <a:r>
              <a:rPr lang="ko-KR" altLang="en-US" sz="1400" dirty="0"/>
              <a:t>로 저장하기 때문에 </a:t>
            </a:r>
            <a:r>
              <a:rPr lang="en-US" altLang="ko-KR" sz="1400" dirty="0"/>
              <a:t>Dao</a:t>
            </a:r>
            <a:r>
              <a:rPr lang="ko-KR" altLang="en-US" sz="1400" dirty="0"/>
              <a:t>파일에서도 그와 동일하게 </a:t>
            </a:r>
            <a:r>
              <a:rPr lang="en-US" altLang="ko-KR" sz="1400" dirty="0"/>
              <a:t>List</a:t>
            </a:r>
            <a:r>
              <a:rPr lang="ko-KR" altLang="en-US" sz="1400" dirty="0"/>
              <a:t>를 사용하여 인터페이스를 </a:t>
            </a:r>
            <a:br>
              <a:rPr lang="en-US" altLang="ko-KR" sz="1400" dirty="0"/>
            </a:br>
            <a:r>
              <a:rPr lang="ko-KR" altLang="en-US" sz="1400" dirty="0"/>
              <a:t>구성하는 것입니다</a:t>
            </a:r>
            <a:r>
              <a:rPr lang="en-US" altLang="ko-KR" sz="1400" dirty="0"/>
              <a:t>. </a:t>
            </a:r>
            <a:r>
              <a:rPr lang="ko-KR" altLang="en-US" sz="1400" dirty="0"/>
              <a:t>즉</a:t>
            </a:r>
            <a:r>
              <a:rPr lang="en-US" altLang="ko-KR" sz="1400" dirty="0"/>
              <a:t>, Dao </a:t>
            </a:r>
            <a:r>
              <a:rPr lang="ko-KR" altLang="en-US" sz="1400" dirty="0"/>
              <a:t>인터페이스를 작성할 때부터 </a:t>
            </a:r>
            <a:r>
              <a:rPr lang="en-US" altLang="ko-KR" sz="1400" dirty="0" err="1"/>
              <a:t>DaoImpl</a:t>
            </a:r>
            <a:r>
              <a:rPr lang="ko-KR" altLang="en-US" sz="1400" dirty="0"/>
              <a:t>을 어떻게 구성할 것인지도 다 생각해 두어야 합니다</a:t>
            </a:r>
            <a:endParaRPr lang="en-US" altLang="ko-KR" sz="1400" dirty="0"/>
          </a:p>
          <a:p>
            <a:pPr marL="800100" lvl="1" indent="-342900">
              <a:buAutoNum type="arabicPeriod"/>
            </a:pPr>
            <a:r>
              <a:rPr lang="en-US" altLang="ko-KR" sz="1400" dirty="0"/>
              <a:t>&lt;</a:t>
            </a:r>
            <a:r>
              <a:rPr lang="en-US" altLang="ko-KR" sz="1400" dirty="0" err="1"/>
              <a:t>BoardDto</a:t>
            </a:r>
            <a:r>
              <a:rPr lang="en-US" altLang="ko-KR" sz="1400" dirty="0"/>
              <a:t>&gt;</a:t>
            </a:r>
            <a:r>
              <a:rPr lang="ko-KR" altLang="en-US" sz="1400" dirty="0"/>
              <a:t>인 이유 </a:t>
            </a:r>
            <a:r>
              <a:rPr lang="en-US" altLang="ko-KR" sz="1400" dirty="0"/>
              <a:t>:</a:t>
            </a:r>
          </a:p>
          <a:p>
            <a:pPr marL="800100" lvl="1" indent="-342900">
              <a:buAutoNum type="arabicPeriod"/>
            </a:pPr>
            <a:r>
              <a:rPr lang="en-US" altLang="ko-KR" sz="1400" dirty="0"/>
              <a:t>boardMapper.xml </a:t>
            </a:r>
            <a:r>
              <a:rPr lang="ko-KR" altLang="en-US" sz="1400" dirty="0"/>
              <a:t>파일에서 </a:t>
            </a:r>
            <a:r>
              <a:rPr lang="en-US" altLang="ko-KR" sz="1400" dirty="0" err="1"/>
              <a:t>retultType</a:t>
            </a:r>
            <a:r>
              <a:rPr lang="en-US" altLang="ko-KR" sz="1400" dirty="0"/>
              <a:t> = </a:t>
            </a:r>
            <a:r>
              <a:rPr lang="ko-KR" altLang="en-US" sz="1400" dirty="0"/>
              <a:t>쿼리 실행 결과의 데이터타입을 의미한다</a:t>
            </a:r>
            <a:r>
              <a:rPr lang="en-US" altLang="ko-KR" sz="1400" dirty="0"/>
              <a:t>. </a:t>
            </a:r>
          </a:p>
          <a:p>
            <a:pPr marL="800100" lvl="1" indent="-342900">
              <a:buAutoNum type="arabicPeriod"/>
            </a:pPr>
            <a:r>
              <a:rPr lang="en-US" altLang="ko-KR" sz="1400" dirty="0"/>
              <a:t>Dao/</a:t>
            </a:r>
            <a:r>
              <a:rPr lang="en-US" altLang="ko-KR" sz="1400" dirty="0" err="1"/>
              <a:t>DaoImpl</a:t>
            </a:r>
            <a:r>
              <a:rPr lang="ko-KR" altLang="en-US" sz="1400" dirty="0"/>
              <a:t>의 역할은 </a:t>
            </a:r>
            <a:r>
              <a:rPr lang="en-US" altLang="ko-KR" sz="1400" dirty="0"/>
              <a:t>DB</a:t>
            </a:r>
            <a:r>
              <a:rPr lang="ko-KR" altLang="en-US" sz="1400" dirty="0"/>
              <a:t>와 연결하여 쿼리를 실행하고</a:t>
            </a:r>
            <a:r>
              <a:rPr lang="en-US" altLang="ko-KR" sz="1400" dirty="0"/>
              <a:t>, </a:t>
            </a:r>
            <a:r>
              <a:rPr lang="ko-KR" altLang="en-US" sz="1400" dirty="0"/>
              <a:t>쿼리 결과값을 </a:t>
            </a:r>
            <a:r>
              <a:rPr lang="en-US" altLang="ko-KR" sz="1400" dirty="0" err="1"/>
              <a:t>Dto</a:t>
            </a:r>
            <a:r>
              <a:rPr lang="ko-KR" altLang="en-US" sz="1400" dirty="0"/>
              <a:t>에 담는 것 까지다</a:t>
            </a:r>
            <a:r>
              <a:rPr lang="en-US" altLang="ko-KR" sz="1400" dirty="0"/>
              <a:t>. </a:t>
            </a:r>
            <a:r>
              <a:rPr lang="ko-KR" altLang="en-US" sz="1400" dirty="0"/>
              <a:t>그래서 실행시키고자 하는 쿼리의 </a:t>
            </a:r>
            <a:br>
              <a:rPr lang="en-US" altLang="ko-KR" sz="1400" dirty="0"/>
            </a:br>
            <a:r>
              <a:rPr lang="en-US" altLang="ko-KR" sz="1400" dirty="0" err="1"/>
              <a:t>resultType</a:t>
            </a:r>
            <a:r>
              <a:rPr lang="ko-KR" altLang="en-US" sz="1400" dirty="0"/>
              <a:t>을 확인하여 해당 </a:t>
            </a:r>
            <a:r>
              <a:rPr lang="en-US" altLang="ko-KR" sz="1400" dirty="0" err="1"/>
              <a:t>resultType</a:t>
            </a:r>
            <a:r>
              <a:rPr lang="ko-KR" altLang="en-US" sz="1400" dirty="0"/>
              <a:t>을 제네릭 내부에 삽입하는 것이다</a:t>
            </a:r>
            <a:r>
              <a:rPr lang="en-US" altLang="ko-KR" sz="1400" dirty="0"/>
              <a:t>.</a:t>
            </a:r>
          </a:p>
          <a:p>
            <a:pPr marL="800100" lvl="1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r>
              <a:rPr lang="ko-KR" altLang="en-US" b="1" dirty="0"/>
              <a:t>꼭 </a:t>
            </a:r>
            <a:r>
              <a:rPr lang="en-US" altLang="ko-KR" b="1" dirty="0"/>
              <a:t>Dao</a:t>
            </a:r>
            <a:r>
              <a:rPr lang="ko-KR" altLang="en-US" b="1" dirty="0"/>
              <a:t>부터 작성해야 하는지</a:t>
            </a:r>
            <a:r>
              <a:rPr lang="en-US" altLang="ko-KR" b="1" dirty="0"/>
              <a:t>?</a:t>
            </a:r>
          </a:p>
          <a:p>
            <a:pPr marL="800100" lvl="1" indent="-342900">
              <a:buAutoNum type="arabicPeriod"/>
            </a:pPr>
            <a:r>
              <a:rPr lang="ko-KR" altLang="en-US" sz="1400" dirty="0"/>
              <a:t>데이터타입을 미리 선정하기 어려워서 그러는 마음 이해한다</a:t>
            </a:r>
            <a:r>
              <a:rPr lang="en-US" altLang="ko-KR" sz="1400" dirty="0"/>
              <a:t>. </a:t>
            </a:r>
          </a:p>
          <a:p>
            <a:pPr marL="800100" lvl="1" indent="-342900">
              <a:buAutoNum type="arabicPeriod"/>
            </a:pPr>
            <a:r>
              <a:rPr lang="ko-KR" altLang="en-US" sz="1400" dirty="0"/>
              <a:t>하지만 이는 추가 공부 및 반복 숙달을 통해 익숙해 져야만 한다 </a:t>
            </a:r>
            <a:endParaRPr lang="en-US" altLang="ko-KR" sz="1400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F640DCAB-EAD1-94D0-846D-C0155A1559DB}"/>
              </a:ext>
            </a:extLst>
          </p:cNvPr>
          <p:cNvGrpSpPr/>
          <p:nvPr/>
        </p:nvGrpSpPr>
        <p:grpSpPr>
          <a:xfrm>
            <a:off x="420736" y="2011690"/>
            <a:ext cx="6097248" cy="1200329"/>
            <a:chOff x="420736" y="2240287"/>
            <a:chExt cx="6097248" cy="1200329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9ED2D09-252B-9560-F267-71005D645140}"/>
                </a:ext>
              </a:extLst>
            </p:cNvPr>
            <p:cNvSpPr txBox="1"/>
            <p:nvPr/>
          </p:nvSpPr>
          <p:spPr>
            <a:xfrm>
              <a:off x="420736" y="2240287"/>
              <a:ext cx="6097248" cy="120032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l"/>
              <a:r>
                <a:rPr lang="en-US" altLang="ko-KR" sz="12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public</a:t>
              </a:r>
              <a:r>
                <a:rPr lang="en-US" altLang="ko-KR" sz="12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12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interface</a:t>
              </a:r>
              <a:r>
                <a:rPr lang="en-US" altLang="ko-KR" sz="12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1200" b="1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BoardDao</a:t>
              </a:r>
              <a:r>
                <a:rPr lang="en-US" altLang="ko-KR" sz="12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{</a:t>
              </a:r>
            </a:p>
            <a:p>
              <a:pPr algn="l"/>
              <a:endParaRPr lang="ko-KR" altLang="en-US" sz="1200" dirty="0">
                <a:latin typeface="Consolas" panose="020B0609020204030204" pitchFamily="49" charset="0"/>
              </a:endParaRPr>
            </a:p>
            <a:p>
              <a:pPr algn="l"/>
              <a:r>
                <a:rPr lang="en-US" altLang="ko-KR" sz="12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//</a:t>
              </a:r>
              <a:r>
                <a:rPr lang="en-US" altLang="ko-KR" sz="1200" dirty="0" err="1">
                  <a:solidFill>
                    <a:srgbClr val="3F7F5F"/>
                  </a:solidFill>
                  <a:latin typeface="Consolas" panose="020B0609020204030204" pitchFamily="49" charset="0"/>
                </a:rPr>
                <a:t>selectAll</a:t>
              </a:r>
              <a:r>
                <a:rPr lang="en-US" altLang="ko-KR" sz="12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()</a:t>
              </a:r>
              <a:r>
                <a:rPr lang="ko-KR" altLang="en-US" sz="12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메서드의 실행 결과를 </a:t>
              </a:r>
              <a:r>
                <a:rPr lang="en-US" altLang="ko-KR" sz="12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List</a:t>
              </a:r>
              <a:r>
                <a:rPr lang="ko-KR" altLang="en-US" sz="12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에 저장 </a:t>
              </a:r>
            </a:p>
            <a:p>
              <a:pPr algn="l"/>
              <a:r>
                <a:rPr lang="en-US" altLang="ko-KR" sz="12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//List</a:t>
              </a:r>
              <a:r>
                <a:rPr lang="ko-KR" altLang="en-US" sz="12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에 저장된 모든 값들의 데이터 타입은 </a:t>
              </a:r>
              <a:r>
                <a:rPr lang="en-US" altLang="ko-KR" sz="1200" dirty="0" err="1">
                  <a:solidFill>
                    <a:srgbClr val="3F7F5F"/>
                  </a:solidFill>
                  <a:latin typeface="Consolas" panose="020B0609020204030204" pitchFamily="49" charset="0"/>
                </a:rPr>
                <a:t>BoardDto</a:t>
              </a:r>
              <a:endParaRPr lang="en-US" altLang="ko-KR" sz="1200" dirty="0">
                <a:solidFill>
                  <a:srgbClr val="3F7F5F"/>
                </a:solidFill>
                <a:latin typeface="Consolas" panose="020B0609020204030204" pitchFamily="49" charset="0"/>
              </a:endParaRPr>
            </a:p>
            <a:p>
              <a:pPr algn="l"/>
              <a:r>
                <a:rPr lang="en-US" altLang="ko-KR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List&lt;</a:t>
              </a:r>
              <a:r>
                <a:rPr lang="en-US" altLang="ko-KR" sz="120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BoardDto</a:t>
              </a:r>
              <a:r>
                <a:rPr lang="en-US" altLang="ko-KR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&gt; </a:t>
              </a:r>
              <a:r>
                <a:rPr lang="en-US" altLang="ko-KR" sz="120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selectAll</a:t>
              </a:r>
              <a:r>
                <a:rPr lang="en-US" altLang="ko-KR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() </a:t>
              </a:r>
              <a:r>
                <a:rPr lang="en-US" altLang="ko-KR" sz="12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throws</a:t>
              </a:r>
              <a:r>
                <a:rPr lang="en-US" altLang="ko-KR" sz="12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Exception;</a:t>
              </a:r>
            </a:p>
            <a:p>
              <a:pPr algn="l"/>
              <a:r>
                <a:rPr lang="en-US" altLang="ko-KR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}</a:t>
              </a: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88CAA6B-4FB4-644C-D2DE-430F752FE2A4}"/>
                </a:ext>
              </a:extLst>
            </p:cNvPr>
            <p:cNvSpPr/>
            <p:nvPr/>
          </p:nvSpPr>
          <p:spPr>
            <a:xfrm>
              <a:off x="427905" y="3001433"/>
              <a:ext cx="1288469" cy="22145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C9E115CF-F31C-44CE-57B2-96EDCBD4A6A7}"/>
              </a:ext>
            </a:extLst>
          </p:cNvPr>
          <p:cNvSpPr txBox="1"/>
          <p:nvPr/>
        </p:nvSpPr>
        <p:spPr>
          <a:xfrm>
            <a:off x="269687" y="226024"/>
            <a:ext cx="1704313" cy="523220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Dao </a:t>
            </a:r>
            <a:r>
              <a:rPr lang="ko-KR" altLang="en-US" sz="2800" b="1" dirty="0">
                <a:solidFill>
                  <a:schemeClr val="bg1"/>
                </a:solidFill>
              </a:rPr>
              <a:t>작성</a:t>
            </a:r>
            <a:endParaRPr lang="en-US" altLang="ko-KR" sz="2800" b="1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F08E0C9-7AC5-797B-29E3-201F5AD07F1E}"/>
              </a:ext>
            </a:extLst>
          </p:cNvPr>
          <p:cNvSpPr txBox="1"/>
          <p:nvPr/>
        </p:nvSpPr>
        <p:spPr>
          <a:xfrm>
            <a:off x="7051931" y="1180694"/>
            <a:ext cx="4809274" cy="20313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&lt;?</a:t>
            </a:r>
            <a:r>
              <a:rPr lang="en-US" altLang="ko-KR" sz="1050" dirty="0">
                <a:solidFill>
                  <a:srgbClr val="3F7F7F"/>
                </a:solidFill>
                <a:latin typeface="Consolas" panose="020B0609020204030204" pitchFamily="49" charset="0"/>
              </a:rPr>
              <a:t>xml </a:t>
            </a:r>
            <a:r>
              <a:rPr lang="en-US" altLang="ko-KR" sz="1050" dirty="0">
                <a:solidFill>
                  <a:srgbClr val="7F007F"/>
                </a:solidFill>
                <a:latin typeface="Consolas" panose="020B0609020204030204" pitchFamily="49" charset="0"/>
              </a:rPr>
              <a:t>version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i="1" dirty="0">
                <a:solidFill>
                  <a:srgbClr val="2A00FF"/>
                </a:solidFill>
                <a:latin typeface="Consolas" panose="020B0609020204030204" pitchFamily="49" charset="0"/>
              </a:rPr>
              <a:t>"1.0" </a:t>
            </a:r>
            <a:r>
              <a:rPr lang="en-US" altLang="ko-KR" sz="1050" i="1" dirty="0">
                <a:solidFill>
                  <a:srgbClr val="7F007F"/>
                </a:solidFill>
                <a:latin typeface="Consolas" panose="020B0609020204030204" pitchFamily="49" charset="0"/>
              </a:rPr>
              <a:t>encoding</a:t>
            </a:r>
            <a:r>
              <a:rPr lang="en-US" altLang="ko-KR" sz="1050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i="1" dirty="0">
                <a:solidFill>
                  <a:srgbClr val="2A00FF"/>
                </a:solidFill>
                <a:latin typeface="Consolas" panose="020B0609020204030204" pitchFamily="49" charset="0"/>
              </a:rPr>
              <a:t>"UTF-8" </a:t>
            </a:r>
            <a:r>
              <a:rPr lang="en-US" altLang="ko-KR" sz="1050" i="1" dirty="0">
                <a:solidFill>
                  <a:srgbClr val="008080"/>
                </a:solidFill>
                <a:latin typeface="Consolas" panose="020B0609020204030204" pitchFamily="49" charset="0"/>
              </a:rPr>
              <a:t>?&gt;</a:t>
            </a:r>
          </a:p>
          <a:p>
            <a:pPr algn="l"/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&lt;!</a:t>
            </a:r>
            <a:r>
              <a:rPr lang="en-US" altLang="ko-KR" sz="1050" dirty="0">
                <a:solidFill>
                  <a:srgbClr val="3F7F7F"/>
                </a:solidFill>
                <a:latin typeface="Consolas" panose="020B0609020204030204" pitchFamily="49" charset="0"/>
              </a:rPr>
              <a:t>DOCTYPE </a:t>
            </a:r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mapper </a:t>
            </a:r>
            <a:r>
              <a:rPr lang="en-US" altLang="ko-KR" sz="1050" dirty="0">
                <a:solidFill>
                  <a:srgbClr val="808080"/>
                </a:solidFill>
                <a:latin typeface="Consolas" panose="020B0609020204030204" pitchFamily="49" charset="0"/>
              </a:rPr>
              <a:t>PUBLIC </a:t>
            </a:r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"-//mybatis.org//DTD Mapper 3.0//EN"</a:t>
            </a:r>
          </a:p>
          <a:p>
            <a:pPr algn="l"/>
            <a:r>
              <a:rPr lang="en-US" altLang="ko-KR" sz="1050" dirty="0">
                <a:latin typeface="Consolas" panose="020B0609020204030204" pitchFamily="49" charset="0"/>
              </a:rPr>
              <a:t>        </a:t>
            </a:r>
            <a:r>
              <a:rPr lang="en-US" altLang="ko-KR" sz="1050" dirty="0">
                <a:solidFill>
                  <a:srgbClr val="3F7F5F"/>
                </a:solidFill>
                <a:latin typeface="Consolas" panose="020B0609020204030204" pitchFamily="49" charset="0"/>
              </a:rPr>
              <a:t>"http://mybatis.org/</a:t>
            </a:r>
            <a:r>
              <a:rPr lang="en-US" altLang="ko-KR" sz="1050" dirty="0" err="1">
                <a:solidFill>
                  <a:srgbClr val="3F7F5F"/>
                </a:solidFill>
                <a:latin typeface="Consolas" panose="020B0609020204030204" pitchFamily="49" charset="0"/>
              </a:rPr>
              <a:t>dtd</a:t>
            </a:r>
            <a:r>
              <a:rPr lang="en-US" altLang="ko-KR" sz="1050" dirty="0">
                <a:solidFill>
                  <a:srgbClr val="3F7F5F"/>
                </a:solidFill>
                <a:latin typeface="Consolas" panose="020B0609020204030204" pitchFamily="49" charset="0"/>
              </a:rPr>
              <a:t>/mybatis-3-mapper.dtd"</a:t>
            </a:r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endParaRPr lang="ko-KR" altLang="en-US" sz="105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50" dirty="0">
                <a:solidFill>
                  <a:srgbClr val="3F7F7F"/>
                </a:solidFill>
                <a:latin typeface="Consolas" panose="020B0609020204030204" pitchFamily="49" charset="0"/>
              </a:rPr>
              <a:t>mapper </a:t>
            </a:r>
            <a:r>
              <a:rPr lang="en-US" altLang="ko-KR" sz="1050" dirty="0">
                <a:solidFill>
                  <a:srgbClr val="7F007F"/>
                </a:solidFill>
                <a:latin typeface="Consolas" panose="020B0609020204030204" pitchFamily="49" charset="0"/>
              </a:rPr>
              <a:t>namespace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50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com.nanumsol.www.dao.BoardMapper</a:t>
            </a:r>
            <a:r>
              <a:rPr lang="en-US" altLang="ko-KR" sz="105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50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ko-KR" altLang="en-US" sz="105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</a:p>
          <a:p>
            <a:pPr algn="l"/>
            <a:r>
              <a:rPr lang="ko-KR" altLang="en-US" sz="105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050" dirty="0">
                <a:solidFill>
                  <a:srgbClr val="3F5FBF"/>
                </a:solidFill>
                <a:latin typeface="Consolas" panose="020B0609020204030204" pitchFamily="49" charset="0"/>
              </a:rPr>
              <a:t>&lt;!-- </a:t>
            </a:r>
            <a:r>
              <a:rPr lang="ko-KR" altLang="en-US" sz="1050" dirty="0">
                <a:solidFill>
                  <a:srgbClr val="3F5FBF"/>
                </a:solidFill>
                <a:latin typeface="Consolas" panose="020B0609020204030204" pitchFamily="49" charset="0"/>
              </a:rPr>
              <a:t>게시판 </a:t>
            </a:r>
            <a:r>
              <a:rPr lang="en-US" altLang="ko-KR" sz="1050" dirty="0">
                <a:solidFill>
                  <a:srgbClr val="3F5FBF"/>
                </a:solidFill>
                <a:latin typeface="Consolas" panose="020B0609020204030204" pitchFamily="49" charset="0"/>
              </a:rPr>
              <a:t>--&gt;</a:t>
            </a:r>
          </a:p>
          <a:p>
            <a:pPr algn="l"/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50" dirty="0">
                <a:solidFill>
                  <a:srgbClr val="3F7F7F"/>
                </a:solidFill>
                <a:latin typeface="Consolas" panose="020B0609020204030204" pitchFamily="49" charset="0"/>
              </a:rPr>
              <a:t>select </a:t>
            </a:r>
            <a:r>
              <a:rPr lang="en-US" altLang="ko-KR" sz="1050" dirty="0">
                <a:solidFill>
                  <a:srgbClr val="7F007F"/>
                </a:solidFill>
                <a:latin typeface="Consolas" panose="020B0609020204030204" pitchFamily="49" charset="0"/>
              </a:rPr>
              <a:t>id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50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selectAll</a:t>
            </a:r>
            <a:r>
              <a:rPr lang="en-US" altLang="ko-KR" sz="1050" i="1" dirty="0">
                <a:solidFill>
                  <a:srgbClr val="2A00FF"/>
                </a:solidFill>
                <a:latin typeface="Consolas" panose="020B0609020204030204" pitchFamily="49" charset="0"/>
              </a:rPr>
              <a:t>" </a:t>
            </a:r>
            <a:r>
              <a:rPr lang="en-US" altLang="ko-KR" sz="1050" i="1" dirty="0" err="1">
                <a:solidFill>
                  <a:srgbClr val="7F007F"/>
                </a:solidFill>
                <a:latin typeface="Consolas" panose="020B0609020204030204" pitchFamily="49" charset="0"/>
              </a:rPr>
              <a:t>resultType</a:t>
            </a:r>
            <a:r>
              <a:rPr lang="en-US" altLang="ko-KR" sz="1050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50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BoardDto</a:t>
            </a:r>
            <a:r>
              <a:rPr lang="en-US" altLang="ko-KR" sz="105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50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        SELECT * FROM </a:t>
            </a:r>
            <a:r>
              <a:rPr lang="en-US" altLang="ko-KR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emp_tb</a:t>
            </a:r>
            <a:endParaRPr lang="en-US" altLang="ko-KR" sz="10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        ORDER BY </a:t>
            </a:r>
            <a:r>
              <a:rPr lang="en-US" altLang="ko-KR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emp_no</a:t>
            </a:r>
            <a:endParaRPr lang="en-US" altLang="ko-KR" sz="10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50" dirty="0">
                <a:solidFill>
                  <a:srgbClr val="3F7F7F"/>
                </a:solidFill>
                <a:latin typeface="Consolas" panose="020B0609020204030204" pitchFamily="49" charset="0"/>
              </a:rPr>
              <a:t>select</a:t>
            </a:r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50" dirty="0">
                <a:solidFill>
                  <a:srgbClr val="3F7F7F"/>
                </a:solidFill>
                <a:latin typeface="Consolas" panose="020B0609020204030204" pitchFamily="49" charset="0"/>
              </a:rPr>
              <a:t>mapper</a:t>
            </a:r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endParaRPr lang="ko-KR" altLang="en-US" sz="1050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5312751-D2E3-6A2E-597A-EF9231680DC2}"/>
              </a:ext>
            </a:extLst>
          </p:cNvPr>
          <p:cNvSpPr/>
          <p:nvPr/>
        </p:nvSpPr>
        <p:spPr>
          <a:xfrm>
            <a:off x="9071775" y="2334509"/>
            <a:ext cx="1609104" cy="20692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881A1192-D3B7-3407-8E6C-12E3468D84AD}"/>
              </a:ext>
            </a:extLst>
          </p:cNvPr>
          <p:cNvSpPr/>
          <p:nvPr/>
        </p:nvSpPr>
        <p:spPr>
          <a:xfrm>
            <a:off x="6608946" y="2611854"/>
            <a:ext cx="352023" cy="23140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553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슬라이드 번호 개체 틀 2">
            <a:extLst>
              <a:ext uri="{FF2B5EF4-FFF2-40B4-BE49-F238E27FC236}">
                <a16:creationId xmlns:a16="http://schemas.microsoft.com/office/drawing/2014/main" id="{88C09CB3-1BA5-15B5-43F6-821746ED88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03C9FC6-657A-4987-8A5A-760564536B33}" type="slidenum">
              <a:rPr lang="ko-KR" altLang="en-US" smtClean="0"/>
              <a:t>12</a:t>
            </a:fld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87105C-C002-C488-FE28-A68AD8AA843C}"/>
              </a:ext>
            </a:extLst>
          </p:cNvPr>
          <p:cNvSpPr txBox="1"/>
          <p:nvPr/>
        </p:nvSpPr>
        <p:spPr>
          <a:xfrm>
            <a:off x="216351" y="209303"/>
            <a:ext cx="2297039" cy="523220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Project </a:t>
            </a:r>
            <a:r>
              <a:rPr lang="ko-KR" altLang="en-US" sz="2800" b="1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생성</a:t>
            </a: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7FAC064D-A1C3-5125-A391-4E64E3E1952A}"/>
              </a:ext>
            </a:extLst>
          </p:cNvPr>
          <p:cNvGrpSpPr/>
          <p:nvPr/>
        </p:nvGrpSpPr>
        <p:grpSpPr>
          <a:xfrm>
            <a:off x="935372" y="1082730"/>
            <a:ext cx="7948930" cy="5087870"/>
            <a:chOff x="1849772" y="700481"/>
            <a:chExt cx="7948930" cy="5087870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A88EE4D7-E84E-8B85-52A6-7E9FA6DF7697}"/>
                </a:ext>
              </a:extLst>
            </p:cNvPr>
            <p:cNvGrpSpPr/>
            <p:nvPr/>
          </p:nvGrpSpPr>
          <p:grpSpPr>
            <a:xfrm>
              <a:off x="1969220" y="940473"/>
              <a:ext cx="7829482" cy="4847878"/>
              <a:chOff x="897165" y="711873"/>
              <a:chExt cx="7829482" cy="4847878"/>
            </a:xfrm>
          </p:grpSpPr>
          <p:grpSp>
            <p:nvGrpSpPr>
              <p:cNvPr id="3" name="그룹 2">
                <a:extLst>
                  <a:ext uri="{FF2B5EF4-FFF2-40B4-BE49-F238E27FC236}">
                    <a16:creationId xmlns:a16="http://schemas.microsoft.com/office/drawing/2014/main" id="{82E40C83-7BDF-BA08-059E-FCE934EAF9BD}"/>
                  </a:ext>
                </a:extLst>
              </p:cNvPr>
              <p:cNvGrpSpPr/>
              <p:nvPr/>
            </p:nvGrpSpPr>
            <p:grpSpPr>
              <a:xfrm>
                <a:off x="897165" y="711873"/>
                <a:ext cx="7251019" cy="1968601"/>
                <a:chOff x="1102117" y="1689335"/>
                <a:chExt cx="7251019" cy="1968601"/>
              </a:xfrm>
            </p:grpSpPr>
            <p:grpSp>
              <p:nvGrpSpPr>
                <p:cNvPr id="28" name="그룹 27">
                  <a:extLst>
                    <a:ext uri="{FF2B5EF4-FFF2-40B4-BE49-F238E27FC236}">
                      <a16:creationId xmlns:a16="http://schemas.microsoft.com/office/drawing/2014/main" id="{2554B1ED-50A8-5B6D-ED7A-BE063FA168CB}"/>
                    </a:ext>
                  </a:extLst>
                </p:cNvPr>
                <p:cNvGrpSpPr/>
                <p:nvPr/>
              </p:nvGrpSpPr>
              <p:grpSpPr>
                <a:xfrm>
                  <a:off x="1102117" y="1803642"/>
                  <a:ext cx="4277449" cy="1739989"/>
                  <a:chOff x="2040165" y="3420275"/>
                  <a:chExt cx="4277449" cy="1739989"/>
                </a:xfrm>
              </p:grpSpPr>
              <p:pic>
                <p:nvPicPr>
                  <p:cNvPr id="34" name="그림 33">
                    <a:extLst>
                      <a:ext uri="{FF2B5EF4-FFF2-40B4-BE49-F238E27FC236}">
                        <a16:creationId xmlns:a16="http://schemas.microsoft.com/office/drawing/2014/main" id="{67610DCC-ED40-9E9E-1849-B44C294F4A4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/>
                  <a:stretch>
                    <a:fillRect/>
                  </a:stretch>
                </p:blipFill>
                <p:spPr>
                  <a:xfrm>
                    <a:off x="2040165" y="3420275"/>
                    <a:ext cx="3232316" cy="1739989"/>
                  </a:xfrm>
                  <a:prstGeom prst="rect">
                    <a:avLst/>
                  </a:prstGeom>
                  <a:ln>
                    <a:solidFill>
                      <a:schemeClr val="tx1"/>
                    </a:solidFill>
                  </a:ln>
                </p:spPr>
              </p:pic>
              <p:sp>
                <p:nvSpPr>
                  <p:cNvPr id="36" name="화살표: 오른쪽 35">
                    <a:extLst>
                      <a:ext uri="{FF2B5EF4-FFF2-40B4-BE49-F238E27FC236}">
                        <a16:creationId xmlns:a16="http://schemas.microsoft.com/office/drawing/2014/main" id="{B33613F9-C2EE-E11F-DD76-D166424993A4}"/>
                      </a:ext>
                    </a:extLst>
                  </p:cNvPr>
                  <p:cNvSpPr/>
                  <p:nvPr/>
                </p:nvSpPr>
                <p:spPr>
                  <a:xfrm>
                    <a:off x="5629717" y="4023919"/>
                    <a:ext cx="687897" cy="532701"/>
                  </a:xfrm>
                  <a:prstGeom prst="rightArrow">
                    <a:avLst/>
                  </a:prstGeom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29" name="그룹 28">
                  <a:extLst>
                    <a:ext uri="{FF2B5EF4-FFF2-40B4-BE49-F238E27FC236}">
                      <a16:creationId xmlns:a16="http://schemas.microsoft.com/office/drawing/2014/main" id="{589FDF77-545B-D8D5-1D44-1DD48F2F78AA}"/>
                    </a:ext>
                  </a:extLst>
                </p:cNvPr>
                <p:cNvGrpSpPr/>
                <p:nvPr/>
              </p:nvGrpSpPr>
              <p:grpSpPr>
                <a:xfrm>
                  <a:off x="1102118" y="1689335"/>
                  <a:ext cx="7251018" cy="1968601"/>
                  <a:chOff x="1102118" y="1689335"/>
                  <a:chExt cx="7251018" cy="1968601"/>
                </a:xfrm>
              </p:grpSpPr>
              <p:pic>
                <p:nvPicPr>
                  <p:cNvPr id="30" name="그림 29">
                    <a:extLst>
                      <a:ext uri="{FF2B5EF4-FFF2-40B4-BE49-F238E27FC236}">
                        <a16:creationId xmlns:a16="http://schemas.microsoft.com/office/drawing/2014/main" id="{95BFCA46-CBE4-810A-0388-AD14CEF637A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5736802" y="1689335"/>
                    <a:ext cx="2616334" cy="1968601"/>
                  </a:xfrm>
                  <a:prstGeom prst="rect">
                    <a:avLst/>
                  </a:prstGeom>
                  <a:ln>
                    <a:solidFill>
                      <a:schemeClr val="tx1"/>
                    </a:solidFill>
                  </a:ln>
                </p:spPr>
              </p:pic>
              <p:sp>
                <p:nvSpPr>
                  <p:cNvPr id="31" name="직사각형 30">
                    <a:extLst>
                      <a:ext uri="{FF2B5EF4-FFF2-40B4-BE49-F238E27FC236}">
                        <a16:creationId xmlns:a16="http://schemas.microsoft.com/office/drawing/2014/main" id="{79668CB8-13FA-312E-41C4-B0CCC279F9EC}"/>
                      </a:ext>
                    </a:extLst>
                  </p:cNvPr>
                  <p:cNvSpPr/>
                  <p:nvPr/>
                </p:nvSpPr>
                <p:spPr>
                  <a:xfrm>
                    <a:off x="6297416" y="2585536"/>
                    <a:ext cx="2055720" cy="770408"/>
                  </a:xfrm>
                  <a:prstGeom prst="rect">
                    <a:avLst/>
                  </a:prstGeom>
                  <a:noFill/>
                  <a:ln w="5715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noFill/>
                    </a:endParaRPr>
                  </a:p>
                </p:txBody>
              </p:sp>
              <p:sp>
                <p:nvSpPr>
                  <p:cNvPr id="33" name="직사각형 32">
                    <a:extLst>
                      <a:ext uri="{FF2B5EF4-FFF2-40B4-BE49-F238E27FC236}">
                        <a16:creationId xmlns:a16="http://schemas.microsoft.com/office/drawing/2014/main" id="{B04FF95A-33F7-5524-9A74-FDE43B03C3B0}"/>
                      </a:ext>
                    </a:extLst>
                  </p:cNvPr>
                  <p:cNvSpPr/>
                  <p:nvPr/>
                </p:nvSpPr>
                <p:spPr>
                  <a:xfrm>
                    <a:off x="1102118" y="2995448"/>
                    <a:ext cx="1089290" cy="285168"/>
                  </a:xfrm>
                  <a:prstGeom prst="rect">
                    <a:avLst/>
                  </a:prstGeom>
                  <a:noFill/>
                  <a:ln w="5715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noFill/>
                    </a:endParaRPr>
                  </a:p>
                </p:txBody>
              </p:sp>
            </p:grpSp>
          </p:grpSp>
          <p:grpSp>
            <p:nvGrpSpPr>
              <p:cNvPr id="4" name="그룹 3">
                <a:extLst>
                  <a:ext uri="{FF2B5EF4-FFF2-40B4-BE49-F238E27FC236}">
                    <a16:creationId xmlns:a16="http://schemas.microsoft.com/office/drawing/2014/main" id="{D9C475FA-1E4B-5CE2-C5EC-668C7FCBDFF5}"/>
                  </a:ext>
                </a:extLst>
              </p:cNvPr>
              <p:cNvGrpSpPr/>
              <p:nvPr/>
            </p:nvGrpSpPr>
            <p:grpSpPr>
              <a:xfrm>
                <a:off x="3347921" y="3077628"/>
                <a:ext cx="5378726" cy="2482123"/>
                <a:chOff x="3347921" y="3077628"/>
                <a:chExt cx="5378726" cy="2482123"/>
              </a:xfrm>
            </p:grpSpPr>
            <p:sp>
              <p:nvSpPr>
                <p:cNvPr id="24" name="화살표: 오른쪽 23">
                  <a:extLst>
                    <a:ext uri="{FF2B5EF4-FFF2-40B4-BE49-F238E27FC236}">
                      <a16:creationId xmlns:a16="http://schemas.microsoft.com/office/drawing/2014/main" id="{A29F7C80-5A32-1182-92CC-5962CBD86EC2}"/>
                    </a:ext>
                  </a:extLst>
                </p:cNvPr>
                <p:cNvSpPr/>
                <p:nvPr/>
              </p:nvSpPr>
              <p:spPr>
                <a:xfrm rot="5400000">
                  <a:off x="6496068" y="3155226"/>
                  <a:ext cx="687897" cy="532701"/>
                </a:xfrm>
                <a:prstGeom prst="rightArrow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25" name="그룹 24">
                  <a:extLst>
                    <a:ext uri="{FF2B5EF4-FFF2-40B4-BE49-F238E27FC236}">
                      <a16:creationId xmlns:a16="http://schemas.microsoft.com/office/drawing/2014/main" id="{362732A2-C996-A900-40C4-CA8E0F8C0050}"/>
                    </a:ext>
                  </a:extLst>
                </p:cNvPr>
                <p:cNvGrpSpPr/>
                <p:nvPr/>
              </p:nvGrpSpPr>
              <p:grpSpPr>
                <a:xfrm>
                  <a:off x="3347921" y="4162679"/>
                  <a:ext cx="5378726" cy="1397072"/>
                  <a:chOff x="3347921" y="4162679"/>
                  <a:chExt cx="5378726" cy="1397072"/>
                </a:xfrm>
              </p:grpSpPr>
              <p:pic>
                <p:nvPicPr>
                  <p:cNvPr id="26" name="그림 25">
                    <a:extLst>
                      <a:ext uri="{FF2B5EF4-FFF2-40B4-BE49-F238E27FC236}">
                        <a16:creationId xmlns:a16="http://schemas.microsoft.com/office/drawing/2014/main" id="{F83CAA2C-3564-CCF0-183D-AB8AF571060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3347921" y="4162679"/>
                    <a:ext cx="5378726" cy="1397072"/>
                  </a:xfrm>
                  <a:prstGeom prst="rect">
                    <a:avLst/>
                  </a:prstGeom>
                  <a:ln>
                    <a:solidFill>
                      <a:schemeClr val="tx1"/>
                    </a:solidFill>
                  </a:ln>
                </p:spPr>
              </p:pic>
              <p:sp>
                <p:nvSpPr>
                  <p:cNvPr id="27" name="직사각형 26">
                    <a:extLst>
                      <a:ext uri="{FF2B5EF4-FFF2-40B4-BE49-F238E27FC236}">
                        <a16:creationId xmlns:a16="http://schemas.microsoft.com/office/drawing/2014/main" id="{FDCDB970-90B9-2F75-2401-24B81F369D27}"/>
                      </a:ext>
                    </a:extLst>
                  </p:cNvPr>
                  <p:cNvSpPr/>
                  <p:nvPr/>
                </p:nvSpPr>
                <p:spPr>
                  <a:xfrm>
                    <a:off x="3556843" y="4534076"/>
                    <a:ext cx="635700" cy="327139"/>
                  </a:xfrm>
                  <a:prstGeom prst="rect">
                    <a:avLst/>
                  </a:prstGeom>
                  <a:noFill/>
                  <a:ln w="5715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noFill/>
                    </a:endParaRPr>
                  </a:p>
                </p:txBody>
              </p:sp>
            </p:grpSp>
          </p:grp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2A95210A-3286-ED04-2ADA-95BD4DA12FBE}"/>
                </a:ext>
              </a:extLst>
            </p:cNvPr>
            <p:cNvSpPr txBox="1"/>
            <p:nvPr/>
          </p:nvSpPr>
          <p:spPr>
            <a:xfrm>
              <a:off x="1849772" y="700481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/>
                <a:t>참고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50262957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6342E8C-91EF-CE6A-847A-CB8585FF4ECB}"/>
              </a:ext>
            </a:extLst>
          </p:cNvPr>
          <p:cNvSpPr txBox="1"/>
          <p:nvPr/>
        </p:nvSpPr>
        <p:spPr>
          <a:xfrm>
            <a:off x="330795" y="1155423"/>
            <a:ext cx="4705775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b="1" dirty="0"/>
              <a:t>아래 코드를 작성합니다</a:t>
            </a:r>
            <a:endParaRPr lang="en-US" altLang="ko-KR" b="1" dirty="0"/>
          </a:p>
          <a:p>
            <a:pPr marL="800100" lvl="1" indent="-342900">
              <a:buAutoNum type="arabicPeriod"/>
            </a:pPr>
            <a:r>
              <a:rPr lang="ko-KR" altLang="en-US" sz="1400" dirty="0"/>
              <a:t>아마 </a:t>
            </a:r>
            <a:r>
              <a:rPr lang="en-US" altLang="ko-KR" sz="1400" dirty="0"/>
              <a:t>List&lt;</a:t>
            </a:r>
            <a:r>
              <a:rPr lang="en-US" altLang="ko-KR" sz="1400" dirty="0" err="1"/>
              <a:t>BoardDto</a:t>
            </a:r>
            <a:r>
              <a:rPr lang="en-US" altLang="ko-KR" sz="1400" dirty="0"/>
              <a:t>&gt;</a:t>
            </a:r>
            <a:r>
              <a:rPr lang="ko-KR" altLang="en-US" sz="1400" dirty="0"/>
              <a:t>에 에러가 발생할 </a:t>
            </a:r>
            <a:r>
              <a:rPr lang="ko-KR" altLang="en-US" sz="1400" dirty="0" err="1"/>
              <a:t>거에요</a:t>
            </a:r>
            <a:r>
              <a:rPr lang="en-US" altLang="ko-KR" sz="1400" dirty="0"/>
              <a:t>. </a:t>
            </a:r>
          </a:p>
          <a:p>
            <a:pPr marL="800100" lvl="1" indent="-342900">
              <a:buAutoNum type="arabicPeriod"/>
            </a:pPr>
            <a:r>
              <a:rPr lang="en-US" altLang="ko-KR" sz="1400" dirty="0"/>
              <a:t>import</a:t>
            </a:r>
            <a:r>
              <a:rPr lang="ko-KR" altLang="en-US" sz="1400" dirty="0"/>
              <a:t>해주면 자동으로 사라집니다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18F05A3-3060-C82B-BA20-38DA7D800457}"/>
              </a:ext>
            </a:extLst>
          </p:cNvPr>
          <p:cNvSpPr txBox="1"/>
          <p:nvPr/>
        </p:nvSpPr>
        <p:spPr>
          <a:xfrm>
            <a:off x="143569" y="4040585"/>
            <a:ext cx="11904862" cy="8617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b="1" dirty="0"/>
              <a:t>메서드 이름을 </a:t>
            </a:r>
            <a:r>
              <a:rPr lang="en-US" altLang="ko-KR" b="1" dirty="0" err="1"/>
              <a:t>selectAll</a:t>
            </a:r>
            <a:r>
              <a:rPr lang="en-US" altLang="ko-KR" b="1" dirty="0"/>
              <a:t>( )</a:t>
            </a:r>
            <a:r>
              <a:rPr lang="ko-KR" altLang="en-US" b="1" dirty="0"/>
              <a:t>으로 정한 이유 </a:t>
            </a:r>
            <a:endParaRPr lang="en-US" altLang="ko-KR" b="1" dirty="0"/>
          </a:p>
          <a:p>
            <a:pPr marL="800100" lvl="1" indent="-342900">
              <a:buAutoNum type="arabicPeriod"/>
            </a:pPr>
            <a:r>
              <a:rPr lang="ko-KR" altLang="en-US" sz="1400" dirty="0"/>
              <a:t>딱히 어떤 이름으로 지어도 상관 없지만</a:t>
            </a:r>
            <a:r>
              <a:rPr lang="en-US" altLang="ko-KR" sz="1400" dirty="0"/>
              <a:t>, </a:t>
            </a:r>
            <a:r>
              <a:rPr lang="ko-KR" altLang="en-US" sz="1400" dirty="0"/>
              <a:t>헷갈리지 않기 위해서 보통 </a:t>
            </a:r>
            <a:r>
              <a:rPr lang="en-US" altLang="ko-KR" sz="1400" dirty="0"/>
              <a:t>boardMapper.xml</a:t>
            </a:r>
            <a:r>
              <a:rPr lang="ko-KR" altLang="en-US" sz="1400" dirty="0"/>
              <a:t>에 있는 실행시킬 </a:t>
            </a:r>
            <a:r>
              <a:rPr lang="en-US" altLang="ko-KR" sz="1400" dirty="0"/>
              <a:t>id</a:t>
            </a:r>
            <a:r>
              <a:rPr lang="ko-KR" altLang="en-US" sz="1400" dirty="0"/>
              <a:t>의 값을 메서드</a:t>
            </a:r>
            <a:r>
              <a:rPr lang="en-US" altLang="ko-KR" sz="1400" dirty="0"/>
              <a:t> </a:t>
            </a:r>
            <a:r>
              <a:rPr lang="ko-KR" altLang="en-US" sz="1400" dirty="0"/>
              <a:t>이름으로 지정한다</a:t>
            </a:r>
            <a:endParaRPr lang="en-US" altLang="ko-KR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E115CF-F31C-44CE-57B2-96EDCBD4A6A7}"/>
              </a:ext>
            </a:extLst>
          </p:cNvPr>
          <p:cNvSpPr txBox="1"/>
          <p:nvPr/>
        </p:nvSpPr>
        <p:spPr>
          <a:xfrm>
            <a:off x="269687" y="226024"/>
            <a:ext cx="1704313" cy="523220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Dao </a:t>
            </a:r>
            <a:r>
              <a:rPr lang="ko-KR" altLang="en-US" sz="2800" b="1" dirty="0">
                <a:solidFill>
                  <a:schemeClr val="bg1"/>
                </a:solidFill>
              </a:rPr>
              <a:t>작성</a:t>
            </a:r>
            <a:endParaRPr lang="en-US" altLang="ko-KR" sz="2800" b="1" dirty="0">
              <a:solidFill>
                <a:schemeClr val="bg1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2EF62695-C7CE-09E4-0B78-98AA1A3FA30C}"/>
              </a:ext>
            </a:extLst>
          </p:cNvPr>
          <p:cNvGrpSpPr/>
          <p:nvPr/>
        </p:nvGrpSpPr>
        <p:grpSpPr>
          <a:xfrm>
            <a:off x="420736" y="1621294"/>
            <a:ext cx="11543970" cy="2031325"/>
            <a:chOff x="420736" y="1621294"/>
            <a:chExt cx="11543970" cy="2031325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F640DCAB-EAD1-94D0-846D-C0155A1559DB}"/>
                </a:ext>
              </a:extLst>
            </p:cNvPr>
            <p:cNvGrpSpPr/>
            <p:nvPr/>
          </p:nvGrpSpPr>
          <p:grpSpPr>
            <a:xfrm>
              <a:off x="420736" y="2240287"/>
              <a:ext cx="6097248" cy="1200329"/>
              <a:chOff x="420736" y="2240287"/>
              <a:chExt cx="6097248" cy="1200329"/>
            </a:xfrm>
          </p:grpSpPr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9ED2D09-252B-9560-F267-71005D645140}"/>
                  </a:ext>
                </a:extLst>
              </p:cNvPr>
              <p:cNvSpPr txBox="1"/>
              <p:nvPr/>
            </p:nvSpPr>
            <p:spPr>
              <a:xfrm>
                <a:off x="420736" y="2240287"/>
                <a:ext cx="6097248" cy="120032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l"/>
                <a:r>
                  <a:rPr lang="en-US" altLang="ko-KR" sz="1200" b="1" dirty="0">
                    <a:solidFill>
                      <a:srgbClr val="7F0055"/>
                    </a:solidFill>
                    <a:latin typeface="Consolas" panose="020B0609020204030204" pitchFamily="49" charset="0"/>
                  </a:rPr>
                  <a:t>public</a:t>
                </a:r>
                <a:r>
                  <a:rPr lang="en-US" altLang="ko-KR" sz="1200" b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en-US" altLang="ko-KR" sz="1200" b="1" dirty="0">
                    <a:solidFill>
                      <a:srgbClr val="7F0055"/>
                    </a:solidFill>
                    <a:latin typeface="Consolas" panose="020B0609020204030204" pitchFamily="49" charset="0"/>
                  </a:rPr>
                  <a:t>interface</a:t>
                </a:r>
                <a:r>
                  <a:rPr lang="en-US" altLang="ko-KR" sz="1200" b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en-US" altLang="ko-KR" sz="1200" b="1" dirty="0" err="1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BoardDao</a:t>
                </a:r>
                <a:r>
                  <a:rPr lang="en-US" altLang="ko-KR" sz="1200" b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{</a:t>
                </a:r>
              </a:p>
              <a:p>
                <a:pPr algn="l"/>
                <a:endParaRPr lang="ko-KR" altLang="en-US" sz="1200" dirty="0">
                  <a:latin typeface="Consolas" panose="020B0609020204030204" pitchFamily="49" charset="0"/>
                </a:endParaRPr>
              </a:p>
              <a:p>
                <a:pPr algn="l"/>
                <a:r>
                  <a:rPr lang="en-US" altLang="ko-KR" sz="1200" dirty="0">
                    <a:solidFill>
                      <a:srgbClr val="3F7F5F"/>
                    </a:solidFill>
                    <a:latin typeface="Consolas" panose="020B0609020204030204" pitchFamily="49" charset="0"/>
                  </a:rPr>
                  <a:t>//</a:t>
                </a:r>
                <a:r>
                  <a:rPr lang="en-US" altLang="ko-KR" sz="1200" dirty="0" err="1">
                    <a:solidFill>
                      <a:srgbClr val="3F7F5F"/>
                    </a:solidFill>
                    <a:latin typeface="Consolas" panose="020B0609020204030204" pitchFamily="49" charset="0"/>
                  </a:rPr>
                  <a:t>selectAll</a:t>
                </a:r>
                <a:r>
                  <a:rPr lang="en-US" altLang="ko-KR" sz="1200" dirty="0">
                    <a:solidFill>
                      <a:srgbClr val="3F7F5F"/>
                    </a:solidFill>
                    <a:latin typeface="Consolas" panose="020B0609020204030204" pitchFamily="49" charset="0"/>
                  </a:rPr>
                  <a:t>()</a:t>
                </a:r>
                <a:r>
                  <a:rPr lang="ko-KR" altLang="en-US" sz="1200" dirty="0">
                    <a:solidFill>
                      <a:srgbClr val="3F7F5F"/>
                    </a:solidFill>
                    <a:latin typeface="Consolas" panose="020B0609020204030204" pitchFamily="49" charset="0"/>
                  </a:rPr>
                  <a:t>메서드의 실행 결과를 </a:t>
                </a:r>
                <a:r>
                  <a:rPr lang="en-US" altLang="ko-KR" sz="1200" dirty="0">
                    <a:solidFill>
                      <a:srgbClr val="3F7F5F"/>
                    </a:solidFill>
                    <a:latin typeface="Consolas" panose="020B0609020204030204" pitchFamily="49" charset="0"/>
                  </a:rPr>
                  <a:t>List</a:t>
                </a:r>
                <a:r>
                  <a:rPr lang="ko-KR" altLang="en-US" sz="1200" dirty="0">
                    <a:solidFill>
                      <a:srgbClr val="3F7F5F"/>
                    </a:solidFill>
                    <a:latin typeface="Consolas" panose="020B0609020204030204" pitchFamily="49" charset="0"/>
                  </a:rPr>
                  <a:t>에 저장 </a:t>
                </a:r>
              </a:p>
              <a:p>
                <a:pPr algn="l"/>
                <a:r>
                  <a:rPr lang="en-US" altLang="ko-KR" sz="1200" dirty="0">
                    <a:solidFill>
                      <a:srgbClr val="3F7F5F"/>
                    </a:solidFill>
                    <a:latin typeface="Consolas" panose="020B0609020204030204" pitchFamily="49" charset="0"/>
                  </a:rPr>
                  <a:t>//List</a:t>
                </a:r>
                <a:r>
                  <a:rPr lang="ko-KR" altLang="en-US" sz="1200" dirty="0">
                    <a:solidFill>
                      <a:srgbClr val="3F7F5F"/>
                    </a:solidFill>
                    <a:latin typeface="Consolas" panose="020B0609020204030204" pitchFamily="49" charset="0"/>
                  </a:rPr>
                  <a:t>에 저장된 모든 값들의 데이터 타입은 </a:t>
                </a:r>
                <a:r>
                  <a:rPr lang="en-US" altLang="ko-KR" sz="1200" dirty="0" err="1">
                    <a:solidFill>
                      <a:srgbClr val="3F7F5F"/>
                    </a:solidFill>
                    <a:latin typeface="Consolas" panose="020B0609020204030204" pitchFamily="49" charset="0"/>
                  </a:rPr>
                  <a:t>BoardDto</a:t>
                </a:r>
                <a:endParaRPr lang="en-US" altLang="ko-KR" sz="1200" dirty="0">
                  <a:solidFill>
                    <a:srgbClr val="3F7F5F"/>
                  </a:solidFill>
                  <a:latin typeface="Consolas" panose="020B0609020204030204" pitchFamily="49" charset="0"/>
                </a:endParaRPr>
              </a:p>
              <a:p>
                <a:pPr algn="l"/>
                <a:r>
                  <a:rPr lang="en-US" altLang="ko-KR" sz="12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List&lt;</a:t>
                </a:r>
                <a:r>
                  <a:rPr lang="en-US" altLang="ko-KR" sz="1200" dirty="0" err="1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BoardDto</a:t>
                </a:r>
                <a:r>
                  <a:rPr lang="en-US" altLang="ko-KR" sz="12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&gt; </a:t>
                </a:r>
                <a:r>
                  <a:rPr lang="en-US" altLang="ko-KR" sz="1200" dirty="0" err="1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selectAll</a:t>
                </a:r>
                <a:r>
                  <a:rPr lang="en-US" altLang="ko-KR" sz="12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() </a:t>
                </a:r>
                <a:r>
                  <a:rPr lang="en-US" altLang="ko-KR" sz="1200" b="1" dirty="0">
                    <a:solidFill>
                      <a:srgbClr val="7F0055"/>
                    </a:solidFill>
                    <a:latin typeface="Consolas" panose="020B0609020204030204" pitchFamily="49" charset="0"/>
                  </a:rPr>
                  <a:t>throws</a:t>
                </a:r>
                <a:r>
                  <a:rPr lang="en-US" altLang="ko-KR" sz="1200" b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Exception;</a:t>
                </a:r>
              </a:p>
              <a:p>
                <a:pPr algn="l"/>
                <a:r>
                  <a:rPr lang="en-US" altLang="ko-KR" sz="12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}</a:t>
                </a:r>
              </a:p>
            </p:txBody>
          </p:sp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C88CAA6B-4FB4-644C-D2DE-430F752FE2A4}"/>
                  </a:ext>
                </a:extLst>
              </p:cNvPr>
              <p:cNvSpPr/>
              <p:nvPr/>
            </p:nvSpPr>
            <p:spPr>
              <a:xfrm>
                <a:off x="1731772" y="3001433"/>
                <a:ext cx="977561" cy="207434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083CE53-C85E-FFCC-A8FD-4BE06D9A605A}"/>
                </a:ext>
              </a:extLst>
            </p:cNvPr>
            <p:cNvSpPr txBox="1"/>
            <p:nvPr/>
          </p:nvSpPr>
          <p:spPr>
            <a:xfrm>
              <a:off x="7155432" y="1621294"/>
              <a:ext cx="4809274" cy="20313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l"/>
              <a:r>
                <a:rPr lang="en-US" altLang="ko-KR" sz="105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&lt;?</a:t>
              </a:r>
              <a:r>
                <a:rPr lang="en-US" altLang="ko-KR" sz="1050" dirty="0">
                  <a:solidFill>
                    <a:srgbClr val="3F7F7F"/>
                  </a:solidFill>
                  <a:latin typeface="Consolas" panose="020B0609020204030204" pitchFamily="49" charset="0"/>
                </a:rPr>
                <a:t>xml </a:t>
              </a:r>
              <a:r>
                <a:rPr lang="en-US" altLang="ko-KR" sz="1050" dirty="0">
                  <a:solidFill>
                    <a:srgbClr val="7F007F"/>
                  </a:solidFill>
                  <a:latin typeface="Consolas" panose="020B0609020204030204" pitchFamily="49" charset="0"/>
                </a:rPr>
                <a:t>version</a:t>
              </a:r>
              <a:r>
                <a:rPr lang="en-US" altLang="ko-KR" sz="1050" dirty="0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ko-KR" sz="105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"1.0" </a:t>
              </a:r>
              <a:r>
                <a:rPr lang="en-US" altLang="ko-KR" sz="1050" i="1" dirty="0">
                  <a:solidFill>
                    <a:srgbClr val="7F007F"/>
                  </a:solidFill>
                  <a:latin typeface="Consolas" panose="020B0609020204030204" pitchFamily="49" charset="0"/>
                </a:rPr>
                <a:t>encoding</a:t>
              </a:r>
              <a:r>
                <a:rPr lang="en-US" altLang="ko-KR" sz="1050" i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ko-KR" sz="105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"UTF-8" </a:t>
              </a:r>
              <a:r>
                <a:rPr lang="en-US" altLang="ko-KR" sz="1050" i="1" dirty="0">
                  <a:solidFill>
                    <a:srgbClr val="008080"/>
                  </a:solidFill>
                  <a:latin typeface="Consolas" panose="020B0609020204030204" pitchFamily="49" charset="0"/>
                </a:rPr>
                <a:t>?&gt;</a:t>
              </a:r>
            </a:p>
            <a:p>
              <a:pPr algn="l"/>
              <a:r>
                <a:rPr lang="en-US" altLang="ko-KR" sz="105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&lt;!</a:t>
              </a:r>
              <a:r>
                <a:rPr lang="en-US" altLang="ko-KR" sz="1050" dirty="0">
                  <a:solidFill>
                    <a:srgbClr val="3F7F7F"/>
                  </a:solidFill>
                  <a:latin typeface="Consolas" panose="020B0609020204030204" pitchFamily="49" charset="0"/>
                </a:rPr>
                <a:t>DOCTYPE </a:t>
              </a:r>
              <a:r>
                <a:rPr lang="en-US" altLang="ko-KR" sz="1050" dirty="0">
                  <a:solidFill>
                    <a:srgbClr val="008080"/>
                  </a:solidFill>
                  <a:latin typeface="Consolas" panose="020B0609020204030204" pitchFamily="49" charset="0"/>
                </a:rPr>
                <a:t>mapper </a:t>
              </a:r>
              <a:r>
                <a:rPr lang="en-US" altLang="ko-KR" sz="1050" dirty="0">
                  <a:solidFill>
                    <a:srgbClr val="808080"/>
                  </a:solidFill>
                  <a:latin typeface="Consolas" panose="020B0609020204030204" pitchFamily="49" charset="0"/>
                </a:rPr>
                <a:t>PUBLIC </a:t>
              </a:r>
              <a:r>
                <a:rPr lang="en-US" altLang="ko-KR" sz="1050" dirty="0">
                  <a:solidFill>
                    <a:srgbClr val="008080"/>
                  </a:solidFill>
                  <a:latin typeface="Consolas" panose="020B0609020204030204" pitchFamily="49" charset="0"/>
                </a:rPr>
                <a:t>"-//mybatis.org//DTD Mapper 3.0//EN"</a:t>
              </a:r>
            </a:p>
            <a:p>
              <a:pPr algn="l"/>
              <a:r>
                <a:rPr lang="en-US" altLang="ko-KR" sz="1050" dirty="0">
                  <a:latin typeface="Consolas" panose="020B0609020204030204" pitchFamily="49" charset="0"/>
                </a:rPr>
                <a:t>        </a:t>
              </a:r>
              <a:r>
                <a:rPr lang="en-US" altLang="ko-KR" sz="1050" dirty="0">
                  <a:solidFill>
                    <a:srgbClr val="3F7F5F"/>
                  </a:solidFill>
                  <a:latin typeface="Consolas" panose="020B0609020204030204" pitchFamily="49" charset="0"/>
                </a:rPr>
                <a:t>"http://mybatis.org/</a:t>
              </a:r>
              <a:r>
                <a:rPr lang="en-US" altLang="ko-KR" sz="1050" dirty="0" err="1">
                  <a:solidFill>
                    <a:srgbClr val="3F7F5F"/>
                  </a:solidFill>
                  <a:latin typeface="Consolas" panose="020B0609020204030204" pitchFamily="49" charset="0"/>
                </a:rPr>
                <a:t>dtd</a:t>
              </a:r>
              <a:r>
                <a:rPr lang="en-US" altLang="ko-KR" sz="1050" dirty="0">
                  <a:solidFill>
                    <a:srgbClr val="3F7F5F"/>
                  </a:solidFill>
                  <a:latin typeface="Consolas" panose="020B0609020204030204" pitchFamily="49" charset="0"/>
                </a:rPr>
                <a:t>/mybatis-3-mapper.dtd"</a:t>
              </a:r>
              <a:r>
                <a:rPr lang="en-US" altLang="ko-KR" sz="105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/>
              <a:endParaRPr lang="ko-KR" altLang="en-US" sz="1050" dirty="0">
                <a:latin typeface="Consolas" panose="020B0609020204030204" pitchFamily="49" charset="0"/>
              </a:endParaRPr>
            </a:p>
            <a:p>
              <a:pPr algn="l"/>
              <a:r>
                <a:rPr lang="en-US" altLang="ko-KR" sz="105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ko-KR" sz="1050" dirty="0">
                  <a:solidFill>
                    <a:srgbClr val="3F7F7F"/>
                  </a:solidFill>
                  <a:latin typeface="Consolas" panose="020B0609020204030204" pitchFamily="49" charset="0"/>
                </a:rPr>
                <a:t>mapper </a:t>
              </a:r>
              <a:r>
                <a:rPr lang="en-US" altLang="ko-KR" sz="1050" dirty="0">
                  <a:solidFill>
                    <a:srgbClr val="7F007F"/>
                  </a:solidFill>
                  <a:latin typeface="Consolas" panose="020B0609020204030204" pitchFamily="49" charset="0"/>
                </a:rPr>
                <a:t>namespace</a:t>
              </a:r>
              <a:r>
                <a:rPr lang="en-US" altLang="ko-KR" sz="1050" dirty="0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ko-KR" sz="105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1050" i="1" dirty="0" err="1">
                  <a:solidFill>
                    <a:srgbClr val="2A00FF"/>
                  </a:solidFill>
                  <a:latin typeface="Consolas" panose="020B0609020204030204" pitchFamily="49" charset="0"/>
                </a:rPr>
                <a:t>com.nanumsol.www.dao.BoardMapper</a:t>
              </a:r>
              <a:r>
                <a:rPr lang="en-US" altLang="ko-KR" sz="105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1050" i="1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/>
              <a:r>
                <a:rPr lang="ko-KR" altLang="en-US" sz="105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</a:t>
              </a:r>
            </a:p>
            <a:p>
              <a:pPr algn="l"/>
              <a:r>
                <a:rPr lang="ko-KR" altLang="en-US" sz="105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</a:t>
              </a:r>
              <a:r>
                <a:rPr lang="en-US" altLang="ko-KR" sz="1050" dirty="0">
                  <a:solidFill>
                    <a:srgbClr val="3F5FBF"/>
                  </a:solidFill>
                  <a:latin typeface="Consolas" panose="020B0609020204030204" pitchFamily="49" charset="0"/>
                </a:rPr>
                <a:t>&lt;!-- </a:t>
              </a:r>
              <a:r>
                <a:rPr lang="ko-KR" altLang="en-US" sz="1050" dirty="0">
                  <a:solidFill>
                    <a:srgbClr val="3F5FBF"/>
                  </a:solidFill>
                  <a:latin typeface="Consolas" panose="020B0609020204030204" pitchFamily="49" charset="0"/>
                </a:rPr>
                <a:t>게시판 </a:t>
              </a:r>
              <a:r>
                <a:rPr lang="en-US" altLang="ko-KR" sz="1050" dirty="0">
                  <a:solidFill>
                    <a:srgbClr val="3F5FBF"/>
                  </a:solidFill>
                  <a:latin typeface="Consolas" panose="020B0609020204030204" pitchFamily="49" charset="0"/>
                </a:rPr>
                <a:t>--&gt;</a:t>
              </a:r>
            </a:p>
            <a:p>
              <a:pPr algn="l"/>
              <a:r>
                <a:rPr lang="en-US" altLang="ko-KR" sz="105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</a:t>
              </a:r>
              <a:r>
                <a:rPr lang="en-US" altLang="ko-KR" sz="105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ko-KR" sz="1050" dirty="0">
                  <a:solidFill>
                    <a:srgbClr val="3F7F7F"/>
                  </a:solidFill>
                  <a:latin typeface="Consolas" panose="020B0609020204030204" pitchFamily="49" charset="0"/>
                </a:rPr>
                <a:t>select </a:t>
              </a:r>
              <a:r>
                <a:rPr lang="en-US" altLang="ko-KR" sz="1050" dirty="0">
                  <a:solidFill>
                    <a:srgbClr val="7F007F"/>
                  </a:solidFill>
                  <a:latin typeface="Consolas" panose="020B0609020204030204" pitchFamily="49" charset="0"/>
                </a:rPr>
                <a:t>id</a:t>
              </a:r>
              <a:r>
                <a:rPr lang="en-US" altLang="ko-KR" sz="1050" dirty="0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ko-KR" sz="105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1050" i="1" dirty="0" err="1">
                  <a:solidFill>
                    <a:srgbClr val="2A00FF"/>
                  </a:solidFill>
                  <a:latin typeface="Consolas" panose="020B0609020204030204" pitchFamily="49" charset="0"/>
                </a:rPr>
                <a:t>selectAll</a:t>
              </a:r>
              <a:r>
                <a:rPr lang="en-US" altLang="ko-KR" sz="105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 </a:t>
              </a:r>
              <a:r>
                <a:rPr lang="en-US" altLang="ko-KR" sz="1050" i="1" dirty="0" err="1">
                  <a:solidFill>
                    <a:srgbClr val="7F007F"/>
                  </a:solidFill>
                  <a:latin typeface="Consolas" panose="020B0609020204030204" pitchFamily="49" charset="0"/>
                </a:rPr>
                <a:t>resultType</a:t>
              </a:r>
              <a:r>
                <a:rPr lang="en-US" altLang="ko-KR" sz="1050" i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ko-KR" sz="105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1050" i="1" dirty="0" err="1">
                  <a:solidFill>
                    <a:srgbClr val="2A00FF"/>
                  </a:solidFill>
                  <a:latin typeface="Consolas" panose="020B0609020204030204" pitchFamily="49" charset="0"/>
                </a:rPr>
                <a:t>BoardDto</a:t>
              </a:r>
              <a:r>
                <a:rPr lang="en-US" altLang="ko-KR" sz="105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1050" i="1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/>
              <a:r>
                <a:rPr lang="en-US" altLang="ko-KR" sz="105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    SELECT * FROM </a:t>
              </a:r>
              <a:r>
                <a:rPr lang="en-US" altLang="ko-KR" sz="105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emp_tb</a:t>
              </a:r>
              <a:endPara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endParaRPr>
            </a:p>
            <a:p>
              <a:pPr algn="l"/>
              <a:r>
                <a:rPr lang="en-US" altLang="ko-KR" sz="105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    ORDER BY </a:t>
              </a:r>
              <a:r>
                <a:rPr lang="en-US" altLang="ko-KR" sz="105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emp_no</a:t>
              </a:r>
              <a:endPara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endParaRPr>
            </a:p>
            <a:p>
              <a:pPr algn="l"/>
              <a:r>
                <a:rPr lang="en-US" altLang="ko-KR" sz="105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</a:t>
              </a:r>
              <a:r>
                <a:rPr lang="en-US" altLang="ko-KR" sz="105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&lt;/</a:t>
              </a:r>
              <a:r>
                <a:rPr lang="en-US" altLang="ko-KR" sz="1050" dirty="0">
                  <a:solidFill>
                    <a:srgbClr val="3F7F7F"/>
                  </a:solidFill>
                  <a:latin typeface="Consolas" panose="020B0609020204030204" pitchFamily="49" charset="0"/>
                </a:rPr>
                <a:t>select</a:t>
              </a:r>
              <a:r>
                <a:rPr lang="en-US" altLang="ko-KR" sz="105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/>
              <a:r>
                <a:rPr lang="en-US" altLang="ko-KR" sz="105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</a:t>
              </a:r>
              <a:r>
                <a:rPr lang="en-US" altLang="ko-KR" sz="105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&lt;/</a:t>
              </a:r>
              <a:r>
                <a:rPr lang="en-US" altLang="ko-KR" sz="1050" dirty="0">
                  <a:solidFill>
                    <a:srgbClr val="3F7F7F"/>
                  </a:solidFill>
                  <a:latin typeface="Consolas" panose="020B0609020204030204" pitchFamily="49" charset="0"/>
                </a:rPr>
                <a:t>mapper</a:t>
              </a:r>
              <a:r>
                <a:rPr lang="en-US" altLang="ko-KR" sz="105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  <a:endParaRPr lang="ko-KR" altLang="en-US" sz="1050" dirty="0"/>
            </a:p>
          </p:txBody>
        </p:sp>
        <p:sp>
          <p:nvSpPr>
            <p:cNvPr id="8" name="화살표: 오른쪽 7">
              <a:extLst>
                <a:ext uri="{FF2B5EF4-FFF2-40B4-BE49-F238E27FC236}">
                  <a16:creationId xmlns:a16="http://schemas.microsoft.com/office/drawing/2014/main" id="{66FCF742-CF46-7E2D-4440-32E6DD3B4C92}"/>
                </a:ext>
              </a:extLst>
            </p:cNvPr>
            <p:cNvSpPr/>
            <p:nvPr/>
          </p:nvSpPr>
          <p:spPr>
            <a:xfrm>
              <a:off x="6595155" y="2700751"/>
              <a:ext cx="415245" cy="279400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CED7FE3-B5A9-0C4E-EFBB-021D8822BCF0}"/>
              </a:ext>
            </a:extLst>
          </p:cNvPr>
          <p:cNvSpPr/>
          <p:nvPr/>
        </p:nvSpPr>
        <p:spPr>
          <a:xfrm>
            <a:off x="8093032" y="2752790"/>
            <a:ext cx="1087628" cy="20966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1517046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4375829" y="3075057"/>
            <a:ext cx="3440365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 err="1">
                <a:solidFill>
                  <a:schemeClr val="bg1"/>
                </a:solidFill>
              </a:rPr>
              <a:t>DaoImpl</a:t>
            </a:r>
            <a:r>
              <a:rPr lang="en-US" altLang="ko-KR" sz="4000" b="1" dirty="0">
                <a:solidFill>
                  <a:schemeClr val="bg1"/>
                </a:solidFill>
              </a:rPr>
              <a:t> </a:t>
            </a:r>
            <a:r>
              <a:rPr lang="ko-KR" altLang="en-US" sz="4000" b="1" dirty="0">
                <a:solidFill>
                  <a:schemeClr val="bg1"/>
                </a:solidFill>
              </a:rPr>
              <a:t>작성</a:t>
            </a:r>
            <a:endParaRPr lang="en-US" altLang="ko-KR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7486363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41941" y="264124"/>
            <a:ext cx="2465739" cy="523220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 err="1">
                <a:solidFill>
                  <a:schemeClr val="bg1"/>
                </a:solidFill>
              </a:rPr>
              <a:t>DaoImpl</a:t>
            </a:r>
            <a:r>
              <a:rPr lang="en-US" altLang="ko-KR" sz="2800" b="1" dirty="0">
                <a:solidFill>
                  <a:schemeClr val="bg1"/>
                </a:solidFill>
              </a:rPr>
              <a:t> </a:t>
            </a:r>
            <a:r>
              <a:rPr lang="ko-KR" altLang="en-US" sz="2800" b="1" dirty="0">
                <a:solidFill>
                  <a:schemeClr val="bg1"/>
                </a:solidFill>
              </a:rPr>
              <a:t>작성</a:t>
            </a:r>
            <a:endParaRPr lang="en-US" altLang="ko-KR" sz="2800" b="1" dirty="0">
              <a:solidFill>
                <a:schemeClr val="bg1"/>
              </a:solidFill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ACE8795-EEC5-C766-54F0-D0E30AB93057}"/>
              </a:ext>
            </a:extLst>
          </p:cNvPr>
          <p:cNvGrpSpPr/>
          <p:nvPr/>
        </p:nvGrpSpPr>
        <p:grpSpPr>
          <a:xfrm>
            <a:off x="301261" y="1188563"/>
            <a:ext cx="9896176" cy="3736992"/>
            <a:chOff x="284328" y="1146230"/>
            <a:chExt cx="9896176" cy="3736992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F01CA333-A481-259B-291D-A40565FA573A}"/>
                </a:ext>
              </a:extLst>
            </p:cNvPr>
            <p:cNvSpPr txBox="1"/>
            <p:nvPr/>
          </p:nvSpPr>
          <p:spPr>
            <a:xfrm>
              <a:off x="284328" y="1146230"/>
              <a:ext cx="8901539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342900" indent="-342900">
                <a:buAutoNum type="arabicPeriod"/>
              </a:pPr>
              <a:r>
                <a:rPr lang="en-US" altLang="ko-KR" b="1" dirty="0"/>
                <a:t>Dao</a:t>
              </a:r>
              <a:r>
                <a:rPr lang="ko-KR" altLang="en-US" b="1" dirty="0"/>
                <a:t> 패키지 내부에 </a:t>
              </a:r>
              <a:r>
                <a:rPr lang="en-US" altLang="ko-KR" b="1" dirty="0"/>
                <a:t>BoardDaoImpl.java</a:t>
              </a:r>
              <a:r>
                <a:rPr lang="ko-KR" altLang="en-US" b="1" dirty="0"/>
                <a:t>파일을 만들어 줍니다 </a:t>
              </a:r>
              <a:r>
                <a:rPr lang="en-US" altLang="ko-KR" b="1" dirty="0"/>
                <a:t>(class</a:t>
              </a:r>
              <a:r>
                <a:rPr lang="ko-KR" altLang="en-US" b="1" dirty="0"/>
                <a:t>파일입니다</a:t>
              </a:r>
              <a:r>
                <a:rPr lang="en-US" altLang="ko-KR" b="1" dirty="0"/>
                <a:t>)</a:t>
              </a:r>
            </a:p>
            <a:p>
              <a:pPr marL="342900" indent="-342900">
                <a:buAutoNum type="arabicPeriod"/>
              </a:pPr>
              <a:r>
                <a:rPr lang="en-US" altLang="ko-KR" b="1" dirty="0"/>
                <a:t>implements</a:t>
              </a:r>
              <a:r>
                <a:rPr lang="ko-KR" altLang="en-US" b="1" dirty="0"/>
                <a:t> </a:t>
              </a:r>
              <a:r>
                <a:rPr lang="en-US" altLang="ko-KR" b="1" dirty="0" err="1"/>
                <a:t>BoardDao</a:t>
              </a:r>
              <a:r>
                <a:rPr lang="ko-KR" altLang="en-US" b="1" dirty="0"/>
                <a:t>를 해주고</a:t>
              </a:r>
              <a:r>
                <a:rPr lang="en-US" altLang="ko-KR" b="1" dirty="0"/>
                <a:t>, overriding</a:t>
              </a:r>
              <a:r>
                <a:rPr lang="ko-KR" altLang="en-US" b="1" dirty="0"/>
                <a:t>을 진행합니다</a:t>
              </a:r>
              <a:r>
                <a:rPr lang="en-US" altLang="ko-KR" b="1" dirty="0"/>
                <a:t>.</a:t>
              </a:r>
            </a:p>
            <a:p>
              <a:pPr marL="342900" indent="-342900">
                <a:buAutoNum type="arabicPeriod"/>
              </a:pPr>
              <a:endParaRPr lang="en-US" altLang="ko-KR" b="1" dirty="0"/>
            </a:p>
            <a:p>
              <a:pPr marL="342900" indent="-342900">
                <a:buAutoNum type="arabicPeriod"/>
              </a:pPr>
              <a:endParaRPr lang="en-US" altLang="ko-KR" b="1" dirty="0"/>
            </a:p>
          </p:txBody>
        </p: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39066114-ED85-6C13-953D-BEC8A6F1B0F7}"/>
                </a:ext>
              </a:extLst>
            </p:cNvPr>
            <p:cNvGrpSpPr/>
            <p:nvPr/>
          </p:nvGrpSpPr>
          <p:grpSpPr>
            <a:xfrm>
              <a:off x="552448" y="2205566"/>
              <a:ext cx="9628056" cy="2677656"/>
              <a:chOff x="684028" y="2804358"/>
              <a:chExt cx="9628056" cy="2677656"/>
            </a:xfrm>
          </p:grpSpPr>
          <p:grpSp>
            <p:nvGrpSpPr>
              <p:cNvPr id="4" name="그룹 3">
                <a:extLst>
                  <a:ext uri="{FF2B5EF4-FFF2-40B4-BE49-F238E27FC236}">
                    <a16:creationId xmlns:a16="http://schemas.microsoft.com/office/drawing/2014/main" id="{334E432D-85D1-3BF8-BE9F-0E6C8CDB2289}"/>
                  </a:ext>
                </a:extLst>
              </p:cNvPr>
              <p:cNvGrpSpPr/>
              <p:nvPr/>
            </p:nvGrpSpPr>
            <p:grpSpPr>
              <a:xfrm>
                <a:off x="684028" y="3411474"/>
                <a:ext cx="2114659" cy="1251014"/>
                <a:chOff x="811444" y="2534002"/>
                <a:chExt cx="2114659" cy="1251014"/>
              </a:xfrm>
            </p:grpSpPr>
            <p:pic>
              <p:nvPicPr>
                <p:cNvPr id="8" name="그림 7">
                  <a:extLst>
                    <a:ext uri="{FF2B5EF4-FFF2-40B4-BE49-F238E27FC236}">
                      <a16:creationId xmlns:a16="http://schemas.microsoft.com/office/drawing/2014/main" id="{74C0C0C8-1BB5-FD08-5C57-4205866E7E4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811444" y="2534002"/>
                  <a:ext cx="2114659" cy="1251014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sp>
              <p:nvSpPr>
                <p:cNvPr id="9" name="직사각형 8">
                  <a:extLst>
                    <a:ext uri="{FF2B5EF4-FFF2-40B4-BE49-F238E27FC236}">
                      <a16:creationId xmlns:a16="http://schemas.microsoft.com/office/drawing/2014/main" id="{E6F6C0DF-24BF-637D-B997-6151BD57706E}"/>
                    </a:ext>
                  </a:extLst>
                </p:cNvPr>
                <p:cNvSpPr/>
                <p:nvPr/>
              </p:nvSpPr>
              <p:spPr>
                <a:xfrm>
                  <a:off x="1608675" y="3553309"/>
                  <a:ext cx="1254445" cy="231707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C2D1C4F-4F8B-356F-D38D-834073C6F90D}"/>
                  </a:ext>
                </a:extLst>
              </p:cNvPr>
              <p:cNvSpPr txBox="1"/>
              <p:nvPr/>
            </p:nvSpPr>
            <p:spPr>
              <a:xfrm>
                <a:off x="4214836" y="2804358"/>
                <a:ext cx="6097248" cy="267765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l"/>
                <a:r>
                  <a:rPr lang="fr-FR" altLang="ko-KR" sz="1200" b="1" dirty="0">
                    <a:solidFill>
                      <a:srgbClr val="7F0055"/>
                    </a:solidFill>
                    <a:latin typeface="Consolas" panose="020B0609020204030204" pitchFamily="49" charset="0"/>
                  </a:rPr>
                  <a:t>package</a:t>
                </a:r>
                <a:r>
                  <a:rPr lang="fr-FR" altLang="ko-KR" sz="1200" b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com.nanumsol.www.dao;</a:t>
                </a:r>
              </a:p>
              <a:p>
                <a:pPr algn="l"/>
                <a:endParaRPr lang="ko-KR" altLang="en-US" sz="1200" dirty="0">
                  <a:latin typeface="Consolas" panose="020B0609020204030204" pitchFamily="49" charset="0"/>
                </a:endParaRPr>
              </a:p>
              <a:p>
                <a:pPr algn="l"/>
                <a:r>
                  <a:rPr lang="en-US" altLang="ko-KR" sz="1200" b="1" dirty="0">
                    <a:solidFill>
                      <a:srgbClr val="7F0055"/>
                    </a:solidFill>
                    <a:latin typeface="Consolas" panose="020B0609020204030204" pitchFamily="49" charset="0"/>
                  </a:rPr>
                  <a:t>import</a:t>
                </a:r>
                <a:r>
                  <a:rPr lang="en-US" altLang="ko-KR" sz="1200" b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en-US" altLang="ko-KR" sz="1200" b="1" dirty="0" err="1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java.util.List</a:t>
                </a:r>
                <a:r>
                  <a:rPr lang="en-US" altLang="ko-KR" sz="1200" b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;</a:t>
                </a:r>
              </a:p>
              <a:p>
                <a:pPr algn="l"/>
                <a:endParaRPr lang="ko-KR" altLang="en-US" sz="1200" dirty="0">
                  <a:latin typeface="Consolas" panose="020B0609020204030204" pitchFamily="49" charset="0"/>
                </a:endParaRPr>
              </a:p>
              <a:p>
                <a:pPr algn="l"/>
                <a:r>
                  <a:rPr lang="fr-FR" altLang="ko-KR" sz="1200" b="1" dirty="0">
                    <a:solidFill>
                      <a:srgbClr val="7F0055"/>
                    </a:solidFill>
                    <a:latin typeface="Consolas" panose="020B0609020204030204" pitchFamily="49" charset="0"/>
                  </a:rPr>
                  <a:t>import</a:t>
                </a:r>
                <a:r>
                  <a:rPr lang="fr-FR" altLang="ko-KR" sz="1200" b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com.nanumsol.www.domain.BoardDto;</a:t>
                </a:r>
              </a:p>
              <a:p>
                <a:pPr algn="l"/>
                <a:endParaRPr lang="ko-KR" altLang="en-US" sz="1200" dirty="0">
                  <a:latin typeface="Consolas" panose="020B0609020204030204" pitchFamily="49" charset="0"/>
                </a:endParaRPr>
              </a:p>
              <a:p>
                <a:pPr algn="l"/>
                <a:r>
                  <a:rPr lang="en-US" altLang="ko-KR" sz="1200" b="1" dirty="0">
                    <a:solidFill>
                      <a:srgbClr val="7F0055"/>
                    </a:solidFill>
                    <a:latin typeface="Consolas" panose="020B0609020204030204" pitchFamily="49" charset="0"/>
                  </a:rPr>
                  <a:t>public</a:t>
                </a:r>
                <a:r>
                  <a:rPr lang="en-US" altLang="ko-KR" sz="1200" b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en-US" altLang="ko-KR" sz="1200" b="1" dirty="0">
                    <a:solidFill>
                      <a:srgbClr val="7F0055"/>
                    </a:solidFill>
                    <a:latin typeface="Consolas" panose="020B0609020204030204" pitchFamily="49" charset="0"/>
                  </a:rPr>
                  <a:t>class</a:t>
                </a:r>
                <a:r>
                  <a:rPr lang="en-US" altLang="ko-KR" sz="1200" b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en-US" altLang="ko-KR" sz="1200" b="1" dirty="0" err="1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BoardDaoImpl</a:t>
                </a:r>
                <a:r>
                  <a:rPr lang="en-US" altLang="ko-KR" sz="1200" b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en-US" altLang="ko-KR" sz="1200" b="1" dirty="0">
                    <a:solidFill>
                      <a:srgbClr val="7F0055"/>
                    </a:solidFill>
                    <a:latin typeface="Consolas" panose="020B0609020204030204" pitchFamily="49" charset="0"/>
                  </a:rPr>
                  <a:t>implements</a:t>
                </a:r>
                <a:r>
                  <a:rPr lang="en-US" altLang="ko-KR" sz="1200" b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en-US" altLang="ko-KR" sz="1200" b="1" dirty="0" err="1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BoardDao</a:t>
                </a:r>
                <a:r>
                  <a:rPr lang="en-US" altLang="ko-KR" sz="1200" b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{</a:t>
                </a:r>
              </a:p>
              <a:p>
                <a:pPr algn="l"/>
                <a:endParaRPr lang="ko-KR" altLang="en-US" sz="1200" dirty="0">
                  <a:latin typeface="Consolas" panose="020B0609020204030204" pitchFamily="49" charset="0"/>
                </a:endParaRPr>
              </a:p>
              <a:p>
                <a:pPr algn="l"/>
                <a:r>
                  <a:rPr lang="en-US" altLang="ko-KR" sz="1200" dirty="0">
                    <a:solidFill>
                      <a:srgbClr val="646464"/>
                    </a:solidFill>
                    <a:latin typeface="Consolas" panose="020B0609020204030204" pitchFamily="49" charset="0"/>
                  </a:rPr>
                  <a:t>@Override</a:t>
                </a:r>
              </a:p>
              <a:p>
                <a:pPr algn="l"/>
                <a:r>
                  <a:rPr lang="en-US" altLang="ko-KR" sz="1200" b="1" dirty="0">
                    <a:solidFill>
                      <a:srgbClr val="7F0055"/>
                    </a:solidFill>
                    <a:latin typeface="Consolas" panose="020B0609020204030204" pitchFamily="49" charset="0"/>
                  </a:rPr>
                  <a:t>public</a:t>
                </a:r>
                <a:r>
                  <a:rPr lang="en-US" altLang="ko-KR" sz="1200" b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List&lt;</a:t>
                </a:r>
                <a:r>
                  <a:rPr lang="en-US" altLang="ko-KR" sz="1200" b="1" dirty="0" err="1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BoardDto</a:t>
                </a:r>
                <a:r>
                  <a:rPr lang="en-US" altLang="ko-KR" sz="1200" b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&gt; </a:t>
                </a:r>
                <a:r>
                  <a:rPr lang="en-US" altLang="ko-KR" sz="1200" b="1" dirty="0" err="1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selectAll</a:t>
                </a:r>
                <a:r>
                  <a:rPr lang="en-US" altLang="ko-KR" sz="1200" b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() </a:t>
                </a:r>
                <a:r>
                  <a:rPr lang="en-US" altLang="ko-KR" sz="1200" b="1" dirty="0">
                    <a:solidFill>
                      <a:srgbClr val="7F0055"/>
                    </a:solidFill>
                    <a:latin typeface="Consolas" panose="020B0609020204030204" pitchFamily="49" charset="0"/>
                  </a:rPr>
                  <a:t>throws</a:t>
                </a:r>
                <a:r>
                  <a:rPr lang="en-US" altLang="ko-KR" sz="1200" b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Exception {</a:t>
                </a:r>
              </a:p>
              <a:p>
                <a:pPr algn="l"/>
                <a:r>
                  <a:rPr lang="en-US" altLang="ko-KR" sz="1200" dirty="0">
                    <a:solidFill>
                      <a:srgbClr val="3F7F5F"/>
                    </a:solidFill>
                    <a:latin typeface="Consolas" panose="020B0609020204030204" pitchFamily="49" charset="0"/>
                  </a:rPr>
                  <a:t>  // </a:t>
                </a:r>
                <a:r>
                  <a:rPr lang="en-US" altLang="ko-KR" sz="1200" b="1" dirty="0">
                    <a:solidFill>
                      <a:srgbClr val="7F9FBF"/>
                    </a:solidFill>
                    <a:latin typeface="Consolas" panose="020B0609020204030204" pitchFamily="49" charset="0"/>
                  </a:rPr>
                  <a:t>TODO</a:t>
                </a:r>
                <a:r>
                  <a:rPr lang="en-US" altLang="ko-KR" sz="1200" b="1" dirty="0">
                    <a:solidFill>
                      <a:srgbClr val="3F7F5F"/>
                    </a:solidFill>
                    <a:latin typeface="Consolas" panose="020B0609020204030204" pitchFamily="49" charset="0"/>
                  </a:rPr>
                  <a:t> Auto-generated method stub</a:t>
                </a:r>
              </a:p>
              <a:p>
                <a:pPr algn="l"/>
                <a:r>
                  <a:rPr lang="en-US" altLang="ko-KR" sz="1200" b="1" dirty="0">
                    <a:solidFill>
                      <a:srgbClr val="7F0055"/>
                    </a:solidFill>
                    <a:latin typeface="Consolas" panose="020B0609020204030204" pitchFamily="49" charset="0"/>
                  </a:rPr>
                  <a:t>  return</a:t>
                </a:r>
                <a:r>
                  <a:rPr lang="en-US" altLang="ko-KR" sz="1200" b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en-US" altLang="ko-KR" sz="1200" b="1" dirty="0">
                    <a:solidFill>
                      <a:srgbClr val="7F0055"/>
                    </a:solidFill>
                    <a:latin typeface="Consolas" panose="020B0609020204030204" pitchFamily="49" charset="0"/>
                  </a:rPr>
                  <a:t>null</a:t>
                </a:r>
                <a:r>
                  <a:rPr lang="en-US" altLang="ko-KR" sz="1200" b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;</a:t>
                </a:r>
              </a:p>
              <a:p>
                <a:pPr algn="l"/>
                <a:r>
                  <a:rPr lang="en-US" altLang="ko-KR" sz="12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}</a:t>
                </a:r>
              </a:p>
              <a:p>
                <a:pPr algn="l"/>
                <a:r>
                  <a:rPr lang="en-US" altLang="ko-KR" sz="12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}</a:t>
                </a:r>
              </a:p>
            </p:txBody>
          </p:sp>
          <p:sp>
            <p:nvSpPr>
              <p:cNvPr id="7" name="화살표: 오른쪽 6">
                <a:extLst>
                  <a:ext uri="{FF2B5EF4-FFF2-40B4-BE49-F238E27FC236}">
                    <a16:creationId xmlns:a16="http://schemas.microsoft.com/office/drawing/2014/main" id="{D3C0FAE7-3674-0BF6-E291-4C9146D81C7B}"/>
                  </a:ext>
                </a:extLst>
              </p:cNvPr>
              <p:cNvSpPr/>
              <p:nvPr/>
            </p:nvSpPr>
            <p:spPr>
              <a:xfrm>
                <a:off x="3203211" y="3813403"/>
                <a:ext cx="607101" cy="524655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B159E7A-92B9-093E-BE80-FA31BFCFC275}"/>
              </a:ext>
            </a:extLst>
          </p:cNvPr>
          <p:cNvSpPr/>
          <p:nvPr/>
        </p:nvSpPr>
        <p:spPr>
          <a:xfrm>
            <a:off x="6340778" y="3364669"/>
            <a:ext cx="1668689" cy="2167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704D55B-4A6E-35ED-62D9-8234D3E00122}"/>
              </a:ext>
            </a:extLst>
          </p:cNvPr>
          <p:cNvSpPr/>
          <p:nvPr/>
        </p:nvSpPr>
        <p:spPr>
          <a:xfrm>
            <a:off x="4100189" y="3765956"/>
            <a:ext cx="929011" cy="1879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539991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6342E8C-91EF-CE6A-847A-CB8585FF4ECB}"/>
              </a:ext>
            </a:extLst>
          </p:cNvPr>
          <p:cNvSpPr txBox="1"/>
          <p:nvPr/>
        </p:nvSpPr>
        <p:spPr>
          <a:xfrm>
            <a:off x="390161" y="964923"/>
            <a:ext cx="736560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b="1" dirty="0" err="1"/>
              <a:t>SqlSession</a:t>
            </a:r>
            <a:r>
              <a:rPr lang="ko-KR" altLang="en-US" b="1" dirty="0"/>
              <a:t>을 </a:t>
            </a:r>
            <a:r>
              <a:rPr lang="en-US" altLang="ko-KR" b="1" dirty="0"/>
              <a:t>@Autowired</a:t>
            </a:r>
            <a:r>
              <a:rPr lang="ko-KR" altLang="en-US" b="1" dirty="0"/>
              <a:t>해주고 </a:t>
            </a:r>
            <a:r>
              <a:rPr lang="en-US" altLang="ko-KR" b="1" dirty="0"/>
              <a:t>namespace</a:t>
            </a:r>
            <a:r>
              <a:rPr lang="ko-KR" altLang="en-US" b="1" dirty="0"/>
              <a:t>를 지정해줍니다</a:t>
            </a:r>
            <a:r>
              <a:rPr lang="en-US" altLang="ko-KR" b="1" dirty="0"/>
              <a:t>. </a:t>
            </a:r>
          </a:p>
          <a:p>
            <a:pPr marL="342900" indent="-342900">
              <a:buAutoNum type="arabicPeriod"/>
            </a:pPr>
            <a:r>
              <a:rPr lang="en-US" altLang="ko-KR" b="1" dirty="0"/>
              <a:t>return</a:t>
            </a:r>
            <a:r>
              <a:rPr lang="ko-KR" altLang="en-US" b="1" dirty="0"/>
              <a:t>값을 선언합니다</a:t>
            </a:r>
            <a:r>
              <a:rPr lang="en-US" altLang="ko-KR" b="1" dirty="0"/>
              <a:t>. </a:t>
            </a:r>
          </a:p>
          <a:p>
            <a:pPr marL="342900" indent="-342900">
              <a:buAutoNum type="arabicPeriod"/>
            </a:pPr>
            <a:endParaRPr lang="en-US" altLang="ko-KR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70677E-0EF3-B91C-4F6D-7A4CBF9B87C9}"/>
              </a:ext>
            </a:extLst>
          </p:cNvPr>
          <p:cNvSpPr txBox="1"/>
          <p:nvPr/>
        </p:nvSpPr>
        <p:spPr>
          <a:xfrm>
            <a:off x="297028" y="5393547"/>
            <a:ext cx="9193864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b="1" dirty="0" err="1"/>
              <a:t>session.selectList</a:t>
            </a:r>
            <a:r>
              <a:rPr lang="en-US" altLang="ko-KR" b="1" dirty="0"/>
              <a:t>( )? </a:t>
            </a:r>
          </a:p>
          <a:p>
            <a:pPr marL="800100" lvl="1" indent="-342900">
              <a:buAutoNum type="arabicPeriod"/>
            </a:pPr>
            <a:r>
              <a:rPr lang="en-US" altLang="ko-KR" sz="1200" dirty="0" err="1"/>
              <a:t>selectList</a:t>
            </a:r>
            <a:r>
              <a:rPr lang="en-US" altLang="ko-KR" sz="1200" dirty="0"/>
              <a:t>( )</a:t>
            </a:r>
            <a:r>
              <a:rPr lang="ko-KR" altLang="en-US" sz="1200" dirty="0"/>
              <a:t>메서드는 우리가 직접 만든 메서드가 아니라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SqlSession</a:t>
            </a:r>
            <a:r>
              <a:rPr lang="ko-KR" altLang="en-US" sz="1200" dirty="0"/>
              <a:t>객체에서 </a:t>
            </a:r>
            <a:r>
              <a:rPr lang="en-US" altLang="ko-KR" sz="1200" dirty="0"/>
              <a:t>DB</a:t>
            </a:r>
            <a:r>
              <a:rPr lang="ko-KR" altLang="en-US" sz="1200" dirty="0"/>
              <a:t>에 접속하기 위해 제공되는 메서드입니다</a:t>
            </a:r>
            <a:r>
              <a:rPr lang="en-US" altLang="ko-KR" sz="1200" dirty="0"/>
              <a:t>.</a:t>
            </a:r>
          </a:p>
          <a:p>
            <a:pPr marL="800100" lvl="1" indent="-342900">
              <a:buAutoNum type="arabicPeriod"/>
            </a:pPr>
            <a:r>
              <a:rPr lang="en-US" altLang="ko-KR" sz="1200" dirty="0" err="1"/>
              <a:t>SqlSession</a:t>
            </a:r>
            <a:r>
              <a:rPr lang="ko-KR" altLang="en-US" sz="1200" dirty="0"/>
              <a:t>객체에는 </a:t>
            </a:r>
            <a:r>
              <a:rPr lang="en-US" altLang="ko-KR" sz="1200" dirty="0" err="1"/>
              <a:t>session.selectList</a:t>
            </a:r>
            <a:r>
              <a:rPr lang="en-US" altLang="ko-KR" sz="1200" dirty="0"/>
              <a:t>( )</a:t>
            </a:r>
            <a:r>
              <a:rPr lang="ko-KR" altLang="en-US" sz="1200" dirty="0"/>
              <a:t> 이외로</a:t>
            </a:r>
            <a:r>
              <a:rPr lang="en-US" altLang="ko-KR" sz="1200" dirty="0"/>
              <a:t> DB</a:t>
            </a:r>
            <a:r>
              <a:rPr lang="ko-KR" altLang="en-US" sz="1200" dirty="0"/>
              <a:t>에 접속하기 위한 많은 메서드를 가지고 있고</a:t>
            </a:r>
            <a:r>
              <a:rPr lang="en-US" altLang="ko-KR" sz="1200" dirty="0"/>
              <a:t>,</a:t>
            </a:r>
            <a:br>
              <a:rPr lang="en-US" altLang="ko-KR" sz="1200" dirty="0"/>
            </a:br>
            <a:r>
              <a:rPr lang="ko-KR" altLang="en-US" sz="1200" dirty="0"/>
              <a:t>그 중 </a:t>
            </a:r>
            <a:r>
              <a:rPr lang="en-US" altLang="ko-KR" sz="1200" dirty="0" err="1"/>
              <a:t>selectList</a:t>
            </a:r>
            <a:r>
              <a:rPr lang="en-US" altLang="ko-KR" sz="1200" dirty="0"/>
              <a:t>( )</a:t>
            </a:r>
            <a:r>
              <a:rPr lang="ko-KR" altLang="en-US" sz="1200" dirty="0"/>
              <a:t>는 쿼리 결과를 </a:t>
            </a:r>
            <a:r>
              <a:rPr lang="en-US" altLang="ko-KR" sz="1200" dirty="0"/>
              <a:t>List</a:t>
            </a:r>
            <a:r>
              <a:rPr lang="ko-KR" altLang="en-US" sz="1200" dirty="0"/>
              <a:t>형태로 가져오는 역할을 합니다</a:t>
            </a:r>
            <a:r>
              <a:rPr lang="en-US" altLang="ko-KR" sz="1200" dirty="0"/>
              <a:t>.</a:t>
            </a:r>
          </a:p>
          <a:p>
            <a:pPr marL="800100" lvl="1" indent="-342900">
              <a:buAutoNum type="arabicPeriod"/>
            </a:pPr>
            <a:r>
              <a:rPr lang="en-US" altLang="ko-KR" sz="1200" dirty="0" err="1"/>
              <a:t>selectList</a:t>
            </a:r>
            <a:r>
              <a:rPr lang="en-US" altLang="ko-KR" sz="1200" dirty="0"/>
              <a:t>(</a:t>
            </a:r>
            <a:r>
              <a:rPr lang="ko-KR" altLang="en-US" sz="1200" dirty="0"/>
              <a:t> </a:t>
            </a:r>
            <a:r>
              <a:rPr lang="en-US" altLang="ko-KR" sz="1200" dirty="0"/>
              <a:t>)</a:t>
            </a:r>
            <a:r>
              <a:rPr lang="ko-KR" altLang="en-US" sz="1200" dirty="0"/>
              <a:t>의 사용 방법은 다음 </a:t>
            </a:r>
            <a:r>
              <a:rPr lang="en-US" altLang="ko-KR" sz="1200" dirty="0"/>
              <a:t>ppt</a:t>
            </a:r>
            <a:r>
              <a:rPr lang="ko-KR" altLang="en-US" sz="1200" dirty="0"/>
              <a:t>를 확인하세요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AE604424-AA54-0CD6-20E7-B35EC00CC01B}"/>
              </a:ext>
            </a:extLst>
          </p:cNvPr>
          <p:cNvGrpSpPr/>
          <p:nvPr/>
        </p:nvGrpSpPr>
        <p:grpSpPr>
          <a:xfrm>
            <a:off x="390161" y="1888253"/>
            <a:ext cx="6097248" cy="3416320"/>
            <a:chOff x="517161" y="2360649"/>
            <a:chExt cx="6097248" cy="341632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257CAA7-F2CC-3686-831D-16EF9F673DCE}"/>
                </a:ext>
              </a:extLst>
            </p:cNvPr>
            <p:cNvSpPr txBox="1"/>
            <p:nvPr/>
          </p:nvSpPr>
          <p:spPr>
            <a:xfrm>
              <a:off x="517161" y="2360649"/>
              <a:ext cx="6097248" cy="341632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l"/>
              <a:r>
                <a:rPr lang="fr-FR" altLang="ko-KR" sz="9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package</a:t>
              </a:r>
              <a:r>
                <a:rPr lang="fr-FR" altLang="ko-KR" sz="9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com.nanumsol.www.dao;</a:t>
              </a:r>
            </a:p>
            <a:p>
              <a:pPr algn="l"/>
              <a:endParaRPr lang="ko-KR" altLang="en-US" sz="900" dirty="0">
                <a:latin typeface="Consolas" panose="020B0609020204030204" pitchFamily="49" charset="0"/>
              </a:endParaRPr>
            </a:p>
            <a:p>
              <a:pPr algn="l"/>
              <a:r>
                <a:rPr lang="en-US" altLang="ko-KR" sz="9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import</a:t>
              </a:r>
              <a:r>
                <a:rPr lang="en-US" altLang="ko-KR" sz="9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900" b="1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java.util.List</a:t>
              </a:r>
              <a:r>
                <a:rPr lang="en-US" altLang="ko-KR" sz="9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;</a:t>
              </a:r>
            </a:p>
            <a:p>
              <a:pPr algn="l"/>
              <a:endParaRPr lang="ko-KR" altLang="en-US" sz="900" dirty="0">
                <a:latin typeface="Consolas" panose="020B0609020204030204" pitchFamily="49" charset="0"/>
              </a:endParaRPr>
            </a:p>
            <a:p>
              <a:pPr algn="l"/>
              <a:r>
                <a:rPr lang="en-US" altLang="ko-KR" sz="9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import</a:t>
              </a:r>
              <a:r>
                <a:rPr lang="en-US" altLang="ko-KR" sz="9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900" b="1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org.apache.ibatis.session.SqlSession</a:t>
              </a:r>
              <a:r>
                <a:rPr lang="en-US" altLang="ko-KR" sz="9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;</a:t>
              </a:r>
            </a:p>
            <a:p>
              <a:pPr algn="l"/>
              <a:r>
                <a:rPr lang="en-US" altLang="ko-KR" sz="9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import</a:t>
              </a:r>
              <a:r>
                <a:rPr lang="en-US" altLang="ko-KR" sz="9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900" b="1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org.springframework.beans.factory.annotation.Autowired</a:t>
              </a:r>
              <a:r>
                <a:rPr lang="en-US" altLang="ko-KR" sz="9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;</a:t>
              </a:r>
            </a:p>
            <a:p>
              <a:pPr algn="l"/>
              <a:endParaRPr lang="ko-KR" altLang="en-US" sz="900" dirty="0">
                <a:latin typeface="Consolas" panose="020B0609020204030204" pitchFamily="49" charset="0"/>
              </a:endParaRPr>
            </a:p>
            <a:p>
              <a:pPr algn="l"/>
              <a:r>
                <a:rPr lang="fr-FR" altLang="ko-KR" sz="9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import</a:t>
              </a:r>
              <a:r>
                <a:rPr lang="fr-FR" altLang="ko-KR" sz="9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com.nanumsol.www.domain.BoardDto;</a:t>
              </a:r>
            </a:p>
            <a:p>
              <a:pPr algn="l"/>
              <a:endParaRPr lang="ko-KR" altLang="en-US" sz="900" dirty="0">
                <a:latin typeface="Consolas" panose="020B0609020204030204" pitchFamily="49" charset="0"/>
              </a:endParaRPr>
            </a:p>
            <a:p>
              <a:pPr algn="l"/>
              <a:r>
                <a:rPr lang="en-US" altLang="ko-KR" sz="9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public</a:t>
              </a:r>
              <a:r>
                <a:rPr lang="en-US" altLang="ko-KR" sz="9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9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class</a:t>
              </a:r>
              <a:r>
                <a:rPr lang="en-US" altLang="ko-KR" sz="9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900" b="1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BoardDaoImpl</a:t>
              </a:r>
              <a:r>
                <a:rPr lang="en-US" altLang="ko-KR" sz="9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9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implements</a:t>
              </a:r>
              <a:r>
                <a:rPr lang="en-US" altLang="ko-KR" sz="9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900" b="1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BoardDao</a:t>
              </a:r>
              <a:r>
                <a:rPr lang="en-US" altLang="ko-KR" sz="9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{</a:t>
              </a:r>
            </a:p>
            <a:p>
              <a:pPr algn="l"/>
              <a:endParaRPr lang="ko-KR" altLang="en-US" sz="900" dirty="0">
                <a:latin typeface="Consolas" panose="020B0609020204030204" pitchFamily="49" charset="0"/>
              </a:endParaRPr>
            </a:p>
            <a:p>
              <a:pPr algn="l"/>
              <a:r>
                <a:rPr lang="en-US" altLang="ko-KR" sz="9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//DB </a:t>
              </a:r>
              <a:r>
                <a:rPr lang="ko-KR" altLang="en-US" sz="9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접속에 필요한 메서드 제공 객체</a:t>
              </a:r>
            </a:p>
            <a:p>
              <a:pPr algn="l"/>
              <a:r>
                <a:rPr lang="en-US" altLang="ko-KR" sz="900" dirty="0">
                  <a:solidFill>
                    <a:srgbClr val="646464"/>
                  </a:solidFill>
                  <a:latin typeface="Consolas" panose="020B0609020204030204" pitchFamily="49" charset="0"/>
                </a:rPr>
                <a:t>@Autowired</a:t>
              </a:r>
            </a:p>
            <a:p>
              <a:pPr algn="l"/>
              <a:r>
                <a:rPr lang="en-US" altLang="ko-KR" sz="90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SqlSession</a:t>
              </a:r>
              <a:r>
                <a:rPr lang="en-US" altLang="ko-KR" sz="9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900" dirty="0">
                  <a:solidFill>
                    <a:srgbClr val="0000C0"/>
                  </a:solidFill>
                  <a:latin typeface="Consolas" panose="020B0609020204030204" pitchFamily="49" charset="0"/>
                </a:rPr>
                <a:t>session</a:t>
              </a:r>
              <a:r>
                <a:rPr lang="en-US" altLang="ko-KR" sz="9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;</a:t>
              </a:r>
            </a:p>
            <a:p>
              <a:pPr algn="l"/>
              <a:endParaRPr lang="ko-KR" altLang="en-US" sz="900" dirty="0">
                <a:latin typeface="Consolas" panose="020B0609020204030204" pitchFamily="49" charset="0"/>
              </a:endParaRPr>
            </a:p>
            <a:p>
              <a:pPr algn="l"/>
              <a:r>
                <a:rPr lang="en-US" altLang="ko-KR" sz="9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//</a:t>
              </a:r>
              <a:r>
                <a:rPr lang="en-US" altLang="ko-KR" sz="900" u="sng" dirty="0">
                  <a:solidFill>
                    <a:srgbClr val="3F7F5F"/>
                  </a:solidFill>
                  <a:latin typeface="Consolas" panose="020B0609020204030204" pitchFamily="49" charset="0"/>
                </a:rPr>
                <a:t>namespace</a:t>
              </a:r>
              <a:r>
                <a:rPr lang="ko-KR" altLang="en-US" sz="900" u="sng" dirty="0">
                  <a:solidFill>
                    <a:srgbClr val="3F7F5F"/>
                  </a:solidFill>
                  <a:latin typeface="Consolas" panose="020B0609020204030204" pitchFamily="49" charset="0"/>
                </a:rPr>
                <a:t>지정 </a:t>
              </a:r>
              <a:r>
                <a:rPr lang="en-US" altLang="ko-KR" sz="900" u="sng" dirty="0">
                  <a:solidFill>
                    <a:srgbClr val="3F7F5F"/>
                  </a:solidFill>
                  <a:latin typeface="Consolas" panose="020B0609020204030204" pitchFamily="49" charset="0"/>
                </a:rPr>
                <a:t>(</a:t>
              </a:r>
              <a:r>
                <a:rPr lang="ko-KR" altLang="en-US" sz="900" u="sng" dirty="0">
                  <a:solidFill>
                    <a:srgbClr val="3F7F5F"/>
                  </a:solidFill>
                  <a:latin typeface="Consolas" panose="020B0609020204030204" pitchFamily="49" charset="0"/>
                </a:rPr>
                <a:t>뒤에 점 붙이기</a:t>
              </a:r>
              <a:r>
                <a:rPr lang="en-US" altLang="ko-KR" sz="900" u="sng" dirty="0">
                  <a:solidFill>
                    <a:srgbClr val="3F7F5F"/>
                  </a:solidFill>
                  <a:latin typeface="Consolas" panose="020B0609020204030204" pitchFamily="49" charset="0"/>
                </a:rPr>
                <a:t>) </a:t>
              </a:r>
            </a:p>
            <a:p>
              <a:pPr algn="l"/>
              <a:r>
                <a:rPr lang="en-US" altLang="ko-KR" sz="9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String  </a:t>
              </a:r>
              <a:r>
                <a:rPr lang="en-US" altLang="ko-KR" sz="900" dirty="0">
                  <a:solidFill>
                    <a:srgbClr val="0000C0"/>
                  </a:solidFill>
                  <a:latin typeface="Consolas" panose="020B0609020204030204" pitchFamily="49" charset="0"/>
                </a:rPr>
                <a:t>namespace</a:t>
              </a:r>
              <a:r>
                <a:rPr lang="en-US" altLang="ko-KR" sz="9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ko-KR" sz="900" dirty="0">
                  <a:solidFill>
                    <a:srgbClr val="2A00FF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900" dirty="0" err="1">
                  <a:solidFill>
                    <a:srgbClr val="2A00FF"/>
                  </a:solidFill>
                  <a:latin typeface="Consolas" panose="020B0609020204030204" pitchFamily="49" charset="0"/>
                </a:rPr>
                <a:t>com.nanumsol.www.dao.BoardMapper</a:t>
              </a:r>
              <a:r>
                <a:rPr lang="en-US" altLang="ko-KR" sz="900" dirty="0">
                  <a:solidFill>
                    <a:srgbClr val="2A00FF"/>
                  </a:solidFill>
                  <a:latin typeface="Consolas" panose="020B0609020204030204" pitchFamily="49" charset="0"/>
                </a:rPr>
                <a:t>."</a:t>
              </a:r>
              <a:r>
                <a:rPr lang="en-US" altLang="ko-KR" sz="9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;</a:t>
              </a:r>
            </a:p>
            <a:p>
              <a:pPr algn="l"/>
              <a:endParaRPr lang="ko-KR" altLang="en-US" sz="900" dirty="0">
                <a:latin typeface="Consolas" panose="020B0609020204030204" pitchFamily="49" charset="0"/>
              </a:endParaRPr>
            </a:p>
            <a:p>
              <a:pPr algn="l"/>
              <a:r>
                <a:rPr lang="en-US" altLang="ko-KR" sz="900" dirty="0">
                  <a:solidFill>
                    <a:srgbClr val="646464"/>
                  </a:solidFill>
                  <a:latin typeface="Consolas" panose="020B0609020204030204" pitchFamily="49" charset="0"/>
                </a:rPr>
                <a:t>@Override</a:t>
              </a:r>
            </a:p>
            <a:p>
              <a:pPr algn="l"/>
              <a:r>
                <a:rPr lang="en-US" altLang="ko-KR" sz="9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public</a:t>
              </a:r>
              <a:r>
                <a:rPr lang="en-US" altLang="ko-KR" sz="9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List&lt;</a:t>
              </a:r>
              <a:r>
                <a:rPr lang="en-US" altLang="ko-KR" sz="900" b="1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BoardDto</a:t>
              </a:r>
              <a:r>
                <a:rPr lang="en-US" altLang="ko-KR" sz="9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&gt; </a:t>
              </a:r>
              <a:r>
                <a:rPr lang="en-US" altLang="ko-KR" sz="900" b="1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selectAll</a:t>
              </a:r>
              <a:r>
                <a:rPr lang="en-US" altLang="ko-KR" sz="9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() </a:t>
              </a:r>
              <a:r>
                <a:rPr lang="en-US" altLang="ko-KR" sz="9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throws</a:t>
              </a:r>
              <a:r>
                <a:rPr lang="en-US" altLang="ko-KR" sz="9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Exception {</a:t>
              </a:r>
            </a:p>
            <a:p>
              <a:pPr algn="l"/>
              <a:r>
                <a:rPr lang="en-US" altLang="ko-KR" sz="9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//session</a:t>
              </a:r>
              <a:r>
                <a:rPr lang="ko-KR" altLang="en-US" sz="9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객체의 </a:t>
              </a:r>
              <a:r>
                <a:rPr lang="en-US" altLang="ko-KR" sz="900" dirty="0" err="1">
                  <a:solidFill>
                    <a:srgbClr val="3F7F5F"/>
                  </a:solidFill>
                  <a:latin typeface="Consolas" panose="020B0609020204030204" pitchFamily="49" charset="0"/>
                </a:rPr>
                <a:t>selectList</a:t>
              </a:r>
              <a:r>
                <a:rPr lang="ko-KR" altLang="en-US" sz="9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함수를 사용하여 </a:t>
              </a:r>
              <a:r>
                <a:rPr lang="en-US" altLang="ko-KR" sz="900" u="sng" dirty="0" err="1">
                  <a:solidFill>
                    <a:srgbClr val="3F7F5F"/>
                  </a:solidFill>
                  <a:latin typeface="Consolas" panose="020B0609020204030204" pitchFamily="49" charset="0"/>
                </a:rPr>
                <a:t>namespace+id</a:t>
              </a:r>
              <a:r>
                <a:rPr lang="ko-KR" altLang="en-US" sz="900" u="sng" dirty="0">
                  <a:solidFill>
                    <a:srgbClr val="3F7F5F"/>
                  </a:solidFill>
                  <a:latin typeface="Consolas" panose="020B0609020204030204" pitchFamily="49" charset="0"/>
                </a:rPr>
                <a:t>와 일치하는</a:t>
              </a:r>
              <a:r>
                <a:rPr lang="ko-KR" altLang="en-US" sz="9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 쿼리 실행</a:t>
              </a:r>
            </a:p>
            <a:p>
              <a:pPr algn="l"/>
              <a:r>
                <a:rPr lang="en-US" altLang="ko-KR" sz="9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return</a:t>
              </a:r>
              <a:r>
                <a:rPr lang="en-US" altLang="ko-KR" sz="9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900" b="1" dirty="0" err="1">
                  <a:solidFill>
                    <a:srgbClr val="0000C0"/>
                  </a:solidFill>
                  <a:latin typeface="Consolas" panose="020B0609020204030204" pitchFamily="49" charset="0"/>
                </a:rPr>
                <a:t>session</a:t>
              </a:r>
              <a:r>
                <a:rPr lang="en-US" altLang="ko-KR" sz="900" b="1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.selectList</a:t>
              </a:r>
              <a:r>
                <a:rPr lang="en-US" altLang="ko-KR" sz="9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(</a:t>
              </a:r>
              <a:r>
                <a:rPr lang="en-US" altLang="ko-KR" sz="900" b="1" dirty="0">
                  <a:solidFill>
                    <a:srgbClr val="0000C0"/>
                  </a:solidFill>
                  <a:latin typeface="Consolas" panose="020B0609020204030204" pitchFamily="49" charset="0"/>
                </a:rPr>
                <a:t>namespace</a:t>
              </a:r>
              <a:r>
                <a:rPr lang="en-US" altLang="ko-KR" sz="9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+</a:t>
              </a:r>
              <a:r>
                <a:rPr lang="en-US" altLang="ko-KR" sz="900" b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900" b="1" dirty="0" err="1">
                  <a:solidFill>
                    <a:srgbClr val="2A00FF"/>
                  </a:solidFill>
                  <a:latin typeface="Consolas" panose="020B0609020204030204" pitchFamily="49" charset="0"/>
                </a:rPr>
                <a:t>selectAll</a:t>
              </a:r>
              <a:r>
                <a:rPr lang="en-US" altLang="ko-KR" sz="900" b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9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);</a:t>
              </a:r>
            </a:p>
            <a:p>
              <a:pPr algn="l"/>
              <a:r>
                <a:rPr lang="en-US" altLang="ko-KR" sz="9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}</a:t>
              </a:r>
            </a:p>
            <a:p>
              <a:pPr algn="l"/>
              <a:r>
                <a:rPr lang="en-US" altLang="ko-KR" sz="9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}</a:t>
              </a:r>
              <a:endParaRPr lang="ko-KR" altLang="en-US" sz="900" dirty="0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16EC1708-B7C7-1404-F2F7-DA9C75CD2136}"/>
                </a:ext>
              </a:extLst>
            </p:cNvPr>
            <p:cNvSpPr/>
            <p:nvPr/>
          </p:nvSpPr>
          <p:spPr>
            <a:xfrm>
              <a:off x="1032180" y="5285696"/>
              <a:ext cx="1198788" cy="17107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4C71C101-A635-96AA-9301-6281D1BE7557}"/>
              </a:ext>
            </a:extLst>
          </p:cNvPr>
          <p:cNvSpPr txBox="1"/>
          <p:nvPr/>
        </p:nvSpPr>
        <p:spPr>
          <a:xfrm>
            <a:off x="341941" y="264124"/>
            <a:ext cx="2465739" cy="523220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 err="1">
                <a:solidFill>
                  <a:schemeClr val="bg1"/>
                </a:solidFill>
              </a:rPr>
              <a:t>DaoImpl</a:t>
            </a:r>
            <a:r>
              <a:rPr lang="en-US" altLang="ko-KR" sz="2800" b="1" dirty="0">
                <a:solidFill>
                  <a:schemeClr val="bg1"/>
                </a:solidFill>
              </a:rPr>
              <a:t> </a:t>
            </a:r>
            <a:r>
              <a:rPr lang="ko-KR" altLang="en-US" sz="2800" b="1" dirty="0">
                <a:solidFill>
                  <a:schemeClr val="bg1"/>
                </a:solidFill>
              </a:rPr>
              <a:t>작성</a:t>
            </a:r>
            <a:endParaRPr lang="en-US" altLang="ko-KR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3152063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6342E8C-91EF-CE6A-847A-CB8585FF4ECB}"/>
              </a:ext>
            </a:extLst>
          </p:cNvPr>
          <p:cNvSpPr txBox="1"/>
          <p:nvPr/>
        </p:nvSpPr>
        <p:spPr>
          <a:xfrm>
            <a:off x="390161" y="964923"/>
            <a:ext cx="736560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b="1" dirty="0" err="1"/>
              <a:t>SqlSession</a:t>
            </a:r>
            <a:r>
              <a:rPr lang="ko-KR" altLang="en-US" b="1" dirty="0"/>
              <a:t>을 </a:t>
            </a:r>
            <a:r>
              <a:rPr lang="en-US" altLang="ko-KR" b="1" dirty="0"/>
              <a:t>@Autowired</a:t>
            </a:r>
            <a:r>
              <a:rPr lang="ko-KR" altLang="en-US" b="1" dirty="0"/>
              <a:t>해주고 </a:t>
            </a:r>
            <a:r>
              <a:rPr lang="en-US" altLang="ko-KR" b="1" dirty="0"/>
              <a:t>namespace</a:t>
            </a:r>
            <a:r>
              <a:rPr lang="ko-KR" altLang="en-US" b="1" dirty="0"/>
              <a:t>를 지정해줍니다</a:t>
            </a:r>
            <a:r>
              <a:rPr lang="en-US" altLang="ko-KR" b="1" dirty="0"/>
              <a:t>. </a:t>
            </a:r>
          </a:p>
          <a:p>
            <a:pPr marL="342900" indent="-342900">
              <a:buAutoNum type="arabicPeriod"/>
            </a:pPr>
            <a:r>
              <a:rPr lang="en-US" altLang="ko-KR" b="1" dirty="0"/>
              <a:t>return</a:t>
            </a:r>
            <a:r>
              <a:rPr lang="ko-KR" altLang="en-US" b="1" dirty="0"/>
              <a:t>값을 선언합니다</a:t>
            </a:r>
            <a:r>
              <a:rPr lang="en-US" altLang="ko-KR" b="1" dirty="0"/>
              <a:t>. </a:t>
            </a:r>
          </a:p>
          <a:p>
            <a:pPr marL="342900" indent="-342900">
              <a:buAutoNum type="arabicPeriod"/>
            </a:pPr>
            <a:endParaRPr lang="en-US" altLang="ko-KR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70677E-0EF3-B91C-4F6D-7A4CBF9B87C9}"/>
              </a:ext>
            </a:extLst>
          </p:cNvPr>
          <p:cNvSpPr txBox="1"/>
          <p:nvPr/>
        </p:nvSpPr>
        <p:spPr>
          <a:xfrm>
            <a:off x="297028" y="5393547"/>
            <a:ext cx="5698740" cy="8617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b="1" dirty="0" err="1"/>
              <a:t>session.selectList</a:t>
            </a:r>
            <a:r>
              <a:rPr lang="en-US" altLang="ko-KR" b="1" dirty="0"/>
              <a:t>( )</a:t>
            </a:r>
            <a:r>
              <a:rPr lang="ko-KR" altLang="en-US" b="1" dirty="0"/>
              <a:t>는 어떤 경우에 사용하나요</a:t>
            </a:r>
            <a:r>
              <a:rPr lang="en-US" altLang="ko-KR" b="1" dirty="0"/>
              <a:t>?</a:t>
            </a:r>
          </a:p>
          <a:p>
            <a:pPr marL="800100" lvl="1" indent="-342900">
              <a:buAutoNum type="arabicPeriod"/>
            </a:pPr>
            <a:r>
              <a:rPr lang="ko-KR" altLang="en-US" sz="1400" dirty="0"/>
              <a:t>게시판 목록을 표출할 때 주로 사용합니다</a:t>
            </a:r>
            <a:r>
              <a:rPr lang="en-US" altLang="ko-KR" sz="1400" dirty="0"/>
              <a:t>.  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AE604424-AA54-0CD6-20E7-B35EC00CC01B}"/>
              </a:ext>
            </a:extLst>
          </p:cNvPr>
          <p:cNvGrpSpPr/>
          <p:nvPr/>
        </p:nvGrpSpPr>
        <p:grpSpPr>
          <a:xfrm>
            <a:off x="390161" y="1888253"/>
            <a:ext cx="6097248" cy="3416320"/>
            <a:chOff x="517161" y="2360649"/>
            <a:chExt cx="6097248" cy="341632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257CAA7-F2CC-3686-831D-16EF9F673DCE}"/>
                </a:ext>
              </a:extLst>
            </p:cNvPr>
            <p:cNvSpPr txBox="1"/>
            <p:nvPr/>
          </p:nvSpPr>
          <p:spPr>
            <a:xfrm>
              <a:off x="517161" y="2360649"/>
              <a:ext cx="6097248" cy="341632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l"/>
              <a:r>
                <a:rPr lang="fr-FR" altLang="ko-KR" sz="9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package</a:t>
              </a:r>
              <a:r>
                <a:rPr lang="fr-FR" altLang="ko-KR" sz="9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com.nanumsol.www.dao;</a:t>
              </a:r>
            </a:p>
            <a:p>
              <a:pPr algn="l"/>
              <a:endParaRPr lang="ko-KR" altLang="en-US" sz="900" dirty="0">
                <a:latin typeface="Consolas" panose="020B0609020204030204" pitchFamily="49" charset="0"/>
              </a:endParaRPr>
            </a:p>
            <a:p>
              <a:pPr algn="l"/>
              <a:r>
                <a:rPr lang="en-US" altLang="ko-KR" sz="9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import</a:t>
              </a:r>
              <a:r>
                <a:rPr lang="en-US" altLang="ko-KR" sz="9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900" b="1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java.util.List</a:t>
              </a:r>
              <a:r>
                <a:rPr lang="en-US" altLang="ko-KR" sz="9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;</a:t>
              </a:r>
            </a:p>
            <a:p>
              <a:pPr algn="l"/>
              <a:endParaRPr lang="ko-KR" altLang="en-US" sz="900" dirty="0">
                <a:latin typeface="Consolas" panose="020B0609020204030204" pitchFamily="49" charset="0"/>
              </a:endParaRPr>
            </a:p>
            <a:p>
              <a:pPr algn="l"/>
              <a:r>
                <a:rPr lang="en-US" altLang="ko-KR" sz="9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import</a:t>
              </a:r>
              <a:r>
                <a:rPr lang="en-US" altLang="ko-KR" sz="9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900" b="1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org.apache.ibatis.session.SqlSession</a:t>
              </a:r>
              <a:r>
                <a:rPr lang="en-US" altLang="ko-KR" sz="9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;</a:t>
              </a:r>
            </a:p>
            <a:p>
              <a:pPr algn="l"/>
              <a:r>
                <a:rPr lang="en-US" altLang="ko-KR" sz="9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import</a:t>
              </a:r>
              <a:r>
                <a:rPr lang="en-US" altLang="ko-KR" sz="9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900" b="1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org.springframework.beans.factory.annotation.Autowired</a:t>
              </a:r>
              <a:r>
                <a:rPr lang="en-US" altLang="ko-KR" sz="9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;</a:t>
              </a:r>
            </a:p>
            <a:p>
              <a:pPr algn="l"/>
              <a:endParaRPr lang="ko-KR" altLang="en-US" sz="900" dirty="0">
                <a:latin typeface="Consolas" panose="020B0609020204030204" pitchFamily="49" charset="0"/>
              </a:endParaRPr>
            </a:p>
            <a:p>
              <a:pPr algn="l"/>
              <a:r>
                <a:rPr lang="fr-FR" altLang="ko-KR" sz="9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import</a:t>
              </a:r>
              <a:r>
                <a:rPr lang="fr-FR" altLang="ko-KR" sz="9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com.nanumsol.www.domain.BoardDto;</a:t>
              </a:r>
            </a:p>
            <a:p>
              <a:pPr algn="l"/>
              <a:endParaRPr lang="ko-KR" altLang="en-US" sz="900" dirty="0">
                <a:latin typeface="Consolas" panose="020B0609020204030204" pitchFamily="49" charset="0"/>
              </a:endParaRPr>
            </a:p>
            <a:p>
              <a:pPr algn="l"/>
              <a:r>
                <a:rPr lang="en-US" altLang="ko-KR" sz="9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public</a:t>
              </a:r>
              <a:r>
                <a:rPr lang="en-US" altLang="ko-KR" sz="9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9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class</a:t>
              </a:r>
              <a:r>
                <a:rPr lang="en-US" altLang="ko-KR" sz="9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900" b="1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BoardDaoImpl</a:t>
              </a:r>
              <a:r>
                <a:rPr lang="en-US" altLang="ko-KR" sz="9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9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implements</a:t>
              </a:r>
              <a:r>
                <a:rPr lang="en-US" altLang="ko-KR" sz="9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900" b="1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BoardDao</a:t>
              </a:r>
              <a:r>
                <a:rPr lang="en-US" altLang="ko-KR" sz="9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{</a:t>
              </a:r>
            </a:p>
            <a:p>
              <a:pPr algn="l"/>
              <a:endParaRPr lang="ko-KR" altLang="en-US" sz="900" dirty="0">
                <a:latin typeface="Consolas" panose="020B0609020204030204" pitchFamily="49" charset="0"/>
              </a:endParaRPr>
            </a:p>
            <a:p>
              <a:pPr algn="l"/>
              <a:r>
                <a:rPr lang="en-US" altLang="ko-KR" sz="9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//DB </a:t>
              </a:r>
              <a:r>
                <a:rPr lang="ko-KR" altLang="en-US" sz="9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접속에 필요한 메서드 제공 객체</a:t>
              </a:r>
            </a:p>
            <a:p>
              <a:pPr algn="l"/>
              <a:r>
                <a:rPr lang="en-US" altLang="ko-KR" sz="900" dirty="0">
                  <a:solidFill>
                    <a:srgbClr val="646464"/>
                  </a:solidFill>
                  <a:latin typeface="Consolas" panose="020B0609020204030204" pitchFamily="49" charset="0"/>
                </a:rPr>
                <a:t>@Autowired</a:t>
              </a:r>
            </a:p>
            <a:p>
              <a:pPr algn="l"/>
              <a:r>
                <a:rPr lang="en-US" altLang="ko-KR" sz="90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SqlSession</a:t>
              </a:r>
              <a:r>
                <a:rPr lang="en-US" altLang="ko-KR" sz="9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900" dirty="0">
                  <a:solidFill>
                    <a:srgbClr val="0000C0"/>
                  </a:solidFill>
                  <a:latin typeface="Consolas" panose="020B0609020204030204" pitchFamily="49" charset="0"/>
                </a:rPr>
                <a:t>session</a:t>
              </a:r>
              <a:r>
                <a:rPr lang="en-US" altLang="ko-KR" sz="9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;</a:t>
              </a:r>
            </a:p>
            <a:p>
              <a:pPr algn="l"/>
              <a:endParaRPr lang="ko-KR" altLang="en-US" sz="900" dirty="0">
                <a:latin typeface="Consolas" panose="020B0609020204030204" pitchFamily="49" charset="0"/>
              </a:endParaRPr>
            </a:p>
            <a:p>
              <a:pPr algn="l"/>
              <a:r>
                <a:rPr lang="en-US" altLang="ko-KR" sz="9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//</a:t>
              </a:r>
              <a:r>
                <a:rPr lang="en-US" altLang="ko-KR" sz="900" u="sng" dirty="0">
                  <a:solidFill>
                    <a:srgbClr val="3F7F5F"/>
                  </a:solidFill>
                  <a:latin typeface="Consolas" panose="020B0609020204030204" pitchFamily="49" charset="0"/>
                </a:rPr>
                <a:t>namespace</a:t>
              </a:r>
              <a:r>
                <a:rPr lang="ko-KR" altLang="en-US" sz="900" u="sng" dirty="0">
                  <a:solidFill>
                    <a:srgbClr val="3F7F5F"/>
                  </a:solidFill>
                  <a:latin typeface="Consolas" panose="020B0609020204030204" pitchFamily="49" charset="0"/>
                </a:rPr>
                <a:t>지정 </a:t>
              </a:r>
              <a:r>
                <a:rPr lang="en-US" altLang="ko-KR" sz="900" u="sng" dirty="0">
                  <a:solidFill>
                    <a:srgbClr val="3F7F5F"/>
                  </a:solidFill>
                  <a:latin typeface="Consolas" panose="020B0609020204030204" pitchFamily="49" charset="0"/>
                </a:rPr>
                <a:t>(</a:t>
              </a:r>
              <a:r>
                <a:rPr lang="ko-KR" altLang="en-US" sz="900" u="sng" dirty="0">
                  <a:solidFill>
                    <a:srgbClr val="3F7F5F"/>
                  </a:solidFill>
                  <a:latin typeface="Consolas" panose="020B0609020204030204" pitchFamily="49" charset="0"/>
                </a:rPr>
                <a:t>뒤에 점 붙이기</a:t>
              </a:r>
              <a:r>
                <a:rPr lang="en-US" altLang="ko-KR" sz="900" u="sng" dirty="0">
                  <a:solidFill>
                    <a:srgbClr val="3F7F5F"/>
                  </a:solidFill>
                  <a:latin typeface="Consolas" panose="020B0609020204030204" pitchFamily="49" charset="0"/>
                </a:rPr>
                <a:t>) </a:t>
              </a:r>
            </a:p>
            <a:p>
              <a:pPr algn="l"/>
              <a:r>
                <a:rPr lang="en-US" altLang="ko-KR" sz="9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String  </a:t>
              </a:r>
              <a:r>
                <a:rPr lang="en-US" altLang="ko-KR" sz="900" dirty="0">
                  <a:solidFill>
                    <a:srgbClr val="0000C0"/>
                  </a:solidFill>
                  <a:latin typeface="Consolas" panose="020B0609020204030204" pitchFamily="49" charset="0"/>
                </a:rPr>
                <a:t>namespace</a:t>
              </a:r>
              <a:r>
                <a:rPr lang="en-US" altLang="ko-KR" sz="9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ko-KR" sz="900" dirty="0">
                  <a:solidFill>
                    <a:srgbClr val="2A00FF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900" dirty="0" err="1">
                  <a:solidFill>
                    <a:srgbClr val="2A00FF"/>
                  </a:solidFill>
                  <a:latin typeface="Consolas" panose="020B0609020204030204" pitchFamily="49" charset="0"/>
                </a:rPr>
                <a:t>com.nanumsol.www.dao.BoardMapper</a:t>
              </a:r>
              <a:r>
                <a:rPr lang="en-US" altLang="ko-KR" sz="900" dirty="0">
                  <a:solidFill>
                    <a:srgbClr val="2A00FF"/>
                  </a:solidFill>
                  <a:latin typeface="Consolas" panose="020B0609020204030204" pitchFamily="49" charset="0"/>
                </a:rPr>
                <a:t>."</a:t>
              </a:r>
              <a:r>
                <a:rPr lang="en-US" altLang="ko-KR" sz="9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;</a:t>
              </a:r>
            </a:p>
            <a:p>
              <a:pPr algn="l"/>
              <a:endParaRPr lang="ko-KR" altLang="en-US" sz="900" dirty="0">
                <a:latin typeface="Consolas" panose="020B0609020204030204" pitchFamily="49" charset="0"/>
              </a:endParaRPr>
            </a:p>
            <a:p>
              <a:pPr algn="l"/>
              <a:r>
                <a:rPr lang="en-US" altLang="ko-KR" sz="900" dirty="0">
                  <a:solidFill>
                    <a:srgbClr val="646464"/>
                  </a:solidFill>
                  <a:latin typeface="Consolas" panose="020B0609020204030204" pitchFamily="49" charset="0"/>
                </a:rPr>
                <a:t>@Override</a:t>
              </a:r>
            </a:p>
            <a:p>
              <a:pPr algn="l"/>
              <a:r>
                <a:rPr lang="en-US" altLang="ko-KR" sz="9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public</a:t>
              </a:r>
              <a:r>
                <a:rPr lang="en-US" altLang="ko-KR" sz="9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List&lt;</a:t>
              </a:r>
              <a:r>
                <a:rPr lang="en-US" altLang="ko-KR" sz="900" b="1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BoardDto</a:t>
              </a:r>
              <a:r>
                <a:rPr lang="en-US" altLang="ko-KR" sz="9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&gt; </a:t>
              </a:r>
              <a:r>
                <a:rPr lang="en-US" altLang="ko-KR" sz="900" b="1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selectAll</a:t>
              </a:r>
              <a:r>
                <a:rPr lang="en-US" altLang="ko-KR" sz="9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() </a:t>
              </a:r>
              <a:r>
                <a:rPr lang="en-US" altLang="ko-KR" sz="9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throws</a:t>
              </a:r>
              <a:r>
                <a:rPr lang="en-US" altLang="ko-KR" sz="9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Exception {</a:t>
              </a:r>
            </a:p>
            <a:p>
              <a:pPr algn="l"/>
              <a:r>
                <a:rPr lang="en-US" altLang="ko-KR" sz="9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//session</a:t>
              </a:r>
              <a:r>
                <a:rPr lang="ko-KR" altLang="en-US" sz="9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객체의 </a:t>
              </a:r>
              <a:r>
                <a:rPr lang="en-US" altLang="ko-KR" sz="900" dirty="0" err="1">
                  <a:solidFill>
                    <a:srgbClr val="3F7F5F"/>
                  </a:solidFill>
                  <a:latin typeface="Consolas" panose="020B0609020204030204" pitchFamily="49" charset="0"/>
                </a:rPr>
                <a:t>selectList</a:t>
              </a:r>
              <a:r>
                <a:rPr lang="ko-KR" altLang="en-US" sz="9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함수를 사용하여 </a:t>
              </a:r>
              <a:r>
                <a:rPr lang="en-US" altLang="ko-KR" sz="900" u="sng" dirty="0" err="1">
                  <a:solidFill>
                    <a:srgbClr val="3F7F5F"/>
                  </a:solidFill>
                  <a:latin typeface="Consolas" panose="020B0609020204030204" pitchFamily="49" charset="0"/>
                </a:rPr>
                <a:t>namespace+id</a:t>
              </a:r>
              <a:r>
                <a:rPr lang="ko-KR" altLang="en-US" sz="900" u="sng" dirty="0">
                  <a:solidFill>
                    <a:srgbClr val="3F7F5F"/>
                  </a:solidFill>
                  <a:latin typeface="Consolas" panose="020B0609020204030204" pitchFamily="49" charset="0"/>
                </a:rPr>
                <a:t>와 일치하는</a:t>
              </a:r>
              <a:r>
                <a:rPr lang="ko-KR" altLang="en-US" sz="9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 쿼리 실행</a:t>
              </a:r>
            </a:p>
            <a:p>
              <a:pPr algn="l"/>
              <a:r>
                <a:rPr lang="en-US" altLang="ko-KR" sz="9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return</a:t>
              </a:r>
              <a:r>
                <a:rPr lang="en-US" altLang="ko-KR" sz="9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900" b="1" dirty="0" err="1">
                  <a:solidFill>
                    <a:srgbClr val="0000C0"/>
                  </a:solidFill>
                  <a:latin typeface="Consolas" panose="020B0609020204030204" pitchFamily="49" charset="0"/>
                </a:rPr>
                <a:t>session</a:t>
              </a:r>
              <a:r>
                <a:rPr lang="en-US" altLang="ko-KR" sz="900" b="1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.selectList</a:t>
              </a:r>
              <a:r>
                <a:rPr lang="en-US" altLang="ko-KR" sz="9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(</a:t>
              </a:r>
              <a:r>
                <a:rPr lang="en-US" altLang="ko-KR" sz="900" b="1" dirty="0">
                  <a:solidFill>
                    <a:srgbClr val="0000C0"/>
                  </a:solidFill>
                  <a:latin typeface="Consolas" panose="020B0609020204030204" pitchFamily="49" charset="0"/>
                </a:rPr>
                <a:t>namespace</a:t>
              </a:r>
              <a:r>
                <a:rPr lang="en-US" altLang="ko-KR" sz="9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+</a:t>
              </a:r>
              <a:r>
                <a:rPr lang="en-US" altLang="ko-KR" sz="900" b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900" b="1" dirty="0" err="1">
                  <a:solidFill>
                    <a:srgbClr val="2A00FF"/>
                  </a:solidFill>
                  <a:latin typeface="Consolas" panose="020B0609020204030204" pitchFamily="49" charset="0"/>
                </a:rPr>
                <a:t>selectAll</a:t>
              </a:r>
              <a:r>
                <a:rPr lang="en-US" altLang="ko-KR" sz="900" b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9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);</a:t>
              </a:r>
            </a:p>
            <a:p>
              <a:pPr algn="l"/>
              <a:r>
                <a:rPr lang="en-US" altLang="ko-KR" sz="9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}</a:t>
              </a:r>
            </a:p>
            <a:p>
              <a:pPr algn="l"/>
              <a:r>
                <a:rPr lang="en-US" altLang="ko-KR" sz="9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}</a:t>
              </a:r>
              <a:endParaRPr lang="ko-KR" altLang="en-US" sz="900" dirty="0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16EC1708-B7C7-1404-F2F7-DA9C75CD2136}"/>
                </a:ext>
              </a:extLst>
            </p:cNvPr>
            <p:cNvSpPr/>
            <p:nvPr/>
          </p:nvSpPr>
          <p:spPr>
            <a:xfrm>
              <a:off x="1032180" y="5285696"/>
              <a:ext cx="1198788" cy="17107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4C71C101-A635-96AA-9301-6281D1BE7557}"/>
              </a:ext>
            </a:extLst>
          </p:cNvPr>
          <p:cNvSpPr txBox="1"/>
          <p:nvPr/>
        </p:nvSpPr>
        <p:spPr>
          <a:xfrm>
            <a:off x="341941" y="264124"/>
            <a:ext cx="2465739" cy="523220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 err="1">
                <a:solidFill>
                  <a:schemeClr val="bg1"/>
                </a:solidFill>
              </a:rPr>
              <a:t>DaoImpl</a:t>
            </a:r>
            <a:r>
              <a:rPr lang="en-US" altLang="ko-KR" sz="2800" b="1" dirty="0">
                <a:solidFill>
                  <a:schemeClr val="bg1"/>
                </a:solidFill>
              </a:rPr>
              <a:t> </a:t>
            </a:r>
            <a:r>
              <a:rPr lang="ko-KR" altLang="en-US" sz="2800" b="1" dirty="0">
                <a:solidFill>
                  <a:schemeClr val="bg1"/>
                </a:solidFill>
              </a:rPr>
              <a:t>작성</a:t>
            </a:r>
            <a:endParaRPr lang="en-US" altLang="ko-KR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0337080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70677E-0EF3-B91C-4F6D-7A4CBF9B87C9}"/>
              </a:ext>
            </a:extLst>
          </p:cNvPr>
          <p:cNvSpPr txBox="1"/>
          <p:nvPr/>
        </p:nvSpPr>
        <p:spPr>
          <a:xfrm>
            <a:off x="453661" y="1257297"/>
            <a:ext cx="5639685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b="1" dirty="0" err="1"/>
              <a:t>SqlSession</a:t>
            </a:r>
            <a:r>
              <a:rPr lang="ko-KR" altLang="en-US" b="1" dirty="0"/>
              <a:t>의 메서드 모음집 </a:t>
            </a:r>
            <a:r>
              <a:rPr lang="en-US" altLang="ko-KR" b="1" dirty="0"/>
              <a:t>(ch04-01/35:30~)</a:t>
            </a:r>
            <a:endParaRPr lang="ko-KR" altLang="en-US" sz="12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5A94E2E-A844-7A3E-8A60-BAB73970F9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661" y="2172273"/>
            <a:ext cx="9289300" cy="434336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5699944-0CF1-FB25-F318-69E12F6A76D5}"/>
              </a:ext>
            </a:extLst>
          </p:cNvPr>
          <p:cNvSpPr txBox="1"/>
          <p:nvPr/>
        </p:nvSpPr>
        <p:spPr>
          <a:xfrm>
            <a:off x="341941" y="264124"/>
            <a:ext cx="2465739" cy="523220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 err="1">
                <a:solidFill>
                  <a:schemeClr val="bg1"/>
                </a:solidFill>
              </a:rPr>
              <a:t>DaoImpl</a:t>
            </a:r>
            <a:r>
              <a:rPr lang="en-US" altLang="ko-KR" sz="2800" b="1" dirty="0">
                <a:solidFill>
                  <a:schemeClr val="bg1"/>
                </a:solidFill>
              </a:rPr>
              <a:t> </a:t>
            </a:r>
            <a:r>
              <a:rPr lang="ko-KR" altLang="en-US" sz="2800" b="1" dirty="0">
                <a:solidFill>
                  <a:schemeClr val="bg1"/>
                </a:solidFill>
              </a:rPr>
              <a:t>작성</a:t>
            </a:r>
            <a:endParaRPr lang="en-US" altLang="ko-KR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6709602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4124961" y="3075057"/>
            <a:ext cx="3942105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 err="1">
                <a:solidFill>
                  <a:schemeClr val="bg1"/>
                </a:solidFill>
              </a:rPr>
              <a:t>DaoImpl</a:t>
            </a:r>
            <a:r>
              <a:rPr lang="en-US" altLang="ko-KR" sz="4000" b="1" dirty="0">
                <a:solidFill>
                  <a:schemeClr val="bg1"/>
                </a:solidFill>
              </a:rPr>
              <a:t> @Test</a:t>
            </a:r>
          </a:p>
        </p:txBody>
      </p:sp>
    </p:spTree>
    <p:extLst>
      <p:ext uri="{BB962C8B-B14F-4D97-AF65-F5344CB8AC3E}">
        <p14:creationId xmlns:p14="http://schemas.microsoft.com/office/powerpoint/2010/main" val="2708030548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06E98F4-B2DF-7C17-6634-7520EAA4C819}"/>
              </a:ext>
            </a:extLst>
          </p:cNvPr>
          <p:cNvSpPr txBox="1"/>
          <p:nvPr/>
        </p:nvSpPr>
        <p:spPr>
          <a:xfrm>
            <a:off x="471319" y="1582340"/>
            <a:ext cx="6493316" cy="31393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/>
              <a:t>&lt;</a:t>
            </a:r>
            <a:r>
              <a:rPr lang="ko-KR" altLang="en-US" b="1" dirty="0"/>
              <a:t>선행조건</a:t>
            </a:r>
            <a:r>
              <a:rPr lang="en-US" altLang="ko-KR" b="1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dirty="0"/>
              <a:t>Spring JDBC Connection @Test </a:t>
            </a:r>
          </a:p>
          <a:p>
            <a:pPr marL="342900" indent="-342900">
              <a:buAutoNum type="arabicPeriod"/>
            </a:pPr>
            <a:r>
              <a:rPr lang="en-US" altLang="ko-KR" dirty="0" err="1"/>
              <a:t>mybatis</a:t>
            </a:r>
            <a:r>
              <a:rPr lang="ko-KR" altLang="en-US" dirty="0"/>
              <a:t> 설정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Oracle</a:t>
            </a:r>
            <a:r>
              <a:rPr lang="ko-KR" altLang="en-US" dirty="0"/>
              <a:t> </a:t>
            </a:r>
            <a:r>
              <a:rPr lang="en-US" altLang="ko-KR" dirty="0"/>
              <a:t>Table </a:t>
            </a:r>
            <a:r>
              <a:rPr lang="ko-KR" altLang="en-US" dirty="0"/>
              <a:t>생성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 err="1"/>
              <a:t>Dto</a:t>
            </a:r>
            <a:r>
              <a:rPr lang="en-US" altLang="ko-KR" dirty="0"/>
              <a:t> </a:t>
            </a:r>
            <a:r>
              <a:rPr lang="ko-KR" altLang="en-US" dirty="0"/>
              <a:t>생성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Dao</a:t>
            </a:r>
            <a:r>
              <a:rPr lang="ko-KR" altLang="en-US" dirty="0"/>
              <a:t>생성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 err="1"/>
              <a:t>DaoImpl</a:t>
            </a:r>
            <a:r>
              <a:rPr lang="ko-KR" altLang="en-US" dirty="0"/>
              <a:t>생성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r>
              <a:rPr lang="en-US" altLang="ko-KR" b="1" dirty="0"/>
              <a:t>&lt;</a:t>
            </a:r>
            <a:r>
              <a:rPr lang="ko-KR" altLang="en-US" b="1" dirty="0"/>
              <a:t>작업 진행</a:t>
            </a:r>
            <a:r>
              <a:rPr lang="en-US" altLang="ko-KR" b="1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dirty="0"/>
              <a:t>boardMapper.xml</a:t>
            </a:r>
            <a:r>
              <a:rPr lang="ko-KR" altLang="en-US" dirty="0"/>
              <a:t>에 실행시키고자 하는 쿼리 작성 </a:t>
            </a:r>
            <a:r>
              <a:rPr lang="en-US" altLang="ko-KR" dirty="0"/>
              <a:t>(select)</a:t>
            </a:r>
          </a:p>
          <a:p>
            <a:pPr marL="342900" indent="-342900">
              <a:buAutoNum type="arabicPeriod"/>
            </a:pPr>
            <a:r>
              <a:rPr lang="en-US" altLang="ko-KR" dirty="0"/>
              <a:t>@Test </a:t>
            </a:r>
            <a:r>
              <a:rPr lang="ko-KR" altLang="en-US" dirty="0"/>
              <a:t>코드 작성 후 테스트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34F508-D27D-D827-2FB0-D20F9D383626}"/>
              </a:ext>
            </a:extLst>
          </p:cNvPr>
          <p:cNvSpPr txBox="1"/>
          <p:nvPr/>
        </p:nvSpPr>
        <p:spPr>
          <a:xfrm>
            <a:off x="347968" y="306457"/>
            <a:ext cx="2817758" cy="523220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 err="1">
                <a:solidFill>
                  <a:schemeClr val="bg1"/>
                </a:solidFill>
              </a:rPr>
              <a:t>DaoImpl</a:t>
            </a:r>
            <a:r>
              <a:rPr lang="en-US" altLang="ko-KR" sz="2800" b="1" dirty="0">
                <a:solidFill>
                  <a:schemeClr val="bg1"/>
                </a:solidFill>
              </a:rPr>
              <a:t> @Test</a:t>
            </a:r>
          </a:p>
        </p:txBody>
      </p:sp>
    </p:spTree>
    <p:extLst>
      <p:ext uri="{BB962C8B-B14F-4D97-AF65-F5344CB8AC3E}">
        <p14:creationId xmlns:p14="http://schemas.microsoft.com/office/powerpoint/2010/main" val="2417175979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6342E8C-91EF-CE6A-847A-CB8585FF4ECB}"/>
              </a:ext>
            </a:extLst>
          </p:cNvPr>
          <p:cNvSpPr txBox="1"/>
          <p:nvPr/>
        </p:nvSpPr>
        <p:spPr>
          <a:xfrm>
            <a:off x="330795" y="1109272"/>
            <a:ext cx="74527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b="1" dirty="0"/>
              <a:t>Test</a:t>
            </a:r>
            <a:r>
              <a:rPr lang="ko-KR" altLang="en-US" b="1" dirty="0"/>
              <a:t>파일 생성 경로에 </a:t>
            </a:r>
            <a:r>
              <a:rPr lang="en-US" altLang="ko-KR" b="1" dirty="0"/>
              <a:t>BoardDaoImplTest.java</a:t>
            </a:r>
            <a:r>
              <a:rPr lang="ko-KR" altLang="en-US" b="1" dirty="0"/>
              <a:t>파일을 생성합니다</a:t>
            </a:r>
            <a:r>
              <a:rPr lang="en-US" altLang="ko-KR" b="1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b="1" dirty="0"/>
              <a:t>아래 코드를 작성 및 실행합니다</a:t>
            </a:r>
            <a:endParaRPr lang="en-US" altLang="ko-KR" b="1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3211E6C7-0D46-B95C-5772-120A7AD234C0}"/>
              </a:ext>
            </a:extLst>
          </p:cNvPr>
          <p:cNvGrpSpPr/>
          <p:nvPr/>
        </p:nvGrpSpPr>
        <p:grpSpPr>
          <a:xfrm>
            <a:off x="487332" y="2623577"/>
            <a:ext cx="11198676" cy="3308598"/>
            <a:chOff x="474632" y="1747277"/>
            <a:chExt cx="11198676" cy="330859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8AAE49E-CCF9-9563-5F3C-7528D655D49A}"/>
                </a:ext>
              </a:extLst>
            </p:cNvPr>
            <p:cNvSpPr txBox="1"/>
            <p:nvPr/>
          </p:nvSpPr>
          <p:spPr>
            <a:xfrm>
              <a:off x="4220563" y="1747277"/>
              <a:ext cx="7452745" cy="330859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l"/>
              <a:r>
                <a:rPr lang="en-US" altLang="ko-KR" sz="1100" dirty="0">
                  <a:solidFill>
                    <a:srgbClr val="646464"/>
                  </a:solidFill>
                  <a:latin typeface="Consolas" panose="020B0609020204030204" pitchFamily="49" charset="0"/>
                </a:rPr>
                <a:t>@RunWith</a:t>
              </a:r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(SpringJUnit4ClassRunner.</a:t>
              </a:r>
              <a:r>
                <a:rPr lang="en-US" altLang="ko-KR" sz="11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class</a:t>
              </a:r>
              <a:r>
                <a:rPr lang="en-US" altLang="ko-KR" sz="11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)</a:t>
              </a:r>
            </a:p>
            <a:p>
              <a:pPr algn="l"/>
              <a:r>
                <a:rPr lang="en-US" altLang="ko-KR" sz="1100" dirty="0">
                  <a:solidFill>
                    <a:srgbClr val="646464"/>
                  </a:solidFill>
                  <a:latin typeface="Consolas" panose="020B0609020204030204" pitchFamily="49" charset="0"/>
                </a:rPr>
                <a:t>@ContextConfiguration</a:t>
              </a:r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(locations = {</a:t>
              </a:r>
              <a:r>
                <a:rPr lang="en-US" altLang="ko-KR" sz="1100" dirty="0">
                  <a:solidFill>
                    <a:srgbClr val="2A00FF"/>
                  </a:solidFill>
                  <a:latin typeface="Consolas" panose="020B0609020204030204" pitchFamily="49" charset="0"/>
                </a:rPr>
                <a:t>"file:src/main/webapp/WEB-INF/spring/root-context.xml"</a:t>
              </a:r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})</a:t>
              </a:r>
            </a:p>
            <a:p>
              <a:pPr algn="l"/>
              <a:r>
                <a:rPr lang="en-US" altLang="ko-KR" sz="11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public</a:t>
              </a:r>
              <a:r>
                <a:rPr lang="en-US" altLang="ko-KR" sz="11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11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class</a:t>
              </a:r>
              <a:r>
                <a:rPr lang="en-US" altLang="ko-KR" sz="11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1100" b="1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BoardDaoImplTest</a:t>
              </a:r>
              <a:r>
                <a:rPr lang="en-US" altLang="ko-KR" sz="11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{</a:t>
              </a:r>
            </a:p>
            <a:p>
              <a:pPr algn="l"/>
              <a:endParaRPr lang="ko-KR" altLang="en-US" sz="1100" dirty="0">
                <a:latin typeface="Consolas" panose="020B0609020204030204" pitchFamily="49" charset="0"/>
              </a:endParaRPr>
            </a:p>
            <a:p>
              <a:pPr algn="l"/>
              <a:r>
                <a:rPr lang="en-US" altLang="ko-KR" sz="11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  //</a:t>
              </a:r>
              <a:r>
                <a:rPr lang="en-US" altLang="ko-KR" sz="1100" dirty="0" err="1">
                  <a:solidFill>
                    <a:srgbClr val="3F7F5F"/>
                  </a:solidFill>
                  <a:latin typeface="Consolas" panose="020B0609020204030204" pitchFamily="49" charset="0"/>
                </a:rPr>
                <a:t>BoardDao</a:t>
              </a:r>
              <a:r>
                <a:rPr lang="en-US" altLang="ko-KR" sz="11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 </a:t>
              </a:r>
              <a:r>
                <a:rPr lang="ko-KR" altLang="en-US" sz="11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내부에 </a:t>
              </a:r>
              <a:r>
                <a:rPr lang="en-US" altLang="ko-KR" sz="11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Test</a:t>
              </a:r>
              <a:r>
                <a:rPr lang="ko-KR" altLang="en-US" sz="11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할 메서드를 실행하기 위해 </a:t>
              </a:r>
              <a:r>
                <a:rPr lang="en-US" altLang="ko-KR" sz="1100" u="sng" dirty="0" err="1">
                  <a:solidFill>
                    <a:srgbClr val="3F7F5F"/>
                  </a:solidFill>
                  <a:latin typeface="Consolas" panose="020B0609020204030204" pitchFamily="49" charset="0"/>
                </a:rPr>
                <a:t>Autowired</a:t>
              </a:r>
              <a:r>
                <a:rPr lang="ko-KR" altLang="en-US" sz="1100" u="sng" dirty="0">
                  <a:solidFill>
                    <a:srgbClr val="3F7F5F"/>
                  </a:solidFill>
                  <a:latin typeface="Consolas" panose="020B0609020204030204" pitchFamily="49" charset="0"/>
                </a:rPr>
                <a:t>로 </a:t>
              </a:r>
              <a:r>
                <a:rPr lang="en-US" altLang="ko-KR" sz="1100" u="sng" dirty="0" err="1">
                  <a:solidFill>
                    <a:srgbClr val="3F7F5F"/>
                  </a:solidFill>
                  <a:latin typeface="Consolas" panose="020B0609020204030204" pitchFamily="49" charset="0"/>
                </a:rPr>
                <a:t>BoardDao</a:t>
              </a:r>
              <a:r>
                <a:rPr lang="ko-KR" altLang="en-US" sz="1100" u="sng" dirty="0">
                  <a:solidFill>
                    <a:srgbClr val="3F7F5F"/>
                  </a:solidFill>
                  <a:latin typeface="Consolas" panose="020B0609020204030204" pitchFamily="49" charset="0"/>
                </a:rPr>
                <a:t>를 </a:t>
              </a:r>
              <a:r>
                <a:rPr lang="en-US" altLang="ko-KR" sz="1100" u="sng" dirty="0">
                  <a:solidFill>
                    <a:srgbClr val="3F7F5F"/>
                  </a:solidFill>
                  <a:latin typeface="Consolas" panose="020B0609020204030204" pitchFamily="49" charset="0"/>
                </a:rPr>
                <a:t>import</a:t>
              </a:r>
              <a:r>
                <a:rPr lang="ko-KR" altLang="en-US" sz="1100" u="sng" dirty="0">
                  <a:solidFill>
                    <a:srgbClr val="3F7F5F"/>
                  </a:solidFill>
                  <a:latin typeface="Consolas" panose="020B0609020204030204" pitchFamily="49" charset="0"/>
                </a:rPr>
                <a:t>합니다</a:t>
              </a:r>
              <a:r>
                <a:rPr lang="en-US" altLang="ko-KR" sz="1100" u="sng" dirty="0">
                  <a:solidFill>
                    <a:srgbClr val="3F7F5F"/>
                  </a:solidFill>
                  <a:latin typeface="Consolas" panose="020B0609020204030204" pitchFamily="49" charset="0"/>
                </a:rPr>
                <a:t>.</a:t>
              </a:r>
            </a:p>
            <a:p>
              <a:pPr algn="l"/>
              <a:r>
                <a:rPr lang="en-US" altLang="ko-KR" sz="11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  //Test</a:t>
              </a:r>
              <a:r>
                <a:rPr lang="ko-KR" altLang="en-US" sz="11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할 메서드 </a:t>
              </a:r>
              <a:r>
                <a:rPr lang="en-US" altLang="ko-KR" sz="11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= </a:t>
              </a:r>
              <a:r>
                <a:rPr lang="en-US" altLang="ko-KR" sz="1100" dirty="0" err="1">
                  <a:solidFill>
                    <a:srgbClr val="3F7F5F"/>
                  </a:solidFill>
                  <a:latin typeface="Consolas" panose="020B0609020204030204" pitchFamily="49" charset="0"/>
                </a:rPr>
                <a:t>selectAll</a:t>
              </a:r>
              <a:r>
                <a:rPr lang="en-US" altLang="ko-KR" sz="11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( )</a:t>
              </a:r>
            </a:p>
            <a:p>
              <a:pPr algn="l"/>
              <a:r>
                <a:rPr lang="en-US" altLang="ko-KR" sz="1100" dirty="0">
                  <a:solidFill>
                    <a:srgbClr val="646464"/>
                  </a:solidFill>
                  <a:latin typeface="Consolas" panose="020B0609020204030204" pitchFamily="49" charset="0"/>
                </a:rPr>
                <a:t>  @Autowired</a:t>
              </a:r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</a:p>
            <a:p>
              <a:pPr algn="l"/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</a:t>
              </a:r>
              <a:r>
                <a:rPr lang="en-US" altLang="ko-KR" sz="110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BoardDao</a:t>
              </a:r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1100" dirty="0" err="1">
                  <a:solidFill>
                    <a:srgbClr val="0000C0"/>
                  </a:solidFill>
                  <a:latin typeface="Consolas" panose="020B0609020204030204" pitchFamily="49" charset="0"/>
                </a:rPr>
                <a:t>boardDao</a:t>
              </a:r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;</a:t>
              </a:r>
            </a:p>
            <a:p>
              <a:pPr algn="l"/>
              <a:endParaRPr lang="ko-KR" altLang="en-US" sz="1100" dirty="0">
                <a:latin typeface="Consolas" panose="020B0609020204030204" pitchFamily="49" charset="0"/>
              </a:endParaRPr>
            </a:p>
            <a:p>
              <a:pPr algn="l"/>
              <a:r>
                <a:rPr lang="en-US" altLang="ko-KR" sz="1100" dirty="0">
                  <a:solidFill>
                    <a:srgbClr val="646464"/>
                  </a:solidFill>
                  <a:latin typeface="Consolas" panose="020B0609020204030204" pitchFamily="49" charset="0"/>
                </a:rPr>
                <a:t>  @Test</a:t>
              </a:r>
            </a:p>
            <a:p>
              <a:pPr algn="l"/>
              <a:r>
                <a:rPr lang="en-US" altLang="ko-KR" sz="11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  public</a:t>
              </a:r>
              <a:r>
                <a:rPr lang="en-US" altLang="ko-KR" sz="11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11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void</a:t>
              </a:r>
              <a:r>
                <a:rPr lang="en-US" altLang="ko-KR" sz="11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1100" b="1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selectAll</a:t>
              </a:r>
              <a:r>
                <a:rPr lang="en-US" altLang="ko-KR" sz="11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() </a:t>
              </a:r>
              <a:r>
                <a:rPr lang="en-US" altLang="ko-KR" sz="11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throws</a:t>
              </a:r>
              <a:r>
                <a:rPr lang="en-US" altLang="ko-KR" sz="11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Exception{</a:t>
              </a:r>
            </a:p>
            <a:p>
              <a:pPr algn="l"/>
              <a:r>
                <a:rPr lang="en-US" altLang="ko-KR" sz="11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  //</a:t>
              </a:r>
              <a:r>
                <a:rPr lang="en-US" altLang="ko-KR" sz="1100" dirty="0" err="1">
                  <a:solidFill>
                    <a:srgbClr val="3F7F5F"/>
                  </a:solidFill>
                  <a:latin typeface="Consolas" panose="020B0609020204030204" pitchFamily="49" charset="0"/>
                </a:rPr>
                <a:t>boardDto</a:t>
              </a:r>
              <a:r>
                <a:rPr lang="ko-KR" altLang="en-US" sz="11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변수명에 </a:t>
              </a:r>
              <a:r>
                <a:rPr lang="en-US" altLang="ko-KR" sz="1100" dirty="0" err="1">
                  <a:solidFill>
                    <a:srgbClr val="3F7F5F"/>
                  </a:solidFill>
                  <a:latin typeface="Consolas" panose="020B0609020204030204" pitchFamily="49" charset="0"/>
                </a:rPr>
                <a:t>boardDao</a:t>
              </a:r>
              <a:r>
                <a:rPr lang="ko-KR" altLang="en-US" sz="11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에서 실행한 </a:t>
              </a:r>
              <a:r>
                <a:rPr lang="en-US" altLang="ko-KR" sz="1100" dirty="0" err="1">
                  <a:solidFill>
                    <a:srgbClr val="3F7F5F"/>
                  </a:solidFill>
                  <a:latin typeface="Consolas" panose="020B0609020204030204" pitchFamily="49" charset="0"/>
                </a:rPr>
                <a:t>selectAll</a:t>
              </a:r>
              <a:r>
                <a:rPr lang="en-US" altLang="ko-KR" sz="11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( )</a:t>
              </a:r>
              <a:r>
                <a:rPr lang="ko-KR" altLang="en-US" sz="11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의 결과를 담습니다 </a:t>
              </a:r>
            </a:p>
            <a:p>
              <a:pPr algn="l"/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List&lt;</a:t>
              </a:r>
              <a:r>
                <a:rPr lang="en-US" altLang="ko-KR" sz="110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BoardDto</a:t>
              </a:r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&gt; </a:t>
              </a:r>
              <a:r>
                <a:rPr lang="en-US" altLang="ko-KR" sz="1100" dirty="0" err="1">
                  <a:solidFill>
                    <a:srgbClr val="6A3E3E"/>
                  </a:solidFill>
                  <a:latin typeface="Consolas" panose="020B0609020204030204" pitchFamily="49" charset="0"/>
                </a:rPr>
                <a:t>boardDto</a:t>
              </a:r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= </a:t>
              </a:r>
              <a:r>
                <a:rPr lang="en-US" altLang="ko-KR" sz="1100" dirty="0" err="1">
                  <a:solidFill>
                    <a:srgbClr val="0000C0"/>
                  </a:solidFill>
                  <a:latin typeface="Consolas" panose="020B0609020204030204" pitchFamily="49" charset="0"/>
                </a:rPr>
                <a:t>boardDao</a:t>
              </a:r>
              <a:r>
                <a:rPr lang="en-US" altLang="ko-KR" sz="110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.selectAll</a:t>
              </a:r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();</a:t>
              </a:r>
            </a:p>
            <a:p>
              <a:pPr algn="l"/>
              <a:endParaRPr lang="ko-KR" altLang="en-US" sz="1100" dirty="0">
                <a:latin typeface="Consolas" panose="020B0609020204030204" pitchFamily="49" charset="0"/>
              </a:endParaRPr>
            </a:p>
            <a:p>
              <a:pPr algn="l"/>
              <a:r>
                <a:rPr lang="en-US" altLang="ko-KR" sz="11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  //</a:t>
              </a:r>
              <a:r>
                <a:rPr lang="en-US" altLang="ko-KR" sz="1100" dirty="0" err="1">
                  <a:solidFill>
                    <a:srgbClr val="3F7F5F"/>
                  </a:solidFill>
                  <a:latin typeface="Consolas" panose="020B0609020204030204" pitchFamily="49" charset="0"/>
                </a:rPr>
                <a:t>boardDto</a:t>
              </a:r>
              <a:r>
                <a:rPr lang="ko-KR" altLang="en-US" sz="11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를 출력합니다 </a:t>
              </a:r>
            </a:p>
            <a:p>
              <a:pPr algn="l"/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</a:t>
              </a:r>
              <a:r>
                <a:rPr lang="en-US" altLang="ko-KR" sz="110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System.</a:t>
              </a:r>
              <a:r>
                <a:rPr lang="en-US" altLang="ko-KR" sz="1100" b="1" i="1" dirty="0" err="1">
                  <a:solidFill>
                    <a:srgbClr val="0000C0"/>
                  </a:solidFill>
                  <a:latin typeface="Consolas" panose="020B0609020204030204" pitchFamily="49" charset="0"/>
                </a:rPr>
                <a:t>out</a:t>
              </a:r>
              <a:r>
                <a:rPr lang="en-US" altLang="ko-KR" sz="1100" b="1" i="1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.println</a:t>
              </a:r>
              <a:r>
                <a:rPr lang="en-US" altLang="ko-KR" sz="1100" b="1" i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(</a:t>
              </a:r>
              <a:r>
                <a:rPr lang="en-US" altLang="ko-KR" sz="1100" b="1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1100" b="1" i="1" dirty="0" err="1">
                  <a:solidFill>
                    <a:srgbClr val="2A00FF"/>
                  </a:solidFill>
                  <a:latin typeface="Consolas" panose="020B0609020204030204" pitchFamily="49" charset="0"/>
                </a:rPr>
                <a:t>boardDto</a:t>
              </a:r>
              <a:r>
                <a:rPr lang="en-US" altLang="ko-KR" sz="1100" b="1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 = "</a:t>
              </a:r>
              <a:r>
                <a:rPr lang="en-US" altLang="ko-KR" sz="1100" b="1" i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+ </a:t>
              </a:r>
              <a:r>
                <a:rPr lang="en-US" altLang="ko-KR" sz="1100" b="1" i="1" dirty="0" err="1">
                  <a:solidFill>
                    <a:srgbClr val="6A3E3E"/>
                  </a:solidFill>
                  <a:latin typeface="Consolas" panose="020B0609020204030204" pitchFamily="49" charset="0"/>
                </a:rPr>
                <a:t>boardDto</a:t>
              </a:r>
              <a:r>
                <a:rPr lang="en-US" altLang="ko-KR" sz="1100" b="1" i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);</a:t>
              </a:r>
            </a:p>
            <a:p>
              <a:pPr algn="l"/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}</a:t>
              </a:r>
            </a:p>
            <a:p>
              <a:pPr algn="l"/>
              <a:endParaRPr lang="ko-KR" altLang="en-US" sz="1100" dirty="0">
                <a:latin typeface="Consolas" panose="020B0609020204030204" pitchFamily="49" charset="0"/>
              </a:endParaRPr>
            </a:p>
            <a:p>
              <a:pPr algn="l"/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}</a:t>
              </a:r>
              <a:endParaRPr lang="ko-KR" altLang="en-US" sz="700" dirty="0"/>
            </a:p>
          </p:txBody>
        </p:sp>
        <p:sp>
          <p:nvSpPr>
            <p:cNvPr id="9" name="화살표: 오른쪽 8">
              <a:extLst>
                <a:ext uri="{FF2B5EF4-FFF2-40B4-BE49-F238E27FC236}">
                  <a16:creationId xmlns:a16="http://schemas.microsoft.com/office/drawing/2014/main" id="{3944E353-DD28-3994-C987-F271F56D7F04}"/>
                </a:ext>
              </a:extLst>
            </p:cNvPr>
            <p:cNvSpPr/>
            <p:nvPr/>
          </p:nvSpPr>
          <p:spPr>
            <a:xfrm>
              <a:off x="2899650" y="2421674"/>
              <a:ext cx="532151" cy="262328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39300244-6001-FC23-5CE0-688D6F7544FE}"/>
                </a:ext>
              </a:extLst>
            </p:cNvPr>
            <p:cNvGrpSpPr/>
            <p:nvPr/>
          </p:nvGrpSpPr>
          <p:grpSpPr>
            <a:xfrm>
              <a:off x="474632" y="1953510"/>
              <a:ext cx="2159111" cy="1282766"/>
              <a:chOff x="1681132" y="3327263"/>
              <a:chExt cx="2159111" cy="1282766"/>
            </a:xfrm>
          </p:grpSpPr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2B0C6D0A-5261-6DEA-C3A0-368968F80D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681132" y="3327263"/>
                <a:ext cx="2159111" cy="1282766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6ACB810A-C1E2-7AC7-976F-3F05E46B0759}"/>
                  </a:ext>
                </a:extLst>
              </p:cNvPr>
              <p:cNvSpPr/>
              <p:nvPr/>
            </p:nvSpPr>
            <p:spPr>
              <a:xfrm>
                <a:off x="2310869" y="4212236"/>
                <a:ext cx="1339236" cy="232348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4C1529D1-C856-938D-2CF6-0F608F8901EF}"/>
              </a:ext>
            </a:extLst>
          </p:cNvPr>
          <p:cNvSpPr txBox="1"/>
          <p:nvPr/>
        </p:nvSpPr>
        <p:spPr>
          <a:xfrm>
            <a:off x="347968" y="306457"/>
            <a:ext cx="2817758" cy="523220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 err="1">
                <a:solidFill>
                  <a:schemeClr val="bg1"/>
                </a:solidFill>
              </a:rPr>
              <a:t>DaoImpl</a:t>
            </a:r>
            <a:r>
              <a:rPr lang="en-US" altLang="ko-KR" sz="2800" b="1" dirty="0">
                <a:solidFill>
                  <a:schemeClr val="bg1"/>
                </a:solidFill>
              </a:rPr>
              <a:t> @Test</a:t>
            </a:r>
          </a:p>
        </p:txBody>
      </p:sp>
    </p:spTree>
    <p:extLst>
      <p:ext uri="{BB962C8B-B14F-4D97-AF65-F5344CB8AC3E}">
        <p14:creationId xmlns:p14="http://schemas.microsoft.com/office/powerpoint/2010/main" val="3420964061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6342E8C-91EF-CE6A-847A-CB8585FF4ECB}"/>
              </a:ext>
            </a:extLst>
          </p:cNvPr>
          <p:cNvSpPr txBox="1"/>
          <p:nvPr/>
        </p:nvSpPr>
        <p:spPr>
          <a:xfrm>
            <a:off x="330795" y="1109272"/>
            <a:ext cx="34868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b="1" dirty="0"/>
              <a:t>에러가 발생한다</a:t>
            </a:r>
            <a:r>
              <a:rPr lang="en-US" altLang="ko-KR" b="1" dirty="0"/>
              <a:t>. </a:t>
            </a:r>
            <a:r>
              <a:rPr lang="ko-KR" altLang="en-US" b="1" dirty="0"/>
              <a:t>확인해보자</a:t>
            </a:r>
            <a:endParaRPr lang="en-US" altLang="ko-KR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8890B1-8474-BE0F-F7BC-59EDE54B6002}"/>
              </a:ext>
            </a:extLst>
          </p:cNvPr>
          <p:cNvSpPr txBox="1"/>
          <p:nvPr/>
        </p:nvSpPr>
        <p:spPr>
          <a:xfrm>
            <a:off x="507793" y="1693254"/>
            <a:ext cx="6097248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Caused by: </a:t>
            </a:r>
            <a:r>
              <a:rPr lang="en-US" altLang="ko-KR" sz="1800" u="sng" dirty="0" err="1">
                <a:solidFill>
                  <a:srgbClr val="0066CC"/>
                </a:solidFill>
                <a:latin typeface="Consolas" panose="020B0609020204030204" pitchFamily="49" charset="0"/>
              </a:rPr>
              <a:t>java.lang.ArrayIndexOutOfBoundsException</a:t>
            </a:r>
            <a:r>
              <a:rPr lang="en-US" altLang="ko-KR" sz="1800" u="sng" dirty="0">
                <a:solidFill>
                  <a:srgbClr val="000000"/>
                </a:solidFill>
                <a:latin typeface="Consolas" panose="020B0609020204030204" pitchFamily="49" charset="0"/>
              </a:rPr>
              <a:t>: Index 57179 out of bounds for length 22436</a:t>
            </a:r>
            <a:endParaRPr lang="ko-KR" altLang="en-US" dirty="0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90504E6A-29EB-2FDD-5073-F6EBC46DC1D1}"/>
              </a:ext>
            </a:extLst>
          </p:cNvPr>
          <p:cNvGrpSpPr/>
          <p:nvPr/>
        </p:nvGrpSpPr>
        <p:grpSpPr>
          <a:xfrm>
            <a:off x="507793" y="2844086"/>
            <a:ext cx="9536585" cy="3472743"/>
            <a:chOff x="507793" y="2844086"/>
            <a:chExt cx="9536585" cy="3472743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A61CAB1-110E-CAB6-8990-DC83CF010836}"/>
                </a:ext>
              </a:extLst>
            </p:cNvPr>
            <p:cNvSpPr txBox="1"/>
            <p:nvPr/>
          </p:nvSpPr>
          <p:spPr>
            <a:xfrm>
              <a:off x="507793" y="2844086"/>
              <a:ext cx="953658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err="1"/>
                <a:t>ArrayIndexOutOfBoundsException</a:t>
              </a:r>
              <a:r>
                <a:rPr lang="ko-KR" altLang="en-US" dirty="0"/>
                <a:t> 에러가 뜬 모습 </a:t>
              </a:r>
              <a:endParaRPr lang="en-US" altLang="ko-KR" dirty="0"/>
            </a:p>
            <a:p>
              <a:r>
                <a:rPr lang="ko-KR" altLang="en-US" dirty="0"/>
                <a:t>즉</a:t>
              </a:r>
              <a:r>
                <a:rPr lang="en-US" altLang="ko-KR" dirty="0"/>
                <a:t>, </a:t>
              </a:r>
              <a:r>
                <a:rPr lang="ko-KR" altLang="en-US" dirty="0"/>
                <a:t>배열 길이에 맞지 않는 수의</a:t>
              </a:r>
              <a:r>
                <a:rPr lang="en-US" altLang="ko-KR" dirty="0"/>
                <a:t> </a:t>
              </a:r>
              <a:r>
                <a:rPr lang="ko-KR" altLang="en-US" dirty="0"/>
                <a:t>변수가 들어왔다고 하는데 </a:t>
              </a:r>
              <a:r>
                <a:rPr lang="ko-KR" altLang="en-US" dirty="0">
                  <a:solidFill>
                    <a:srgbClr val="FF0000"/>
                  </a:solidFill>
                </a:rPr>
                <a:t>해당 에러메시지에 속으면 안된다 </a:t>
              </a:r>
              <a:endParaRPr lang="en-US" altLang="ko-KR" dirty="0">
                <a:solidFill>
                  <a:srgbClr val="FF0000"/>
                </a:solidFill>
              </a:endParaRPr>
            </a:p>
            <a:p>
              <a:endParaRPr lang="en-US" altLang="ko-KR" dirty="0"/>
            </a:p>
            <a:p>
              <a:pPr marL="342900" indent="-342900">
                <a:buAutoNum type="arabicPeriod"/>
              </a:pPr>
              <a:r>
                <a:rPr lang="en-US" altLang="ko-KR" b="1" dirty="0"/>
                <a:t>pom.xml</a:t>
              </a:r>
              <a:r>
                <a:rPr lang="ko-KR" altLang="en-US" b="1" dirty="0"/>
                <a:t>에서 </a:t>
              </a:r>
              <a:r>
                <a:rPr lang="en-US" altLang="ko-KR" b="1" dirty="0" err="1"/>
                <a:t>springframework</a:t>
              </a:r>
              <a:r>
                <a:rPr lang="en-US" altLang="ko-KR" b="1" dirty="0"/>
                <a:t>-version</a:t>
              </a:r>
              <a:r>
                <a:rPr lang="ko-KR" altLang="en-US" b="1" dirty="0"/>
                <a:t>을 수정해준다</a:t>
              </a:r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AD9C4609-D3D1-166E-260C-D43318F7E12B}"/>
                </a:ext>
              </a:extLst>
            </p:cNvPr>
            <p:cNvGrpSpPr/>
            <p:nvPr/>
          </p:nvGrpSpPr>
          <p:grpSpPr>
            <a:xfrm>
              <a:off x="653770" y="4269350"/>
              <a:ext cx="5442230" cy="895396"/>
              <a:chOff x="653770" y="4269350"/>
              <a:chExt cx="5442230" cy="895396"/>
            </a:xfrm>
          </p:grpSpPr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id="{3E3D958B-1FEE-CE6A-9D7E-D6FCF7BA2D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53770" y="4269350"/>
                <a:ext cx="5442230" cy="895396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ACAC3DD9-CFE0-55BB-5520-F47B2829E426}"/>
                  </a:ext>
                </a:extLst>
              </p:cNvPr>
              <p:cNvSpPr/>
              <p:nvPr/>
            </p:nvSpPr>
            <p:spPr>
              <a:xfrm>
                <a:off x="2980418" y="4529457"/>
                <a:ext cx="1051936" cy="252406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FB558175-3008-F971-A0FE-9A2A4B5012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56834" y="5389681"/>
              <a:ext cx="5537485" cy="92714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cxnSp>
          <p:nvCxnSpPr>
            <p:cNvPr id="15" name="연결선: 꺾임 14">
              <a:extLst>
                <a:ext uri="{FF2B5EF4-FFF2-40B4-BE49-F238E27FC236}">
                  <a16:creationId xmlns:a16="http://schemas.microsoft.com/office/drawing/2014/main" id="{3BAEA5BF-C053-5480-E046-D19B772B5FD0}"/>
                </a:ext>
              </a:extLst>
            </p:cNvPr>
            <p:cNvCxnSpPr>
              <a:stCxn id="8" idx="2"/>
              <a:endCxn id="12" idx="1"/>
            </p:cNvCxnSpPr>
            <p:nvPr/>
          </p:nvCxnSpPr>
          <p:spPr>
            <a:xfrm rot="16200000" flipH="1">
              <a:off x="3521605" y="5018025"/>
              <a:ext cx="688509" cy="981949"/>
            </a:xfrm>
            <a:prstGeom prst="bentConnector2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03DFB814-11AC-A0E7-747E-8F5516E269B5}"/>
                </a:ext>
              </a:extLst>
            </p:cNvPr>
            <p:cNvSpPr/>
            <p:nvPr/>
          </p:nvSpPr>
          <p:spPr>
            <a:xfrm>
              <a:off x="6599608" y="5671208"/>
              <a:ext cx="1051936" cy="25240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E90B4BCB-90DF-A29D-93E2-8478206509E8}"/>
              </a:ext>
            </a:extLst>
          </p:cNvPr>
          <p:cNvSpPr txBox="1"/>
          <p:nvPr/>
        </p:nvSpPr>
        <p:spPr>
          <a:xfrm>
            <a:off x="347968" y="306457"/>
            <a:ext cx="2817758" cy="523220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 err="1">
                <a:solidFill>
                  <a:schemeClr val="bg1"/>
                </a:solidFill>
              </a:rPr>
              <a:t>DaoImpl</a:t>
            </a:r>
            <a:r>
              <a:rPr lang="en-US" altLang="ko-KR" sz="2800" b="1" dirty="0">
                <a:solidFill>
                  <a:schemeClr val="bg1"/>
                </a:solidFill>
              </a:rPr>
              <a:t> @Test</a:t>
            </a:r>
          </a:p>
        </p:txBody>
      </p:sp>
    </p:spTree>
    <p:extLst>
      <p:ext uri="{BB962C8B-B14F-4D97-AF65-F5344CB8AC3E}">
        <p14:creationId xmlns:p14="http://schemas.microsoft.com/office/powerpoint/2010/main" val="37794565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825234" y="3075057"/>
            <a:ext cx="10541540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Spring Legacy Project </a:t>
            </a:r>
            <a:r>
              <a:rPr lang="ko-KR" altLang="en-US" sz="4000" b="1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생성 중 문제 발생시</a:t>
            </a:r>
          </a:p>
        </p:txBody>
      </p:sp>
    </p:spTree>
    <p:extLst>
      <p:ext uri="{BB962C8B-B14F-4D97-AF65-F5344CB8AC3E}">
        <p14:creationId xmlns:p14="http://schemas.microsoft.com/office/powerpoint/2010/main" val="565865873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6342E8C-91EF-CE6A-847A-CB8585FF4ECB}"/>
              </a:ext>
            </a:extLst>
          </p:cNvPr>
          <p:cNvSpPr txBox="1"/>
          <p:nvPr/>
        </p:nvSpPr>
        <p:spPr>
          <a:xfrm>
            <a:off x="330795" y="1109272"/>
            <a:ext cx="11099705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b="1" dirty="0"/>
              <a:t>그리고 다시 실행해 보면</a:t>
            </a:r>
            <a:r>
              <a:rPr lang="en-US" altLang="ko-KR" b="1" dirty="0"/>
              <a:t>, SpringJUnit4ClassRunner requires Junit 4.12 or </a:t>
            </a:r>
            <a:r>
              <a:rPr lang="en-US" altLang="ko-KR" b="1" dirty="0" err="1"/>
              <a:t>higer</a:t>
            </a:r>
            <a:r>
              <a:rPr lang="ko-KR" altLang="en-US" b="1" dirty="0"/>
              <a:t>에러가 발생한다</a:t>
            </a:r>
            <a:r>
              <a:rPr lang="en-US" altLang="ko-KR" b="1" dirty="0"/>
              <a:t>. </a:t>
            </a:r>
          </a:p>
          <a:p>
            <a:pPr marL="800100" lvl="1" indent="-342900">
              <a:buAutoNum type="arabicPeriod"/>
            </a:pPr>
            <a:r>
              <a:rPr lang="ko-KR" altLang="en-US" sz="1600" dirty="0"/>
              <a:t>즉</a:t>
            </a:r>
            <a:r>
              <a:rPr lang="en-US" altLang="ko-KR" sz="1600" dirty="0"/>
              <a:t>, SpringJUnit4ClassRunner</a:t>
            </a:r>
            <a:r>
              <a:rPr lang="ko-KR" altLang="en-US" sz="1600" dirty="0"/>
              <a:t>를 실행하려면 </a:t>
            </a:r>
            <a:r>
              <a:rPr lang="en-US" altLang="ko-KR" sz="1600" dirty="0"/>
              <a:t>Junit </a:t>
            </a:r>
            <a:r>
              <a:rPr lang="ko-KR" altLang="en-US" sz="1600" dirty="0"/>
              <a:t>버전이 </a:t>
            </a:r>
            <a:r>
              <a:rPr lang="en-US" altLang="ko-KR" sz="1600" dirty="0"/>
              <a:t>4.12</a:t>
            </a:r>
            <a:r>
              <a:rPr lang="ko-KR" altLang="en-US" sz="1600" dirty="0"/>
              <a:t>보다 같거나 </a:t>
            </a:r>
            <a:r>
              <a:rPr lang="ko-KR" altLang="en-US" sz="1600" dirty="0" err="1"/>
              <a:t>높은게</a:t>
            </a:r>
            <a:r>
              <a:rPr lang="ko-KR" altLang="en-US" sz="1600" dirty="0"/>
              <a:t> 필수라고 한다</a:t>
            </a:r>
            <a:endParaRPr lang="en-US" altLang="ko-KR" sz="1600" dirty="0"/>
          </a:p>
          <a:p>
            <a:pPr marL="800100" lvl="1" indent="-342900">
              <a:buAutoNum type="arabicPeriod"/>
            </a:pPr>
            <a:endParaRPr lang="en-US" altLang="ko-KR" sz="1600" dirty="0"/>
          </a:p>
          <a:p>
            <a:pPr marL="342900" indent="-342900">
              <a:buAutoNum type="arabicPeriod"/>
            </a:pPr>
            <a:r>
              <a:rPr lang="ko-KR" altLang="en-US" b="1" dirty="0"/>
              <a:t>다시 </a:t>
            </a:r>
            <a:r>
              <a:rPr lang="en-US" altLang="ko-KR" b="1" dirty="0"/>
              <a:t>pom.xml</a:t>
            </a:r>
            <a:r>
              <a:rPr lang="ko-KR" altLang="en-US" b="1" dirty="0"/>
              <a:t>으로 이동하여 </a:t>
            </a:r>
            <a:r>
              <a:rPr lang="en-US" altLang="ko-KR" b="1" dirty="0"/>
              <a:t>Junit </a:t>
            </a:r>
            <a:r>
              <a:rPr lang="ko-KR" altLang="en-US" b="1" dirty="0"/>
              <a:t>부분의 버전을 </a:t>
            </a:r>
            <a:r>
              <a:rPr lang="en-US" altLang="ko-KR" b="1" dirty="0"/>
              <a:t>4.7 &gt; 4.12</a:t>
            </a:r>
            <a:r>
              <a:rPr lang="ko-KR" altLang="en-US" b="1" dirty="0"/>
              <a:t>로 변경해주고 다시 실행한다</a:t>
            </a:r>
            <a:endParaRPr lang="en-US" altLang="ko-KR" b="1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F4E6F75-E8F7-B84D-54A3-8EC65C25A340}"/>
              </a:ext>
            </a:extLst>
          </p:cNvPr>
          <p:cNvGrpSpPr/>
          <p:nvPr/>
        </p:nvGrpSpPr>
        <p:grpSpPr>
          <a:xfrm>
            <a:off x="584617" y="3082314"/>
            <a:ext cx="6462570" cy="1104957"/>
            <a:chOff x="780404" y="3311482"/>
            <a:chExt cx="6462570" cy="1104957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3D24D5DA-66F0-475B-4B80-933AF90059A7}"/>
                </a:ext>
              </a:extLst>
            </p:cNvPr>
            <p:cNvGrpSpPr/>
            <p:nvPr/>
          </p:nvGrpSpPr>
          <p:grpSpPr>
            <a:xfrm>
              <a:off x="780404" y="3311482"/>
              <a:ext cx="2851297" cy="1104957"/>
              <a:chOff x="780404" y="3311482"/>
              <a:chExt cx="2851297" cy="1104957"/>
            </a:xfrm>
          </p:grpSpPr>
          <p:pic>
            <p:nvPicPr>
              <p:cNvPr id="19" name="그림 18">
                <a:extLst>
                  <a:ext uri="{FF2B5EF4-FFF2-40B4-BE49-F238E27FC236}">
                    <a16:creationId xmlns:a16="http://schemas.microsoft.com/office/drawing/2014/main" id="{E4B72702-0CA2-2929-37B8-4FF7161C3A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80404" y="3311482"/>
                <a:ext cx="2851297" cy="110495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2DE8BB5D-D845-2FED-6973-A030BCD1FA9E}"/>
                  </a:ext>
                </a:extLst>
              </p:cNvPr>
              <p:cNvSpPr/>
              <p:nvPr/>
            </p:nvSpPr>
            <p:spPr>
              <a:xfrm>
                <a:off x="1826145" y="3931879"/>
                <a:ext cx="429876" cy="212901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80C0440B-D526-E619-893C-1A2EDEB6825E}"/>
                </a:ext>
              </a:extLst>
            </p:cNvPr>
            <p:cNvGrpSpPr/>
            <p:nvPr/>
          </p:nvGrpSpPr>
          <p:grpSpPr>
            <a:xfrm>
              <a:off x="4677442" y="3324183"/>
              <a:ext cx="2565532" cy="1092256"/>
              <a:chOff x="6514618" y="3429000"/>
              <a:chExt cx="2565532" cy="1092256"/>
            </a:xfrm>
          </p:grpSpPr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id="{4E9EBA28-B6B2-79F8-5827-B09C38E509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514618" y="3429000"/>
                <a:ext cx="2565532" cy="1092256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7169FFB1-6A5C-873B-A309-777D50FFA884}"/>
                  </a:ext>
                </a:extLst>
              </p:cNvPr>
              <p:cNvSpPr/>
              <p:nvPr/>
            </p:nvSpPr>
            <p:spPr>
              <a:xfrm>
                <a:off x="7479936" y="3975128"/>
                <a:ext cx="429876" cy="212901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3" name="화살표: 오른쪽 12">
              <a:extLst>
                <a:ext uri="{FF2B5EF4-FFF2-40B4-BE49-F238E27FC236}">
                  <a16:creationId xmlns:a16="http://schemas.microsoft.com/office/drawing/2014/main" id="{11317E0E-D16E-19D2-C90B-741F0BE31843}"/>
                </a:ext>
              </a:extLst>
            </p:cNvPr>
            <p:cNvSpPr/>
            <p:nvPr/>
          </p:nvSpPr>
          <p:spPr>
            <a:xfrm>
              <a:off x="3884748" y="3740046"/>
              <a:ext cx="539646" cy="284813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28585CB3-E3B4-FF4B-E205-7BC03DF79D7B}"/>
              </a:ext>
            </a:extLst>
          </p:cNvPr>
          <p:cNvSpPr txBox="1"/>
          <p:nvPr/>
        </p:nvSpPr>
        <p:spPr>
          <a:xfrm>
            <a:off x="347968" y="306457"/>
            <a:ext cx="2817758" cy="523220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 err="1">
                <a:solidFill>
                  <a:schemeClr val="bg1"/>
                </a:solidFill>
              </a:rPr>
              <a:t>DaoImpl</a:t>
            </a:r>
            <a:r>
              <a:rPr lang="en-US" altLang="ko-KR" sz="2800" b="1" dirty="0">
                <a:solidFill>
                  <a:schemeClr val="bg1"/>
                </a:solidFill>
              </a:rPr>
              <a:t> @Test</a:t>
            </a:r>
          </a:p>
        </p:txBody>
      </p:sp>
    </p:spTree>
    <p:extLst>
      <p:ext uri="{BB962C8B-B14F-4D97-AF65-F5344CB8AC3E}">
        <p14:creationId xmlns:p14="http://schemas.microsoft.com/office/powerpoint/2010/main" val="4131355078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6342E8C-91EF-CE6A-847A-CB8585FF4ECB}"/>
              </a:ext>
            </a:extLst>
          </p:cNvPr>
          <p:cNvSpPr txBox="1"/>
          <p:nvPr/>
        </p:nvSpPr>
        <p:spPr>
          <a:xfrm>
            <a:off x="330795" y="1109272"/>
            <a:ext cx="66607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b="1" dirty="0"/>
              <a:t>실행을 돌리면 또 에러가 발생한다</a:t>
            </a:r>
            <a:r>
              <a:rPr lang="en-US" altLang="ko-KR" b="1" dirty="0"/>
              <a:t>. </a:t>
            </a:r>
            <a:r>
              <a:rPr lang="ko-KR" altLang="en-US" b="1" dirty="0"/>
              <a:t>에러 내용은 아래와 같다</a:t>
            </a:r>
            <a:endParaRPr lang="en-US" altLang="ko-KR" b="1" dirty="0"/>
          </a:p>
          <a:p>
            <a:pPr marL="342900" indent="-342900">
              <a:buAutoNum type="arabicPeriod"/>
            </a:pPr>
            <a:endParaRPr lang="en-US" altLang="ko-KR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B25E73-7B7F-B486-CFAA-C6E689A9582B}"/>
              </a:ext>
            </a:extLst>
          </p:cNvPr>
          <p:cNvSpPr txBox="1"/>
          <p:nvPr/>
        </p:nvSpPr>
        <p:spPr>
          <a:xfrm>
            <a:off x="423333" y="1529077"/>
            <a:ext cx="11345334" cy="36009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Caused by: </a:t>
            </a:r>
          </a:p>
          <a:p>
            <a:r>
              <a:rPr lang="en-US" altLang="ko-KR" sz="1400" u="sng" dirty="0" err="1">
                <a:solidFill>
                  <a:srgbClr val="0066CC"/>
                </a:solidFill>
                <a:latin typeface="Consolas" panose="020B0609020204030204" pitchFamily="49" charset="0"/>
              </a:rPr>
              <a:t>org.springframework.beans.factory.BeanCreationException</a:t>
            </a:r>
            <a:r>
              <a:rPr lang="en-US" altLang="ko-KR" sz="1400" u="sng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</a:p>
          <a:p>
            <a:r>
              <a:rPr lang="en-US" altLang="ko-KR" sz="1400" u="sng" dirty="0">
                <a:solidFill>
                  <a:srgbClr val="000000"/>
                </a:solidFill>
                <a:latin typeface="Consolas" panose="020B0609020204030204" pitchFamily="49" charset="0"/>
              </a:rPr>
              <a:t>Error creating bean with name '</a:t>
            </a:r>
            <a:r>
              <a:rPr lang="en-US" altLang="ko-KR" sz="1400" u="sng" dirty="0" err="1">
                <a:solidFill>
                  <a:srgbClr val="000000"/>
                </a:solidFill>
                <a:latin typeface="Consolas" panose="020B0609020204030204" pitchFamily="49" charset="0"/>
              </a:rPr>
              <a:t>sqlSessionFactory</a:t>
            </a:r>
            <a:r>
              <a:rPr lang="en-US" altLang="ko-KR" sz="1400" u="sng" dirty="0">
                <a:solidFill>
                  <a:srgbClr val="000000"/>
                </a:solidFill>
                <a:latin typeface="Consolas" panose="020B0609020204030204" pitchFamily="49" charset="0"/>
              </a:rPr>
              <a:t>' defined in URL </a:t>
            </a:r>
          </a:p>
          <a:p>
            <a:r>
              <a:rPr lang="en-US" altLang="ko-KR" sz="1400" u="sng" dirty="0">
                <a:solidFill>
                  <a:srgbClr val="000000"/>
                </a:solidFill>
                <a:latin typeface="Consolas" panose="020B0609020204030204" pitchFamily="49" charset="0"/>
              </a:rPr>
              <a:t>[file:src/main/webapp/WEB-INF/spring/root-context.xml]: Invocation of </a:t>
            </a:r>
            <a:r>
              <a:rPr lang="en-US" altLang="ko-KR" sz="1400" u="sng" dirty="0" err="1">
                <a:solidFill>
                  <a:srgbClr val="000000"/>
                </a:solidFill>
                <a:latin typeface="Consolas" panose="020B0609020204030204" pitchFamily="49" charset="0"/>
              </a:rPr>
              <a:t>init</a:t>
            </a:r>
            <a:r>
              <a:rPr lang="en-US" altLang="ko-KR" sz="1400" u="sng" dirty="0">
                <a:solidFill>
                  <a:srgbClr val="000000"/>
                </a:solidFill>
                <a:latin typeface="Consolas" panose="020B0609020204030204" pitchFamily="49" charset="0"/>
              </a:rPr>
              <a:t> method failed; nested exception is </a:t>
            </a:r>
            <a:r>
              <a:rPr lang="en-US" altLang="ko-KR" sz="1400" u="sng" dirty="0" err="1">
                <a:solidFill>
                  <a:srgbClr val="0066CC"/>
                </a:solidFill>
                <a:latin typeface="Consolas" panose="020B0609020204030204" pitchFamily="49" charset="0"/>
              </a:rPr>
              <a:t>org.springframework.core.NestedIOException</a:t>
            </a:r>
            <a:r>
              <a:rPr lang="en-US" altLang="ko-KR" sz="1400" u="sng" dirty="0">
                <a:solidFill>
                  <a:srgbClr val="000000"/>
                </a:solidFill>
                <a:latin typeface="Consolas" panose="020B0609020204030204" pitchFamily="49" charset="0"/>
              </a:rPr>
              <a:t>: Failed to parse mapping resource: 'file [C:\Users\</a:t>
            </a:r>
            <a:r>
              <a:rPr lang="en-US" altLang="ko-KR" sz="1400" u="sng" dirty="0" err="1">
                <a:solidFill>
                  <a:srgbClr val="000000"/>
                </a:solidFill>
                <a:latin typeface="Consolas" panose="020B0609020204030204" pitchFamily="49" charset="0"/>
              </a:rPr>
              <a:t>cleve</a:t>
            </a:r>
            <a:r>
              <a:rPr lang="en-US" altLang="ko-KR" sz="1400" u="sng" dirty="0">
                <a:solidFill>
                  <a:srgbClr val="000000"/>
                </a:solidFill>
                <a:latin typeface="Consolas" panose="020B0609020204030204" pitchFamily="49" charset="0"/>
              </a:rPr>
              <a:t>\Documents\workspace-sts-3.9.18.RELEASE\</a:t>
            </a:r>
            <a:r>
              <a:rPr lang="en-US" altLang="ko-KR" sz="1400" u="sng" dirty="0" err="1">
                <a:solidFill>
                  <a:srgbClr val="000000"/>
                </a:solidFill>
                <a:latin typeface="Consolas" panose="020B0609020204030204" pitchFamily="49" charset="0"/>
              </a:rPr>
              <a:t>PPTTest</a:t>
            </a:r>
            <a:r>
              <a:rPr lang="en-US" altLang="ko-KR" sz="1400" u="sng" dirty="0">
                <a:solidFill>
                  <a:srgbClr val="000000"/>
                </a:solidFill>
                <a:latin typeface="Consolas" panose="020B0609020204030204" pitchFamily="49" charset="0"/>
              </a:rPr>
              <a:t>\target\classes\mapper\boardMapper.xml]’;</a:t>
            </a:r>
          </a:p>
          <a:p>
            <a:endParaRPr lang="en-US" altLang="ko-KR" sz="1400" u="sng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sz="1400" u="sng" dirty="0">
                <a:solidFill>
                  <a:srgbClr val="000000"/>
                </a:solidFill>
                <a:latin typeface="Consolas" panose="020B0609020204030204" pitchFamily="49" charset="0"/>
              </a:rPr>
              <a:t> nested exception is </a:t>
            </a:r>
            <a:r>
              <a:rPr lang="en-US" altLang="ko-KR" sz="1400" u="sng" dirty="0" err="1">
                <a:solidFill>
                  <a:srgbClr val="0066CC"/>
                </a:solidFill>
                <a:latin typeface="Consolas" panose="020B0609020204030204" pitchFamily="49" charset="0"/>
              </a:rPr>
              <a:t>org.apache.ibatis.builder.BuilderException</a:t>
            </a:r>
            <a:r>
              <a:rPr lang="en-US" altLang="ko-KR" sz="1400" u="sng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</a:p>
          <a:p>
            <a:r>
              <a:rPr lang="en-US" altLang="ko-KR" sz="1400" u="sng" dirty="0">
                <a:solidFill>
                  <a:srgbClr val="000000"/>
                </a:solidFill>
                <a:latin typeface="Consolas" panose="020B0609020204030204" pitchFamily="49" charset="0"/>
              </a:rPr>
              <a:t>Error creating document instance.  </a:t>
            </a:r>
          </a:p>
          <a:p>
            <a:endParaRPr lang="en-US" altLang="ko-KR" sz="1400" u="sng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sz="1400" u="sng" dirty="0">
                <a:solidFill>
                  <a:srgbClr val="000000"/>
                </a:solidFill>
                <a:latin typeface="Consolas" panose="020B0609020204030204" pitchFamily="49" charset="0"/>
              </a:rPr>
              <a:t>Cause: </a:t>
            </a:r>
          </a:p>
          <a:p>
            <a:r>
              <a:rPr lang="en-US" altLang="ko-KR" sz="1400" u="sng" dirty="0" err="1">
                <a:solidFill>
                  <a:srgbClr val="000000"/>
                </a:solidFill>
                <a:latin typeface="Consolas" panose="020B0609020204030204" pitchFamily="49" charset="0"/>
              </a:rPr>
              <a:t>org.xml.sax.SAXParseException</a:t>
            </a:r>
            <a:r>
              <a:rPr lang="en-US" altLang="ko-KR" sz="1400" u="sng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u="sng" dirty="0" err="1">
                <a:solidFill>
                  <a:srgbClr val="000000"/>
                </a:solidFill>
                <a:latin typeface="Consolas" panose="020B0609020204030204" pitchFamily="49" charset="0"/>
              </a:rPr>
              <a:t>lineNumber</a:t>
            </a:r>
            <a:r>
              <a:rPr lang="en-US" altLang="ko-KR" sz="1400" u="sng" dirty="0">
                <a:solidFill>
                  <a:srgbClr val="000000"/>
                </a:solidFill>
                <a:latin typeface="Consolas" panose="020B0609020204030204" pitchFamily="49" charset="0"/>
              </a:rPr>
              <a:t>: 6; </a:t>
            </a:r>
          </a:p>
          <a:p>
            <a:r>
              <a:rPr lang="en-US" altLang="ko-KR" sz="1400" u="sng" dirty="0" err="1">
                <a:solidFill>
                  <a:srgbClr val="000000"/>
                </a:solidFill>
                <a:latin typeface="Consolas" panose="020B0609020204030204" pitchFamily="49" charset="0"/>
              </a:rPr>
              <a:t>columnNumber</a:t>
            </a:r>
            <a:r>
              <a:rPr lang="en-US" altLang="ko-KR" sz="1400" u="sng" dirty="0">
                <a:solidFill>
                  <a:srgbClr val="000000"/>
                </a:solidFill>
                <a:latin typeface="Consolas" panose="020B0609020204030204" pitchFamily="49" charset="0"/>
              </a:rPr>
              <a:t>: 55; </a:t>
            </a:r>
          </a:p>
          <a:p>
            <a:endParaRPr lang="en-US" altLang="ko-KR" sz="1400" u="sng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b="1" u="sng" dirty="0">
                <a:solidFill>
                  <a:srgbClr val="FF0000"/>
                </a:solidFill>
                <a:latin typeface="Consolas" panose="020B0609020204030204" pitchFamily="49" charset="0"/>
              </a:rPr>
              <a:t>Document root element "mapper", must match DOCTYPE root "configuration".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962C38-EDBB-F65A-736E-7409CE308394}"/>
              </a:ext>
            </a:extLst>
          </p:cNvPr>
          <p:cNvSpPr txBox="1"/>
          <p:nvPr/>
        </p:nvSpPr>
        <p:spPr>
          <a:xfrm>
            <a:off x="423333" y="5588000"/>
            <a:ext cx="5485220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root-context </a:t>
            </a:r>
            <a:r>
              <a:rPr lang="ko-KR" altLang="en-US" dirty="0"/>
              <a:t>에 </a:t>
            </a:r>
            <a:r>
              <a:rPr lang="en-US" altLang="ko-KR" dirty="0"/>
              <a:t>configuration</a:t>
            </a:r>
            <a:r>
              <a:rPr lang="ko-KR" altLang="en-US" dirty="0"/>
              <a:t> 부분이 났다고 한다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root-context.xml</a:t>
            </a:r>
            <a:r>
              <a:rPr lang="ko-KR" altLang="en-US" dirty="0"/>
              <a:t>으로 이동해보자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2F4B229-9FD5-469D-DDE9-000A579EA937}"/>
              </a:ext>
            </a:extLst>
          </p:cNvPr>
          <p:cNvSpPr txBox="1"/>
          <p:nvPr/>
        </p:nvSpPr>
        <p:spPr>
          <a:xfrm>
            <a:off x="347968" y="306457"/>
            <a:ext cx="2817758" cy="523220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 err="1">
                <a:solidFill>
                  <a:schemeClr val="bg1"/>
                </a:solidFill>
              </a:rPr>
              <a:t>DaoImpl</a:t>
            </a:r>
            <a:r>
              <a:rPr lang="en-US" altLang="ko-KR" sz="2800" b="1" dirty="0">
                <a:solidFill>
                  <a:schemeClr val="bg1"/>
                </a:solidFill>
              </a:rPr>
              <a:t> @Test</a:t>
            </a:r>
          </a:p>
        </p:txBody>
      </p:sp>
    </p:spTree>
    <p:extLst>
      <p:ext uri="{BB962C8B-B14F-4D97-AF65-F5344CB8AC3E}">
        <p14:creationId xmlns:p14="http://schemas.microsoft.com/office/powerpoint/2010/main" val="3466432752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6342E8C-91EF-CE6A-847A-CB8585FF4ECB}"/>
              </a:ext>
            </a:extLst>
          </p:cNvPr>
          <p:cNvSpPr txBox="1"/>
          <p:nvPr/>
        </p:nvSpPr>
        <p:spPr>
          <a:xfrm>
            <a:off x="330795" y="1109272"/>
            <a:ext cx="81490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b="1" dirty="0"/>
              <a:t>Configuration </a:t>
            </a:r>
            <a:r>
              <a:rPr lang="ko-KR" altLang="en-US" b="1" dirty="0"/>
              <a:t>부분이 주석처리 돼있었다</a:t>
            </a:r>
            <a:r>
              <a:rPr lang="en-US" altLang="ko-KR" b="1" dirty="0"/>
              <a:t>. </a:t>
            </a:r>
            <a:r>
              <a:rPr lang="ko-KR" altLang="en-US" b="1" dirty="0"/>
              <a:t>이를 해제하고 재시동을 돌리자</a:t>
            </a:r>
            <a:endParaRPr lang="en-US" altLang="ko-KR" b="1" dirty="0"/>
          </a:p>
          <a:p>
            <a:pPr marL="800100" lvl="1" indent="-342900">
              <a:buAutoNum type="arabicPeriod"/>
            </a:pPr>
            <a:r>
              <a:rPr lang="en-US" altLang="ko-KR" sz="1400" dirty="0"/>
              <a:t>mybatis-config.xml</a:t>
            </a:r>
            <a:r>
              <a:rPr lang="ko-KR" altLang="en-US" sz="1400" dirty="0"/>
              <a:t>의 역할 </a:t>
            </a:r>
            <a:r>
              <a:rPr lang="en-US" altLang="ko-KR" sz="1400" dirty="0"/>
              <a:t>= Alias </a:t>
            </a:r>
            <a:r>
              <a:rPr lang="ko-KR" altLang="en-US" sz="1400" dirty="0"/>
              <a:t>설정</a:t>
            </a:r>
            <a:endParaRPr lang="en-US" altLang="ko-KR" sz="1400" dirty="0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4320A20A-80A0-D8F1-0983-E572D4A24552}"/>
              </a:ext>
            </a:extLst>
          </p:cNvPr>
          <p:cNvGrpSpPr/>
          <p:nvPr/>
        </p:nvGrpSpPr>
        <p:grpSpPr>
          <a:xfrm>
            <a:off x="465707" y="2547993"/>
            <a:ext cx="6057978" cy="2981625"/>
            <a:chOff x="465707" y="2547993"/>
            <a:chExt cx="6057978" cy="2981625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6DEA3E0C-50FC-2791-518F-8B5A9FE4C305}"/>
                </a:ext>
              </a:extLst>
            </p:cNvPr>
            <p:cNvGrpSpPr/>
            <p:nvPr/>
          </p:nvGrpSpPr>
          <p:grpSpPr>
            <a:xfrm>
              <a:off x="465707" y="2547993"/>
              <a:ext cx="6057978" cy="2981625"/>
              <a:chOff x="330795" y="2120773"/>
              <a:chExt cx="6057978" cy="2981625"/>
            </a:xfrm>
          </p:grpSpPr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213EF852-C6CC-1E61-A871-BE295E059D8C}"/>
                  </a:ext>
                </a:extLst>
              </p:cNvPr>
              <p:cNvGrpSpPr/>
              <p:nvPr/>
            </p:nvGrpSpPr>
            <p:grpSpPr>
              <a:xfrm>
                <a:off x="406766" y="2120773"/>
                <a:ext cx="5982007" cy="768389"/>
                <a:chOff x="916432" y="2242831"/>
                <a:chExt cx="5982007" cy="768389"/>
              </a:xfrm>
            </p:grpSpPr>
            <p:pic>
              <p:nvPicPr>
                <p:cNvPr id="4" name="그림 3">
                  <a:extLst>
                    <a:ext uri="{FF2B5EF4-FFF2-40B4-BE49-F238E27FC236}">
                      <a16:creationId xmlns:a16="http://schemas.microsoft.com/office/drawing/2014/main" id="{A5820EAB-987E-40A0-12BF-36FA6617250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916432" y="2242831"/>
                  <a:ext cx="5982007" cy="768389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sp>
              <p:nvSpPr>
                <p:cNvPr id="7" name="직사각형 6">
                  <a:extLst>
                    <a:ext uri="{FF2B5EF4-FFF2-40B4-BE49-F238E27FC236}">
                      <a16:creationId xmlns:a16="http://schemas.microsoft.com/office/drawing/2014/main" id="{3FB2BE21-559E-0C57-8519-4130BEE4E4A7}"/>
                    </a:ext>
                  </a:extLst>
                </p:cNvPr>
                <p:cNvSpPr/>
                <p:nvPr/>
              </p:nvSpPr>
              <p:spPr>
                <a:xfrm>
                  <a:off x="1141635" y="2627025"/>
                  <a:ext cx="5756803" cy="236096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54C47AF6-692E-FFB9-742E-67B900DD9B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30795" y="3927588"/>
                <a:ext cx="5962956" cy="117481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3212CC98-22E4-AFBD-AC14-8D709C1AD7A6}"/>
                  </a:ext>
                </a:extLst>
              </p:cNvPr>
              <p:cNvSpPr/>
              <p:nvPr/>
            </p:nvSpPr>
            <p:spPr>
              <a:xfrm>
                <a:off x="724409" y="4278896"/>
                <a:ext cx="5121756" cy="278113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4" name="화살표: 아래쪽 13">
              <a:extLst>
                <a:ext uri="{FF2B5EF4-FFF2-40B4-BE49-F238E27FC236}">
                  <a16:creationId xmlns:a16="http://schemas.microsoft.com/office/drawing/2014/main" id="{C85525CC-C845-97CC-A3CD-B50DC3304120}"/>
                </a:ext>
              </a:extLst>
            </p:cNvPr>
            <p:cNvSpPr/>
            <p:nvPr/>
          </p:nvSpPr>
          <p:spPr>
            <a:xfrm>
              <a:off x="3210337" y="3667690"/>
              <a:ext cx="419724" cy="382250"/>
            </a:xfrm>
            <a:prstGeom prst="down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12F5E14F-B3C1-F038-9AB8-641551C8A0D6}"/>
              </a:ext>
            </a:extLst>
          </p:cNvPr>
          <p:cNvSpPr txBox="1"/>
          <p:nvPr/>
        </p:nvSpPr>
        <p:spPr>
          <a:xfrm>
            <a:off x="347968" y="306457"/>
            <a:ext cx="2817758" cy="523220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 err="1">
                <a:solidFill>
                  <a:schemeClr val="bg1"/>
                </a:solidFill>
              </a:rPr>
              <a:t>DaoImpl</a:t>
            </a:r>
            <a:r>
              <a:rPr lang="en-US" altLang="ko-KR" sz="2800" b="1" dirty="0">
                <a:solidFill>
                  <a:schemeClr val="bg1"/>
                </a:solidFill>
              </a:rPr>
              <a:t> @Test</a:t>
            </a:r>
          </a:p>
        </p:txBody>
      </p:sp>
    </p:spTree>
    <p:extLst>
      <p:ext uri="{BB962C8B-B14F-4D97-AF65-F5344CB8AC3E}">
        <p14:creationId xmlns:p14="http://schemas.microsoft.com/office/powerpoint/2010/main" val="765928269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6342E8C-91EF-CE6A-847A-CB8585FF4ECB}"/>
              </a:ext>
            </a:extLst>
          </p:cNvPr>
          <p:cNvSpPr txBox="1"/>
          <p:nvPr/>
        </p:nvSpPr>
        <p:spPr>
          <a:xfrm>
            <a:off x="330795" y="1109272"/>
            <a:ext cx="5676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b="1" dirty="0"/>
              <a:t>또 에러가 발생한다</a:t>
            </a:r>
            <a:r>
              <a:rPr lang="en-US" altLang="ko-KR" b="1" dirty="0"/>
              <a:t>. </a:t>
            </a:r>
            <a:r>
              <a:rPr lang="ko-KR" altLang="en-US" b="1" dirty="0"/>
              <a:t>이번 에러 로그는 아래와 같다</a:t>
            </a:r>
            <a:endParaRPr lang="en-US" altLang="ko-KR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F9F514-4954-C2E3-631D-A071C984D59D}"/>
              </a:ext>
            </a:extLst>
          </p:cNvPr>
          <p:cNvSpPr txBox="1"/>
          <p:nvPr/>
        </p:nvSpPr>
        <p:spPr>
          <a:xfrm>
            <a:off x="330795" y="2087461"/>
            <a:ext cx="10989664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Caused by: </a:t>
            </a:r>
            <a:r>
              <a:rPr lang="en-US" altLang="ko-KR" sz="1800" u="sng" dirty="0">
                <a:solidFill>
                  <a:srgbClr val="0066CC"/>
                </a:solidFill>
                <a:latin typeface="Consolas" panose="020B0609020204030204" pitchFamily="49" charset="0"/>
              </a:rPr>
              <a:t>org.springframework.beans.factory.NoSuchBeanDefinitionException</a:t>
            </a:r>
            <a:r>
              <a:rPr lang="en-US" altLang="ko-KR" sz="1800" u="sng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</a:p>
          <a:p>
            <a:r>
              <a:rPr lang="en-US" altLang="ko-KR" sz="1800" u="sng" dirty="0">
                <a:solidFill>
                  <a:srgbClr val="000000"/>
                </a:solidFill>
                <a:latin typeface="Consolas" panose="020B0609020204030204" pitchFamily="49" charset="0"/>
              </a:rPr>
              <a:t>No qualifying bean of type '</a:t>
            </a:r>
            <a:r>
              <a:rPr lang="en-US" altLang="ko-KR" sz="1800" u="sng" dirty="0" err="1">
                <a:solidFill>
                  <a:srgbClr val="000000"/>
                </a:solidFill>
                <a:latin typeface="Consolas" panose="020B0609020204030204" pitchFamily="49" charset="0"/>
              </a:rPr>
              <a:t>com.nanumsol.www.dao.BoardDao</a:t>
            </a:r>
            <a:r>
              <a:rPr lang="en-US" altLang="ko-KR" sz="1800" u="sng" dirty="0">
                <a:solidFill>
                  <a:srgbClr val="000000"/>
                </a:solidFill>
                <a:latin typeface="Consolas" panose="020B0609020204030204" pitchFamily="49" charset="0"/>
              </a:rPr>
              <a:t>' available:</a:t>
            </a:r>
          </a:p>
          <a:p>
            <a:r>
              <a:rPr lang="en-US" altLang="ko-KR" sz="1800" u="sng" dirty="0">
                <a:solidFill>
                  <a:srgbClr val="000000"/>
                </a:solidFill>
                <a:latin typeface="Consolas" panose="020B0609020204030204" pitchFamily="49" charset="0"/>
              </a:rPr>
              <a:t> expected at least 1 bean which qualifies as </a:t>
            </a:r>
            <a:r>
              <a:rPr lang="en-US" altLang="ko-KR" sz="1800" u="sng" dirty="0" err="1">
                <a:solidFill>
                  <a:srgbClr val="000000"/>
                </a:solidFill>
                <a:latin typeface="Consolas" panose="020B0609020204030204" pitchFamily="49" charset="0"/>
              </a:rPr>
              <a:t>autowire</a:t>
            </a:r>
            <a:r>
              <a:rPr lang="en-US" altLang="ko-KR" sz="1800" u="sng" dirty="0">
                <a:solidFill>
                  <a:srgbClr val="000000"/>
                </a:solidFill>
                <a:latin typeface="Consolas" panose="020B0609020204030204" pitchFamily="49" charset="0"/>
              </a:rPr>
              <a:t> candidate. Dependency annotations:</a:t>
            </a:r>
          </a:p>
          <a:p>
            <a:r>
              <a:rPr lang="en-US" altLang="ko-KR" sz="1800" u="sng" dirty="0">
                <a:solidFill>
                  <a:srgbClr val="000000"/>
                </a:solidFill>
                <a:latin typeface="Consolas" panose="020B0609020204030204" pitchFamily="49" charset="0"/>
              </a:rPr>
              <a:t> {@org.springframework.beans.factory.annotation.Autowired(required=true)}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09B67A-CC1A-5F96-FF4F-36DE0A252135}"/>
              </a:ext>
            </a:extLst>
          </p:cNvPr>
          <p:cNvSpPr txBox="1"/>
          <p:nvPr/>
        </p:nvSpPr>
        <p:spPr>
          <a:xfrm>
            <a:off x="524655" y="4173646"/>
            <a:ext cx="8251105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BoardDao</a:t>
            </a:r>
            <a:r>
              <a:rPr lang="ko-KR" altLang="en-US" dirty="0"/>
              <a:t>의 </a:t>
            </a:r>
            <a:r>
              <a:rPr lang="en-US" altLang="ko-KR" dirty="0"/>
              <a:t>Bean</a:t>
            </a:r>
            <a:r>
              <a:rPr lang="ko-KR" altLang="en-US" dirty="0"/>
              <a:t>을 못 찾겠다고 나온다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en-US" altLang="ko-KR" dirty="0"/>
              <a:t>Bean </a:t>
            </a:r>
            <a:r>
              <a:rPr lang="ko-KR" altLang="en-US" dirty="0"/>
              <a:t>설정은 아래와 같다 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 err="1"/>
              <a:t>impl</a:t>
            </a:r>
            <a:r>
              <a:rPr lang="en-US" altLang="ko-KR" dirty="0"/>
              <a:t> </a:t>
            </a:r>
            <a:r>
              <a:rPr lang="ko-KR" altLang="en-US" dirty="0"/>
              <a:t>폴더의 </a:t>
            </a:r>
            <a:r>
              <a:rPr lang="en-US" altLang="ko-KR" dirty="0"/>
              <a:t>class</a:t>
            </a:r>
            <a:r>
              <a:rPr lang="ko-KR" altLang="en-US" dirty="0"/>
              <a:t>명 위에 </a:t>
            </a:r>
            <a:r>
              <a:rPr lang="en-US" altLang="ko-KR" dirty="0"/>
              <a:t>@Repository</a:t>
            </a:r>
            <a:r>
              <a:rPr lang="ko-KR" altLang="en-US" dirty="0"/>
              <a:t>를 작성해 주었는가</a:t>
            </a:r>
            <a:r>
              <a:rPr lang="en-US" altLang="ko-KR" dirty="0"/>
              <a:t>?</a:t>
            </a:r>
          </a:p>
          <a:p>
            <a:pPr marL="342900" indent="-342900">
              <a:buAutoNum type="arabicPeriod"/>
            </a:pPr>
            <a:r>
              <a:rPr lang="en-US" altLang="ko-KR" dirty="0"/>
              <a:t>root-context.xml</a:t>
            </a:r>
            <a:r>
              <a:rPr lang="ko-KR" altLang="en-US" dirty="0"/>
              <a:t>에서 </a:t>
            </a:r>
            <a:r>
              <a:rPr lang="en-US" altLang="ko-KR" dirty="0"/>
              <a:t>&lt;</a:t>
            </a:r>
            <a:r>
              <a:rPr lang="en-US" altLang="ko-KR" dirty="0" err="1"/>
              <a:t>context:component-scan</a:t>
            </a:r>
            <a:r>
              <a:rPr lang="en-US" altLang="ko-KR" dirty="0"/>
              <a:t>&gt;</a:t>
            </a:r>
            <a:r>
              <a:rPr lang="ko-KR" altLang="en-US" dirty="0"/>
              <a:t>태그를 붙여 주었는가</a:t>
            </a:r>
            <a:r>
              <a:rPr lang="en-US" altLang="ko-KR" dirty="0"/>
              <a:t>? 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r>
              <a:rPr lang="ko-KR" altLang="en-US" dirty="0"/>
              <a:t>하나씩 확인해보자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513C142-34CD-6906-E83C-1FA3E0BB1050}"/>
              </a:ext>
            </a:extLst>
          </p:cNvPr>
          <p:cNvSpPr txBox="1"/>
          <p:nvPr/>
        </p:nvSpPr>
        <p:spPr>
          <a:xfrm>
            <a:off x="347968" y="306457"/>
            <a:ext cx="2817758" cy="523220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 err="1">
                <a:solidFill>
                  <a:schemeClr val="bg1"/>
                </a:solidFill>
              </a:rPr>
              <a:t>DaoImpl</a:t>
            </a:r>
            <a:r>
              <a:rPr lang="en-US" altLang="ko-KR" sz="2800" b="1" dirty="0">
                <a:solidFill>
                  <a:schemeClr val="bg1"/>
                </a:solidFill>
              </a:rPr>
              <a:t> @Test</a:t>
            </a:r>
          </a:p>
        </p:txBody>
      </p:sp>
    </p:spTree>
    <p:extLst>
      <p:ext uri="{BB962C8B-B14F-4D97-AF65-F5344CB8AC3E}">
        <p14:creationId xmlns:p14="http://schemas.microsoft.com/office/powerpoint/2010/main" val="260733384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6342E8C-91EF-CE6A-847A-CB8585FF4ECB}"/>
              </a:ext>
            </a:extLst>
          </p:cNvPr>
          <p:cNvSpPr txBox="1"/>
          <p:nvPr/>
        </p:nvSpPr>
        <p:spPr>
          <a:xfrm>
            <a:off x="330795" y="1109272"/>
            <a:ext cx="1056981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b="1" dirty="0"/>
              <a:t>BoardDaoImpl.java</a:t>
            </a:r>
            <a:r>
              <a:rPr lang="ko-KR" altLang="en-US" b="1" dirty="0"/>
              <a:t>를 확인한다</a:t>
            </a:r>
            <a:r>
              <a:rPr lang="en-US" altLang="ko-KR" b="1" dirty="0"/>
              <a:t>. </a:t>
            </a:r>
            <a:r>
              <a:rPr lang="ko-KR" altLang="en-US" b="1" dirty="0"/>
              <a:t>예상과 맞게 </a:t>
            </a:r>
            <a:r>
              <a:rPr lang="en-US" altLang="ko-KR" b="1" dirty="0"/>
              <a:t>@Repository</a:t>
            </a:r>
            <a:r>
              <a:rPr lang="ko-KR" altLang="en-US" b="1" dirty="0"/>
              <a:t>를 선언하지 않았다</a:t>
            </a:r>
            <a:r>
              <a:rPr lang="en-US" altLang="ko-KR" b="1" dirty="0"/>
              <a:t>. </a:t>
            </a:r>
            <a:r>
              <a:rPr lang="ko-KR" altLang="en-US" b="1" dirty="0"/>
              <a:t>이를 선언해준다</a:t>
            </a:r>
            <a:br>
              <a:rPr lang="en-US" altLang="ko-KR" b="1" dirty="0"/>
            </a:br>
            <a:r>
              <a:rPr lang="en-US" altLang="ko-KR" b="1" dirty="0"/>
              <a:t>(import</a:t>
            </a:r>
            <a:r>
              <a:rPr lang="ko-KR" altLang="en-US" b="1" dirty="0" err="1"/>
              <a:t>하는건</a:t>
            </a:r>
            <a:r>
              <a:rPr lang="ko-KR" altLang="en-US" b="1" dirty="0"/>
              <a:t> 당연하니</a:t>
            </a:r>
            <a:r>
              <a:rPr lang="en-US" altLang="ko-KR" b="1" dirty="0"/>
              <a:t>, </a:t>
            </a:r>
            <a:r>
              <a:rPr lang="ko-KR" altLang="en-US" b="1" dirty="0"/>
              <a:t>이제부터 설명에서 제외하도록 하겠다</a:t>
            </a:r>
            <a:r>
              <a:rPr lang="en-US" altLang="ko-KR" b="1" dirty="0"/>
              <a:t>)</a:t>
            </a:r>
          </a:p>
          <a:p>
            <a:pPr marL="342900" indent="-342900">
              <a:buAutoNum type="arabicPeriod"/>
            </a:pPr>
            <a:r>
              <a:rPr lang="ko-KR" altLang="en-US" b="1" dirty="0"/>
              <a:t>다시 </a:t>
            </a:r>
            <a:r>
              <a:rPr lang="en-US" altLang="ko-KR" b="1" dirty="0"/>
              <a:t>@Test</a:t>
            </a:r>
            <a:r>
              <a:rPr lang="ko-KR" altLang="en-US" b="1" dirty="0"/>
              <a:t>를 실행해준다</a:t>
            </a:r>
            <a:endParaRPr lang="en-US" altLang="ko-KR" b="1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A3A2AF26-1020-73DE-079B-FEC4B0D040BE}"/>
              </a:ext>
            </a:extLst>
          </p:cNvPr>
          <p:cNvGrpSpPr/>
          <p:nvPr/>
        </p:nvGrpSpPr>
        <p:grpSpPr>
          <a:xfrm>
            <a:off x="586999" y="2223450"/>
            <a:ext cx="4305521" cy="2183658"/>
            <a:chOff x="586999" y="2223450"/>
            <a:chExt cx="4305521" cy="2183658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381C5149-3BD6-72C4-8763-507F0C4D092F}"/>
                </a:ext>
              </a:extLst>
            </p:cNvPr>
            <p:cNvGrpSpPr/>
            <p:nvPr/>
          </p:nvGrpSpPr>
          <p:grpSpPr>
            <a:xfrm>
              <a:off x="586999" y="2223450"/>
              <a:ext cx="4305521" cy="1574881"/>
              <a:chOff x="766881" y="2641559"/>
              <a:chExt cx="4305521" cy="1574881"/>
            </a:xfrm>
          </p:grpSpPr>
          <p:pic>
            <p:nvPicPr>
              <p:cNvPr id="4" name="그림 3">
                <a:extLst>
                  <a:ext uri="{FF2B5EF4-FFF2-40B4-BE49-F238E27FC236}">
                    <a16:creationId xmlns:a16="http://schemas.microsoft.com/office/drawing/2014/main" id="{83F11FCE-761B-0029-9FA1-25B0113484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66881" y="2641559"/>
                <a:ext cx="4305521" cy="157488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616565E5-2917-14D4-5BD1-A07A8681D28D}"/>
                  </a:ext>
                </a:extLst>
              </p:cNvPr>
              <p:cNvSpPr/>
              <p:nvPr/>
            </p:nvSpPr>
            <p:spPr>
              <a:xfrm>
                <a:off x="826842" y="2804770"/>
                <a:ext cx="1496633" cy="215748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0" name="화살표: 아래쪽 9">
              <a:extLst>
                <a:ext uri="{FF2B5EF4-FFF2-40B4-BE49-F238E27FC236}">
                  <a16:creationId xmlns:a16="http://schemas.microsoft.com/office/drawing/2014/main" id="{93DF1921-795D-5DB1-D286-03C7209EF80F}"/>
                </a:ext>
              </a:extLst>
            </p:cNvPr>
            <p:cNvSpPr/>
            <p:nvPr/>
          </p:nvSpPr>
          <p:spPr>
            <a:xfrm>
              <a:off x="2456240" y="3942413"/>
              <a:ext cx="376901" cy="464695"/>
            </a:xfrm>
            <a:prstGeom prst="down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618A3BD8-C329-1D9F-F253-8BF74759CE60}"/>
              </a:ext>
            </a:extLst>
          </p:cNvPr>
          <p:cNvGrpSpPr/>
          <p:nvPr/>
        </p:nvGrpSpPr>
        <p:grpSpPr>
          <a:xfrm>
            <a:off x="847181" y="4897784"/>
            <a:ext cx="3689720" cy="850944"/>
            <a:chOff x="847181" y="4897784"/>
            <a:chExt cx="3689720" cy="850944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BA858830-B5B1-0BAF-0611-5D85595437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2616" y="4897784"/>
              <a:ext cx="3594285" cy="85094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E41E3A75-4CE2-7653-9EB4-45FFC127122F}"/>
                </a:ext>
              </a:extLst>
            </p:cNvPr>
            <p:cNvSpPr/>
            <p:nvPr/>
          </p:nvSpPr>
          <p:spPr>
            <a:xfrm>
              <a:off x="847181" y="5215382"/>
              <a:ext cx="1034085" cy="21105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0D351BF-9654-B16D-FC26-7C5D1B7ED3F2}"/>
              </a:ext>
            </a:extLst>
          </p:cNvPr>
          <p:cNvSpPr txBox="1"/>
          <p:nvPr/>
        </p:nvSpPr>
        <p:spPr>
          <a:xfrm>
            <a:off x="5185359" y="4825399"/>
            <a:ext cx="6337775" cy="16312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b="1" dirty="0"/>
              <a:t>@Repository</a:t>
            </a:r>
            <a:r>
              <a:rPr lang="ko-KR" altLang="en-US" b="1" dirty="0"/>
              <a:t>의 역할이 </a:t>
            </a:r>
            <a:r>
              <a:rPr lang="ko-KR" altLang="en-US" b="1" dirty="0" err="1"/>
              <a:t>뭐야</a:t>
            </a:r>
            <a:r>
              <a:rPr lang="en-US" altLang="ko-KR" b="1" dirty="0"/>
              <a:t>?</a:t>
            </a:r>
          </a:p>
          <a:p>
            <a:pPr marL="800100" lvl="1" indent="-342900">
              <a:buAutoNum type="arabicPeriod"/>
            </a:pPr>
            <a:r>
              <a:rPr lang="en-US" altLang="ko-KR" sz="1400" dirty="0"/>
              <a:t>Bean</a:t>
            </a:r>
            <a:r>
              <a:rPr lang="ko-KR" altLang="en-US" sz="1400" dirty="0"/>
              <a:t>생성 역할을 한다고 </a:t>
            </a:r>
            <a:r>
              <a:rPr lang="ko-KR" altLang="en-US" sz="1400" dirty="0" err="1"/>
              <a:t>알아두면</a:t>
            </a:r>
            <a:r>
              <a:rPr lang="ko-KR" altLang="en-US" sz="1400" dirty="0"/>
              <a:t> 되고 더 </a:t>
            </a:r>
            <a:r>
              <a:rPr lang="ko-KR" altLang="en-US" sz="1400" dirty="0" err="1"/>
              <a:t>알게되면</a:t>
            </a:r>
            <a:r>
              <a:rPr lang="ko-KR" altLang="en-US" sz="1400" dirty="0"/>
              <a:t> 추가정리 예정</a:t>
            </a:r>
            <a:endParaRPr lang="en-US" altLang="ko-KR" sz="1400" dirty="0"/>
          </a:p>
          <a:p>
            <a:pPr marL="800100" lvl="1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r>
              <a:rPr lang="en-US" altLang="ko-KR" b="1" dirty="0" err="1"/>
              <a:t>DaoImpl</a:t>
            </a:r>
            <a:r>
              <a:rPr lang="ko-KR" altLang="en-US" b="1" dirty="0"/>
              <a:t>에는 항상 </a:t>
            </a:r>
            <a:r>
              <a:rPr lang="en-US" altLang="ko-KR" b="1" dirty="0"/>
              <a:t>@Repository </a:t>
            </a:r>
            <a:r>
              <a:rPr lang="ko-KR" altLang="en-US" b="1" dirty="0"/>
              <a:t>붙여넣기 </a:t>
            </a:r>
            <a:endParaRPr lang="en-US" altLang="ko-KR" b="1" dirty="0"/>
          </a:p>
          <a:p>
            <a:pPr marL="800100" lvl="1" indent="-342900">
              <a:buAutoNum type="arabicPeriod"/>
            </a:pPr>
            <a:r>
              <a:rPr lang="ko-KR" altLang="en-US" sz="1400" dirty="0"/>
              <a:t>이유 </a:t>
            </a:r>
            <a:r>
              <a:rPr lang="en-US" altLang="ko-KR" sz="1400" dirty="0"/>
              <a:t>: Bean </a:t>
            </a:r>
            <a:r>
              <a:rPr lang="ko-KR" altLang="en-US" sz="1400" dirty="0"/>
              <a:t>등록</a:t>
            </a:r>
            <a:endParaRPr lang="en-US" altLang="ko-KR" sz="1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FEEA19A-BCA6-39D2-E78D-711E3F6C6BF1}"/>
              </a:ext>
            </a:extLst>
          </p:cNvPr>
          <p:cNvSpPr txBox="1"/>
          <p:nvPr/>
        </p:nvSpPr>
        <p:spPr>
          <a:xfrm>
            <a:off x="347968" y="306457"/>
            <a:ext cx="2817758" cy="523220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 err="1">
                <a:solidFill>
                  <a:schemeClr val="bg1"/>
                </a:solidFill>
              </a:rPr>
              <a:t>DaoImpl</a:t>
            </a:r>
            <a:r>
              <a:rPr lang="en-US" altLang="ko-KR" sz="2800" b="1" dirty="0">
                <a:solidFill>
                  <a:schemeClr val="bg1"/>
                </a:solidFill>
              </a:rPr>
              <a:t> @Test</a:t>
            </a:r>
          </a:p>
        </p:txBody>
      </p:sp>
    </p:spTree>
    <p:extLst>
      <p:ext uri="{BB962C8B-B14F-4D97-AF65-F5344CB8AC3E}">
        <p14:creationId xmlns:p14="http://schemas.microsoft.com/office/powerpoint/2010/main" val="2072060316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6342E8C-91EF-CE6A-847A-CB8585FF4ECB}"/>
              </a:ext>
            </a:extLst>
          </p:cNvPr>
          <p:cNvSpPr txBox="1"/>
          <p:nvPr/>
        </p:nvSpPr>
        <p:spPr>
          <a:xfrm>
            <a:off x="330795" y="1109272"/>
            <a:ext cx="93377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b="1" dirty="0"/>
              <a:t>이번에도 동일한 </a:t>
            </a:r>
            <a:r>
              <a:rPr lang="en-US" altLang="ko-KR" b="1" dirty="0"/>
              <a:t>Bean</a:t>
            </a:r>
            <a:r>
              <a:rPr lang="ko-KR" altLang="en-US" b="1" dirty="0"/>
              <a:t> 에러가 발생한다</a:t>
            </a:r>
            <a:r>
              <a:rPr lang="en-US" altLang="ko-KR" b="1" dirty="0"/>
              <a:t>. </a:t>
            </a:r>
            <a:r>
              <a:rPr lang="ko-KR" altLang="en-US" b="1" dirty="0"/>
              <a:t>이번엔 </a:t>
            </a:r>
            <a:r>
              <a:rPr lang="en-US" altLang="ko-KR" b="1" dirty="0"/>
              <a:t>root-context.xml</a:t>
            </a:r>
            <a:r>
              <a:rPr lang="ko-KR" altLang="en-US" b="1" dirty="0"/>
              <a:t>파일로 이동해본다</a:t>
            </a:r>
            <a:r>
              <a:rPr lang="en-US" altLang="ko-KR" b="1" dirty="0"/>
              <a:t>.</a:t>
            </a:r>
            <a:br>
              <a:rPr lang="en-US" altLang="ko-KR" b="1" dirty="0"/>
            </a:br>
            <a:r>
              <a:rPr lang="en-US" altLang="ko-KR" b="1" dirty="0"/>
              <a:t>(</a:t>
            </a:r>
            <a:r>
              <a:rPr lang="ko-KR" altLang="en-US" b="1" dirty="0"/>
              <a:t>목적 </a:t>
            </a:r>
            <a:r>
              <a:rPr lang="en-US" altLang="ko-KR" b="1" dirty="0"/>
              <a:t>= </a:t>
            </a:r>
            <a:r>
              <a:rPr lang="en-US" altLang="ko-KR" dirty="0"/>
              <a:t>&lt;</a:t>
            </a:r>
            <a:r>
              <a:rPr lang="en-US" altLang="ko-KR" dirty="0" err="1"/>
              <a:t>context:component-scan</a:t>
            </a:r>
            <a:r>
              <a:rPr lang="en-US" altLang="ko-KR" dirty="0"/>
              <a:t>&gt; </a:t>
            </a:r>
            <a:r>
              <a:rPr lang="ko-KR" altLang="en-US" dirty="0"/>
              <a:t>확인</a:t>
            </a:r>
            <a:r>
              <a:rPr lang="en-US" altLang="ko-KR" dirty="0"/>
              <a:t>)</a:t>
            </a:r>
            <a:r>
              <a:rPr lang="en-US" altLang="ko-KR" b="1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F9F514-4954-C2E3-631D-A071C984D59D}"/>
              </a:ext>
            </a:extLst>
          </p:cNvPr>
          <p:cNvSpPr txBox="1"/>
          <p:nvPr/>
        </p:nvSpPr>
        <p:spPr>
          <a:xfrm>
            <a:off x="330795" y="2065611"/>
            <a:ext cx="10989664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Caused by: </a:t>
            </a:r>
            <a:r>
              <a:rPr lang="en-US" altLang="ko-KR" sz="1800" u="sng" dirty="0">
                <a:solidFill>
                  <a:srgbClr val="0066CC"/>
                </a:solidFill>
                <a:latin typeface="Consolas" panose="020B0609020204030204" pitchFamily="49" charset="0"/>
              </a:rPr>
              <a:t>org.springframework.beans.factory.NoSuchBeanDefinitionException</a:t>
            </a:r>
            <a:r>
              <a:rPr lang="en-US" altLang="ko-KR" sz="1800" u="sng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</a:p>
          <a:p>
            <a:r>
              <a:rPr lang="en-US" altLang="ko-KR" sz="1800" u="sng" dirty="0">
                <a:solidFill>
                  <a:srgbClr val="000000"/>
                </a:solidFill>
                <a:latin typeface="Consolas" panose="020B0609020204030204" pitchFamily="49" charset="0"/>
              </a:rPr>
              <a:t>No qualifying bean of type '</a:t>
            </a:r>
            <a:r>
              <a:rPr lang="en-US" altLang="ko-KR" sz="1800" u="sng" dirty="0" err="1">
                <a:solidFill>
                  <a:srgbClr val="000000"/>
                </a:solidFill>
                <a:latin typeface="Consolas" panose="020B0609020204030204" pitchFamily="49" charset="0"/>
              </a:rPr>
              <a:t>com.nanumsol.www.dao.BoardDao</a:t>
            </a:r>
            <a:r>
              <a:rPr lang="en-US" altLang="ko-KR" sz="1800" u="sng" dirty="0">
                <a:solidFill>
                  <a:srgbClr val="000000"/>
                </a:solidFill>
                <a:latin typeface="Consolas" panose="020B0609020204030204" pitchFamily="49" charset="0"/>
              </a:rPr>
              <a:t>' available:</a:t>
            </a:r>
          </a:p>
          <a:p>
            <a:r>
              <a:rPr lang="en-US" altLang="ko-KR" sz="1800" u="sng" dirty="0">
                <a:solidFill>
                  <a:srgbClr val="000000"/>
                </a:solidFill>
                <a:latin typeface="Consolas" panose="020B0609020204030204" pitchFamily="49" charset="0"/>
              </a:rPr>
              <a:t> expected at least 1 bean which qualifies as </a:t>
            </a:r>
            <a:r>
              <a:rPr lang="en-US" altLang="ko-KR" sz="1800" u="sng" dirty="0" err="1">
                <a:solidFill>
                  <a:srgbClr val="000000"/>
                </a:solidFill>
                <a:latin typeface="Consolas" panose="020B0609020204030204" pitchFamily="49" charset="0"/>
              </a:rPr>
              <a:t>autowire</a:t>
            </a:r>
            <a:r>
              <a:rPr lang="en-US" altLang="ko-KR" sz="1800" u="sng" dirty="0">
                <a:solidFill>
                  <a:srgbClr val="000000"/>
                </a:solidFill>
                <a:latin typeface="Consolas" panose="020B0609020204030204" pitchFamily="49" charset="0"/>
              </a:rPr>
              <a:t> candidate. Dependency annotations:</a:t>
            </a:r>
          </a:p>
          <a:p>
            <a:r>
              <a:rPr lang="en-US" altLang="ko-KR" sz="1800" u="sng" dirty="0">
                <a:solidFill>
                  <a:srgbClr val="000000"/>
                </a:solidFill>
                <a:latin typeface="Consolas" panose="020B0609020204030204" pitchFamily="49" charset="0"/>
              </a:rPr>
              <a:t> {@org.springframework.beans.factory.annotation.Autowired(required=true)}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4D61FB2-1F9D-E1CF-DC48-120DC3F149E9}"/>
              </a:ext>
            </a:extLst>
          </p:cNvPr>
          <p:cNvSpPr txBox="1"/>
          <p:nvPr/>
        </p:nvSpPr>
        <p:spPr>
          <a:xfrm>
            <a:off x="347968" y="306457"/>
            <a:ext cx="2817758" cy="523220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 err="1">
                <a:solidFill>
                  <a:schemeClr val="bg1"/>
                </a:solidFill>
              </a:rPr>
              <a:t>DaoImpl</a:t>
            </a:r>
            <a:r>
              <a:rPr lang="en-US" altLang="ko-KR" sz="2800" b="1" dirty="0">
                <a:solidFill>
                  <a:schemeClr val="bg1"/>
                </a:solidFill>
              </a:rPr>
              <a:t> @Test</a:t>
            </a:r>
          </a:p>
        </p:txBody>
      </p:sp>
    </p:spTree>
    <p:extLst>
      <p:ext uri="{BB962C8B-B14F-4D97-AF65-F5344CB8AC3E}">
        <p14:creationId xmlns:p14="http://schemas.microsoft.com/office/powerpoint/2010/main" val="1238221759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6342E8C-91EF-CE6A-847A-CB8585FF4ECB}"/>
              </a:ext>
            </a:extLst>
          </p:cNvPr>
          <p:cNvSpPr txBox="1"/>
          <p:nvPr/>
        </p:nvSpPr>
        <p:spPr>
          <a:xfrm>
            <a:off x="330795" y="1109272"/>
            <a:ext cx="1050178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역시</a:t>
            </a:r>
            <a:r>
              <a:rPr lang="en-US" altLang="ko-KR" dirty="0"/>
              <a:t> &lt;</a:t>
            </a:r>
            <a:r>
              <a:rPr lang="en-US" altLang="ko-KR" dirty="0" err="1"/>
              <a:t>context:component-scan</a:t>
            </a:r>
            <a:r>
              <a:rPr lang="en-US" altLang="ko-KR" dirty="0"/>
              <a:t>&gt;</a:t>
            </a:r>
            <a:r>
              <a:rPr lang="ko-KR" altLang="en-US" dirty="0"/>
              <a:t>가 없다</a:t>
            </a:r>
            <a:r>
              <a:rPr lang="en-US" altLang="ko-KR" dirty="0"/>
              <a:t>. </a:t>
            </a:r>
            <a:r>
              <a:rPr lang="ko-KR" altLang="en-US" dirty="0"/>
              <a:t>이를 작성해보자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작성을 끝냈는데</a:t>
            </a:r>
            <a:r>
              <a:rPr lang="en-US" altLang="ko-KR" dirty="0"/>
              <a:t>, </a:t>
            </a:r>
            <a:r>
              <a:rPr lang="ko-KR" altLang="en-US" dirty="0"/>
              <a:t>해당 </a:t>
            </a:r>
            <a:r>
              <a:rPr lang="en-US" altLang="ko-KR" dirty="0"/>
              <a:t>&lt;</a:t>
            </a:r>
            <a:r>
              <a:rPr lang="en-US" altLang="ko-KR" dirty="0" err="1"/>
              <a:t>context:component-scan</a:t>
            </a:r>
            <a:r>
              <a:rPr lang="en-US" altLang="ko-KR" dirty="0"/>
              <a:t>&gt;</a:t>
            </a:r>
            <a:r>
              <a:rPr lang="ko-KR" altLang="en-US" dirty="0"/>
              <a:t>에서 에러가 발생한다</a:t>
            </a:r>
            <a:r>
              <a:rPr lang="en-US" altLang="ko-KR" dirty="0"/>
              <a:t>. 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이는 </a:t>
            </a:r>
            <a:r>
              <a:rPr lang="en-US" altLang="ko-KR" dirty="0"/>
              <a:t>root-context.xml </a:t>
            </a:r>
            <a:r>
              <a:rPr lang="ko-KR" altLang="en-US" dirty="0"/>
              <a:t>파일 상단에</a:t>
            </a:r>
            <a:br>
              <a:rPr lang="en-US" altLang="ko-KR" dirty="0"/>
            </a:br>
            <a:r>
              <a:rPr lang="en-US" altLang="ko-KR" dirty="0"/>
              <a:t>&lt;</a:t>
            </a:r>
            <a:r>
              <a:rPr lang="en-US" altLang="ko-KR" dirty="0" err="1"/>
              <a:t>context:component-scan</a:t>
            </a:r>
            <a:r>
              <a:rPr lang="en-US" altLang="ko-KR" dirty="0"/>
              <a:t>&gt;</a:t>
            </a:r>
            <a:r>
              <a:rPr lang="ko-KR" altLang="en-US" dirty="0"/>
              <a:t>을 사용할 수 있는 라이브러리를 </a:t>
            </a:r>
            <a:r>
              <a:rPr lang="en-US" altLang="ko-KR" dirty="0"/>
              <a:t>import</a:t>
            </a:r>
            <a:r>
              <a:rPr lang="ko-KR" altLang="en-US" dirty="0"/>
              <a:t>해주지 않아서 나는 에러이다</a:t>
            </a:r>
            <a:r>
              <a:rPr lang="en-US" altLang="ko-KR" dirty="0"/>
              <a:t>.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D8CBB0C0-122B-15E0-6A93-4E7809BCBF8E}"/>
              </a:ext>
            </a:extLst>
          </p:cNvPr>
          <p:cNvGrpSpPr/>
          <p:nvPr/>
        </p:nvGrpSpPr>
        <p:grpSpPr>
          <a:xfrm>
            <a:off x="511801" y="2548508"/>
            <a:ext cx="3118010" cy="1041454"/>
            <a:chOff x="1238824" y="3065669"/>
            <a:chExt cx="3118010" cy="1041454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DB602F1F-FD0C-6B51-DDA9-FC67E3F1EC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38824" y="3065669"/>
              <a:ext cx="3118010" cy="104145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7A3E3F2F-452E-6043-BD9A-D8DD85947134}"/>
                </a:ext>
              </a:extLst>
            </p:cNvPr>
            <p:cNvSpPr/>
            <p:nvPr/>
          </p:nvSpPr>
          <p:spPr>
            <a:xfrm>
              <a:off x="1595498" y="3653329"/>
              <a:ext cx="1320090" cy="18415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731E11D0-272C-E418-6E84-2F8E4D55CB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8921" y="2475479"/>
            <a:ext cx="5302523" cy="118751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7E46F1D0-A7B1-EA33-E94A-8D1483F03A7B}"/>
              </a:ext>
            </a:extLst>
          </p:cNvPr>
          <p:cNvSpPr/>
          <p:nvPr/>
        </p:nvSpPr>
        <p:spPr>
          <a:xfrm>
            <a:off x="5173151" y="3320321"/>
            <a:ext cx="4128246" cy="1873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D36B2BC-E21E-2A21-6993-33BB7A786168}"/>
              </a:ext>
            </a:extLst>
          </p:cNvPr>
          <p:cNvSpPr txBox="1"/>
          <p:nvPr/>
        </p:nvSpPr>
        <p:spPr>
          <a:xfrm>
            <a:off x="511801" y="4250650"/>
            <a:ext cx="8917891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b="1" dirty="0"/>
              <a:t>root-context.xml</a:t>
            </a:r>
            <a:r>
              <a:rPr lang="ko-KR" altLang="en-US" b="1" dirty="0"/>
              <a:t>의 역할이 </a:t>
            </a:r>
            <a:r>
              <a:rPr lang="ko-KR" altLang="en-US" b="1" dirty="0" err="1"/>
              <a:t>뭐야</a:t>
            </a:r>
            <a:r>
              <a:rPr lang="en-US" altLang="ko-KR" b="1" dirty="0"/>
              <a:t>?</a:t>
            </a:r>
          </a:p>
          <a:p>
            <a:pPr marL="800100" lvl="1" indent="-342900">
              <a:buAutoNum type="arabicPeriod"/>
            </a:pPr>
            <a:r>
              <a:rPr lang="en-US" altLang="ko-KR" sz="1600" dirty="0"/>
              <a:t>view</a:t>
            </a:r>
            <a:r>
              <a:rPr lang="ko-KR" altLang="en-US" sz="1600" dirty="0"/>
              <a:t>와 관련되지 않은 객체를 정의합니다</a:t>
            </a:r>
            <a:r>
              <a:rPr lang="en-US" altLang="ko-KR" sz="1600" dirty="0"/>
              <a:t>. </a:t>
            </a:r>
          </a:p>
          <a:p>
            <a:pPr marL="800100" lvl="1" indent="-342900">
              <a:buAutoNum type="arabicPeriod"/>
            </a:pPr>
            <a:r>
              <a:rPr lang="ko-KR" altLang="en-US" sz="1600" dirty="0" err="1"/>
              <a:t>예를들어</a:t>
            </a:r>
            <a:r>
              <a:rPr lang="en-US" altLang="ko-KR" sz="1600" dirty="0"/>
              <a:t>, Service, Repository(Dao), DB</a:t>
            </a:r>
            <a:r>
              <a:rPr lang="ko-KR" altLang="en-US" sz="1600" dirty="0"/>
              <a:t>등 비즈니스 로직과 관련된 설정을 해줍니다</a:t>
            </a:r>
            <a:r>
              <a:rPr lang="en-US" altLang="ko-KR" sz="1600" dirty="0"/>
              <a:t>.</a:t>
            </a:r>
          </a:p>
          <a:p>
            <a:pPr marL="800100" lvl="1" indent="-342900">
              <a:buAutoNum type="arabicPeriod"/>
            </a:pPr>
            <a:endParaRPr lang="en-US" altLang="ko-KR" sz="1600" dirty="0"/>
          </a:p>
          <a:p>
            <a:pPr marL="342900" indent="-342900">
              <a:buAutoNum type="arabicPeriod"/>
            </a:pPr>
            <a:r>
              <a:rPr lang="en-US" altLang="ko-KR" b="1" dirty="0"/>
              <a:t>&lt;</a:t>
            </a:r>
            <a:r>
              <a:rPr lang="en-US" altLang="ko-KR" b="1" dirty="0" err="1"/>
              <a:t>context:component-scan</a:t>
            </a:r>
            <a:r>
              <a:rPr lang="en-US" altLang="ko-KR" b="1" dirty="0"/>
              <a:t>&gt;</a:t>
            </a:r>
            <a:r>
              <a:rPr lang="ko-KR" altLang="en-US" b="1" dirty="0"/>
              <a:t>의 역할이 </a:t>
            </a:r>
            <a:r>
              <a:rPr lang="ko-KR" altLang="en-US" b="1" dirty="0" err="1"/>
              <a:t>뭐야</a:t>
            </a:r>
            <a:r>
              <a:rPr lang="en-US" altLang="ko-KR" b="1" dirty="0"/>
              <a:t>?</a:t>
            </a:r>
          </a:p>
          <a:p>
            <a:pPr marL="800100" lvl="1" indent="-342900">
              <a:buAutoNum type="arabicPeriod"/>
            </a:pPr>
            <a:r>
              <a:rPr lang="ko-KR" altLang="en-US" sz="1400" dirty="0"/>
              <a:t>빈</a:t>
            </a:r>
            <a:r>
              <a:rPr lang="en-US" altLang="ko-KR" sz="1400" dirty="0"/>
              <a:t>(Bean)</a:t>
            </a:r>
            <a:r>
              <a:rPr lang="ko-KR" altLang="en-US" sz="1400" dirty="0"/>
              <a:t>생성 및 의존성 주입 </a:t>
            </a:r>
            <a:r>
              <a:rPr lang="ko-KR" altLang="en-US" sz="1400" dirty="0" err="1"/>
              <a:t>어노테이션</a:t>
            </a:r>
            <a:r>
              <a:rPr lang="ko-KR" altLang="en-US" sz="1400" dirty="0"/>
              <a:t> 스캔</a:t>
            </a:r>
            <a:endParaRPr lang="en-US" altLang="ko-KR" sz="1400" dirty="0"/>
          </a:p>
          <a:p>
            <a:pPr marL="800100" lvl="1" indent="-342900">
              <a:buAutoNum type="arabicPeriod"/>
            </a:pPr>
            <a:r>
              <a:rPr lang="ko-KR" altLang="en-US" sz="1400" dirty="0"/>
              <a:t>즉</a:t>
            </a:r>
            <a:r>
              <a:rPr lang="en-US" altLang="ko-KR" sz="1400" dirty="0"/>
              <a:t>, @Repository</a:t>
            </a:r>
            <a:r>
              <a:rPr lang="ko-KR" altLang="en-US" sz="1400" dirty="0"/>
              <a:t>를 찾을 경로 설정 </a:t>
            </a:r>
            <a:endParaRPr lang="en-US" altLang="ko-KR" sz="1400" dirty="0"/>
          </a:p>
          <a:p>
            <a:pPr marL="800100" lvl="1" indent="-342900">
              <a:buAutoNum type="arabicPeriod"/>
            </a:pPr>
            <a:r>
              <a:rPr lang="ko-KR" altLang="en-US" sz="1400" dirty="0"/>
              <a:t>즉</a:t>
            </a:r>
            <a:r>
              <a:rPr lang="en-US" altLang="ko-KR" sz="1400" dirty="0"/>
              <a:t>, @Repository</a:t>
            </a:r>
            <a:r>
              <a:rPr lang="ko-KR" altLang="en-US" sz="1400" dirty="0"/>
              <a:t>를 못 찾겠으면 </a:t>
            </a:r>
            <a:r>
              <a:rPr lang="en-US" altLang="ko-KR" sz="1400" dirty="0" err="1"/>
              <a:t>com.nanumsol.www</a:t>
            </a:r>
            <a:r>
              <a:rPr lang="ko-KR" altLang="en-US" sz="1400" dirty="0"/>
              <a:t>폴더에서 찾아봐</a:t>
            </a:r>
            <a:r>
              <a:rPr lang="en-US" altLang="ko-KR" sz="1400" dirty="0"/>
              <a:t>! </a:t>
            </a:r>
            <a:r>
              <a:rPr lang="ko-KR" altLang="en-US" sz="1400" dirty="0"/>
              <a:t>라는 뜻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50D452E-F699-EF53-7782-1BFAE57FBCB4}"/>
              </a:ext>
            </a:extLst>
          </p:cNvPr>
          <p:cNvSpPr txBox="1"/>
          <p:nvPr/>
        </p:nvSpPr>
        <p:spPr>
          <a:xfrm>
            <a:off x="347968" y="306457"/>
            <a:ext cx="2817758" cy="523220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 err="1">
                <a:solidFill>
                  <a:schemeClr val="bg1"/>
                </a:solidFill>
              </a:rPr>
              <a:t>DaoImpl</a:t>
            </a:r>
            <a:r>
              <a:rPr lang="en-US" altLang="ko-KR" sz="2800" b="1" dirty="0">
                <a:solidFill>
                  <a:schemeClr val="bg1"/>
                </a:solidFill>
              </a:rPr>
              <a:t> @Test</a:t>
            </a:r>
          </a:p>
        </p:txBody>
      </p:sp>
    </p:spTree>
    <p:extLst>
      <p:ext uri="{BB962C8B-B14F-4D97-AF65-F5344CB8AC3E}">
        <p14:creationId xmlns:p14="http://schemas.microsoft.com/office/powerpoint/2010/main" val="634536383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6342E8C-91EF-CE6A-847A-CB8585FF4ECB}"/>
              </a:ext>
            </a:extLst>
          </p:cNvPr>
          <p:cNvSpPr txBox="1"/>
          <p:nvPr/>
        </p:nvSpPr>
        <p:spPr>
          <a:xfrm>
            <a:off x="330795" y="1109272"/>
            <a:ext cx="9969909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b="1" dirty="0"/>
              <a:t>&lt;</a:t>
            </a:r>
            <a:r>
              <a:rPr lang="en-US" altLang="ko-KR" b="1" dirty="0" err="1"/>
              <a:t>context:component-scan</a:t>
            </a:r>
            <a:r>
              <a:rPr lang="en-US" altLang="ko-KR" b="1" dirty="0"/>
              <a:t>&gt;</a:t>
            </a:r>
            <a:r>
              <a:rPr lang="ko-KR" altLang="en-US" b="1" dirty="0"/>
              <a:t>에러를 해결하려면</a:t>
            </a:r>
            <a:r>
              <a:rPr lang="en-US" altLang="ko-KR" b="1" dirty="0"/>
              <a:t>, </a:t>
            </a:r>
            <a:r>
              <a:rPr lang="ko-KR" altLang="en-US" b="1" dirty="0"/>
              <a:t>아래 순서대로 진행하면 된다</a:t>
            </a:r>
            <a:endParaRPr lang="en-US" altLang="ko-KR" b="1" dirty="0"/>
          </a:p>
          <a:p>
            <a:pPr marL="800100" lvl="1" indent="-342900">
              <a:buAutoNum type="arabicPeriod"/>
            </a:pPr>
            <a:r>
              <a:rPr lang="en-US" altLang="ko-KR" sz="1200" dirty="0"/>
              <a:t>root-context.xml </a:t>
            </a:r>
            <a:r>
              <a:rPr lang="ko-KR" altLang="en-US" sz="1200" dirty="0"/>
              <a:t>최 상단에 있는 </a:t>
            </a:r>
            <a:r>
              <a:rPr lang="en-US" altLang="ko-KR" sz="1200" dirty="0"/>
              <a:t>&lt;beans&gt; </a:t>
            </a:r>
            <a:r>
              <a:rPr lang="ko-KR" altLang="en-US" sz="1200" dirty="0"/>
              <a:t>내부에 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context:component-scan</a:t>
            </a:r>
            <a:r>
              <a:rPr lang="en-US" altLang="ko-KR" sz="1200" dirty="0"/>
              <a:t>&gt;</a:t>
            </a:r>
            <a:r>
              <a:rPr lang="ko-KR" altLang="en-US" sz="1200" dirty="0"/>
              <a:t>를 사용할 수 있도록 </a:t>
            </a:r>
            <a:r>
              <a:rPr lang="en-US" altLang="ko-KR" sz="1200" dirty="0"/>
              <a:t>import </a:t>
            </a:r>
            <a:r>
              <a:rPr lang="ko-KR" altLang="en-US" sz="1200" dirty="0"/>
              <a:t>구문을 넣어주어야 한다</a:t>
            </a:r>
            <a:endParaRPr lang="en-US" altLang="ko-KR" sz="1200" dirty="0"/>
          </a:p>
          <a:p>
            <a:pPr marL="800100" lvl="1" indent="-342900">
              <a:buAutoNum type="arabicPeriod"/>
            </a:pPr>
            <a:r>
              <a:rPr lang="en-US" altLang="ko-KR" sz="1200" dirty="0" err="1"/>
              <a:t>xsi:scnemaLocation</a:t>
            </a:r>
            <a:r>
              <a:rPr lang="en-US" altLang="ko-KR" sz="1200" dirty="0"/>
              <a:t> = </a:t>
            </a:r>
            <a:r>
              <a:rPr lang="ko-KR" altLang="en-US" sz="1200" dirty="0"/>
              <a:t>부분에 </a:t>
            </a:r>
            <a:r>
              <a:rPr lang="en-US" altLang="ko-KR" sz="1200" dirty="0"/>
              <a:t>context </a:t>
            </a:r>
            <a:r>
              <a:rPr lang="ko-KR" altLang="en-US" sz="1200" dirty="0"/>
              <a:t>관련 주소를 추가한다 </a:t>
            </a:r>
            <a:endParaRPr lang="en-US" altLang="ko-KR" sz="1200" dirty="0"/>
          </a:p>
          <a:p>
            <a:pPr marL="800100" lvl="1" indent="-342900">
              <a:buAutoNum type="arabicPeriod"/>
            </a:pPr>
            <a:r>
              <a:rPr lang="en-US" altLang="ko-KR" sz="1200" dirty="0"/>
              <a:t>(servlet-context.xml</a:t>
            </a:r>
            <a:r>
              <a:rPr lang="ko-KR" altLang="en-US" sz="1200" dirty="0"/>
              <a:t>파일은 기본적으로 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context:component-scan</a:t>
            </a:r>
            <a:r>
              <a:rPr lang="en-US" altLang="ko-KR" sz="1200" dirty="0"/>
              <a:t>&gt;</a:t>
            </a:r>
            <a:r>
              <a:rPr lang="ko-KR" altLang="en-US" sz="1200" dirty="0"/>
              <a:t>태그를 사용하고 있다</a:t>
            </a:r>
            <a:r>
              <a:rPr lang="en-US" altLang="ko-KR" sz="1200" dirty="0"/>
              <a:t>.</a:t>
            </a:r>
            <a:br>
              <a:rPr lang="en-US" altLang="ko-KR" sz="1200" dirty="0"/>
            </a:br>
            <a:r>
              <a:rPr lang="ko-KR" altLang="en-US" sz="1200" dirty="0"/>
              <a:t>이 말의 뜻은</a:t>
            </a:r>
            <a:r>
              <a:rPr lang="en-US" altLang="ko-KR" sz="1200" dirty="0"/>
              <a:t>, servlet-context.xml </a:t>
            </a:r>
            <a:r>
              <a:rPr lang="ko-KR" altLang="en-US" sz="1200" dirty="0"/>
              <a:t>파일은 이미 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context:component-scan</a:t>
            </a:r>
            <a:r>
              <a:rPr lang="en-US" altLang="ko-KR" sz="1200" dirty="0"/>
              <a:t>&gt;</a:t>
            </a:r>
            <a:r>
              <a:rPr lang="ko-KR" altLang="en-US" sz="1200" dirty="0"/>
              <a:t>를 사용할 세팅이 되어있다는 뜻이다</a:t>
            </a:r>
            <a:r>
              <a:rPr lang="en-US" altLang="ko-KR" sz="1200" dirty="0"/>
              <a:t>.</a:t>
            </a:r>
            <a:br>
              <a:rPr lang="en-US" altLang="ko-KR" sz="1200" dirty="0"/>
            </a:br>
            <a:r>
              <a:rPr lang="ko-KR" altLang="en-US" sz="1200" dirty="0"/>
              <a:t>그렇기 때문에</a:t>
            </a:r>
            <a:r>
              <a:rPr lang="en-US" altLang="ko-KR" sz="1200" dirty="0"/>
              <a:t>, &lt;</a:t>
            </a:r>
            <a:r>
              <a:rPr lang="en-US" altLang="ko-KR" sz="1200" dirty="0" err="1"/>
              <a:t>context:component-scan</a:t>
            </a:r>
            <a:r>
              <a:rPr lang="en-US" altLang="ko-KR" sz="1200" dirty="0"/>
              <a:t>&gt;</a:t>
            </a:r>
            <a:r>
              <a:rPr lang="ko-KR" altLang="en-US" sz="1200" dirty="0"/>
              <a:t>를 사용하기 위한 기본 설정은 </a:t>
            </a:r>
            <a:r>
              <a:rPr lang="en-US" altLang="ko-KR" sz="1200" dirty="0"/>
              <a:t>servlet-context.xml</a:t>
            </a:r>
            <a:r>
              <a:rPr lang="ko-KR" altLang="en-US" sz="1200" dirty="0"/>
              <a:t>을 참조하여 작성하면 된다</a:t>
            </a:r>
            <a:endParaRPr lang="en-US" altLang="ko-KR" b="1" dirty="0"/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93EF6ADC-B5AA-111C-1B51-1B4B4E3914B8}"/>
              </a:ext>
            </a:extLst>
          </p:cNvPr>
          <p:cNvGrpSpPr/>
          <p:nvPr/>
        </p:nvGrpSpPr>
        <p:grpSpPr>
          <a:xfrm>
            <a:off x="6830165" y="3506556"/>
            <a:ext cx="5226319" cy="1550493"/>
            <a:chOff x="6813232" y="4648314"/>
            <a:chExt cx="5226319" cy="1550493"/>
          </a:xfrm>
        </p:grpSpPr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257F1D6A-FB80-E56B-4E32-5A2694D82840}"/>
                </a:ext>
              </a:extLst>
            </p:cNvPr>
            <p:cNvGrpSpPr/>
            <p:nvPr/>
          </p:nvGrpSpPr>
          <p:grpSpPr>
            <a:xfrm>
              <a:off x="6813232" y="4648314"/>
              <a:ext cx="5226319" cy="1181161"/>
              <a:chOff x="6813232" y="4648314"/>
              <a:chExt cx="5226319" cy="1181161"/>
            </a:xfrm>
          </p:grpSpPr>
          <p:pic>
            <p:nvPicPr>
              <p:cNvPr id="20" name="그림 19">
                <a:extLst>
                  <a:ext uri="{FF2B5EF4-FFF2-40B4-BE49-F238E27FC236}">
                    <a16:creationId xmlns:a16="http://schemas.microsoft.com/office/drawing/2014/main" id="{6190C083-45E7-8375-B52B-1AF1F3D2B7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813232" y="4648314"/>
                <a:ext cx="5226319" cy="118116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06FB0E03-A036-7F30-7793-769F9EB00153}"/>
                  </a:ext>
                </a:extLst>
              </p:cNvPr>
              <p:cNvSpPr/>
              <p:nvPr/>
            </p:nvSpPr>
            <p:spPr>
              <a:xfrm>
                <a:off x="7367433" y="5389589"/>
                <a:ext cx="1724658" cy="198396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D09D437-D767-2247-F9C4-6396E87339B4}"/>
                </a:ext>
              </a:extLst>
            </p:cNvPr>
            <p:cNvSpPr txBox="1"/>
            <p:nvPr/>
          </p:nvSpPr>
          <p:spPr>
            <a:xfrm>
              <a:off x="8297015" y="5829475"/>
              <a:ext cx="23102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에러가 사라지는 모습</a:t>
              </a: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BE725233-B1BA-09A6-AA2C-46F6D1767A90}"/>
              </a:ext>
            </a:extLst>
          </p:cNvPr>
          <p:cNvGrpSpPr/>
          <p:nvPr/>
        </p:nvGrpSpPr>
        <p:grpSpPr>
          <a:xfrm>
            <a:off x="330795" y="2763868"/>
            <a:ext cx="6096000" cy="2790471"/>
            <a:chOff x="224221" y="1942595"/>
            <a:chExt cx="6096000" cy="2790471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7BB52B62-25EF-8C8F-DFAC-3863886534AA}"/>
                </a:ext>
              </a:extLst>
            </p:cNvPr>
            <p:cNvGrpSpPr/>
            <p:nvPr/>
          </p:nvGrpSpPr>
          <p:grpSpPr>
            <a:xfrm>
              <a:off x="292101" y="1942595"/>
              <a:ext cx="5702442" cy="1101172"/>
              <a:chOff x="292101" y="1942595"/>
              <a:chExt cx="5702442" cy="1101172"/>
            </a:xfrm>
          </p:grpSpPr>
          <p:grpSp>
            <p:nvGrpSpPr>
              <p:cNvPr id="14" name="그룹 13">
                <a:extLst>
                  <a:ext uri="{FF2B5EF4-FFF2-40B4-BE49-F238E27FC236}">
                    <a16:creationId xmlns:a16="http://schemas.microsoft.com/office/drawing/2014/main" id="{1F4400B2-0FBE-448D-E26D-F907910424A5}"/>
                  </a:ext>
                </a:extLst>
              </p:cNvPr>
              <p:cNvGrpSpPr/>
              <p:nvPr/>
            </p:nvGrpSpPr>
            <p:grpSpPr>
              <a:xfrm>
                <a:off x="380854" y="1980397"/>
                <a:ext cx="5613689" cy="1063370"/>
                <a:chOff x="500776" y="2340161"/>
                <a:chExt cx="5613689" cy="1063370"/>
              </a:xfrm>
            </p:grpSpPr>
            <p:pic>
              <p:nvPicPr>
                <p:cNvPr id="12" name="그림 11">
                  <a:extLst>
                    <a:ext uri="{FF2B5EF4-FFF2-40B4-BE49-F238E27FC236}">
                      <a16:creationId xmlns:a16="http://schemas.microsoft.com/office/drawing/2014/main" id="{93F2EDC4-EC4A-73E8-C43A-6D499930511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00776" y="2340161"/>
                  <a:ext cx="5613689" cy="704886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sp>
              <p:nvSpPr>
                <p:cNvPr id="13" name="화살표: 아래쪽 12">
                  <a:extLst>
                    <a:ext uri="{FF2B5EF4-FFF2-40B4-BE49-F238E27FC236}">
                      <a16:creationId xmlns:a16="http://schemas.microsoft.com/office/drawing/2014/main" id="{D824A593-7417-AB86-DA15-FD483B32490D}"/>
                    </a:ext>
                  </a:extLst>
                </p:cNvPr>
                <p:cNvSpPr/>
                <p:nvPr/>
              </p:nvSpPr>
              <p:spPr>
                <a:xfrm>
                  <a:off x="2579000" y="3123632"/>
                  <a:ext cx="199455" cy="279899"/>
                </a:xfrm>
                <a:prstGeom prst="downArrow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2478A687-FDC1-2337-2E97-988CE991DCA5}"/>
                  </a:ext>
                </a:extLst>
              </p:cNvPr>
              <p:cNvSpPr/>
              <p:nvPr/>
            </p:nvSpPr>
            <p:spPr>
              <a:xfrm>
                <a:off x="292101" y="1942595"/>
                <a:ext cx="5664200" cy="682647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A486D1A-82D4-18FC-E3E5-8C361992650A}"/>
                </a:ext>
              </a:extLst>
            </p:cNvPr>
            <p:cNvSpPr txBox="1"/>
            <p:nvPr/>
          </p:nvSpPr>
          <p:spPr>
            <a:xfrm>
              <a:off x="224221" y="3286516"/>
              <a:ext cx="6096000" cy="14465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l"/>
              <a:r>
                <a:rPr lang="en-US" altLang="ko-KR" sz="11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&lt;?</a:t>
              </a:r>
              <a:r>
                <a:rPr lang="en-US" altLang="ko-KR" sz="11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xml </a:t>
              </a:r>
              <a:r>
                <a:rPr lang="en-US" altLang="ko-KR" sz="1100" dirty="0">
                  <a:solidFill>
                    <a:srgbClr val="7F007F"/>
                  </a:solidFill>
                  <a:latin typeface="Consolas" panose="020B0609020204030204" pitchFamily="49" charset="0"/>
                </a:rPr>
                <a:t>version</a:t>
              </a:r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ko-KR" sz="11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"1.0" </a:t>
              </a:r>
              <a:r>
                <a:rPr lang="en-US" altLang="ko-KR" sz="1100" i="1" dirty="0">
                  <a:solidFill>
                    <a:srgbClr val="7F007F"/>
                  </a:solidFill>
                  <a:latin typeface="Consolas" panose="020B0609020204030204" pitchFamily="49" charset="0"/>
                </a:rPr>
                <a:t>encoding</a:t>
              </a:r>
              <a:r>
                <a:rPr lang="en-US" altLang="ko-KR" sz="1100" i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ko-KR" sz="11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"UTF-8"</a:t>
              </a:r>
              <a:r>
                <a:rPr lang="en-US" altLang="ko-KR" sz="1100" i="1" dirty="0">
                  <a:solidFill>
                    <a:srgbClr val="008080"/>
                  </a:solidFill>
                  <a:latin typeface="Consolas" panose="020B0609020204030204" pitchFamily="49" charset="0"/>
                </a:rPr>
                <a:t>?&gt;</a:t>
              </a:r>
            </a:p>
            <a:p>
              <a:pPr algn="l"/>
              <a:r>
                <a:rPr lang="en-US" altLang="ko-KR" sz="11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ko-KR" sz="11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beans </a:t>
              </a:r>
              <a:r>
                <a:rPr lang="en-US" altLang="ko-KR" sz="1100" dirty="0" err="1">
                  <a:solidFill>
                    <a:srgbClr val="7F007F"/>
                  </a:solidFill>
                  <a:latin typeface="Consolas" panose="020B0609020204030204" pitchFamily="49" charset="0"/>
                </a:rPr>
                <a:t>xmlns</a:t>
              </a:r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ko-KR" sz="11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"http://www.springframework.org/schema/beans"</a:t>
              </a:r>
            </a:p>
            <a:p>
              <a:pPr algn="l"/>
              <a:r>
                <a:rPr lang="en-US" altLang="ko-KR" sz="1100" dirty="0" err="1">
                  <a:solidFill>
                    <a:srgbClr val="7F007F"/>
                  </a:solidFill>
                  <a:latin typeface="Consolas" panose="020B0609020204030204" pitchFamily="49" charset="0"/>
                </a:rPr>
                <a:t>xmlns:xsi</a:t>
              </a:r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ko-KR" sz="11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"http://www.w3.org/2001/XMLSchema-instance"</a:t>
              </a:r>
            </a:p>
            <a:p>
              <a:pPr algn="l"/>
              <a:r>
                <a:rPr lang="en-US" altLang="ko-KR" sz="1100" dirty="0" err="1">
                  <a:solidFill>
                    <a:srgbClr val="7F007F"/>
                  </a:solidFill>
                  <a:latin typeface="Consolas" panose="020B0609020204030204" pitchFamily="49" charset="0"/>
                </a:rPr>
                <a:t>xmlns:context</a:t>
              </a:r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ko-KR" sz="11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"http://www.springframework.org/schema/context"</a:t>
              </a:r>
            </a:p>
            <a:p>
              <a:pPr algn="l"/>
              <a:r>
                <a:rPr lang="en-US" altLang="ko-KR" sz="1100" dirty="0" err="1">
                  <a:solidFill>
                    <a:srgbClr val="7F007F"/>
                  </a:solidFill>
                  <a:latin typeface="Consolas" panose="020B0609020204030204" pitchFamily="49" charset="0"/>
                </a:rPr>
                <a:t>xsi:schemaLocation</a:t>
              </a:r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ko-KR" sz="11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"http://www.springframework.org/schema/beans </a:t>
              </a:r>
            </a:p>
            <a:p>
              <a:pPr algn="l"/>
              <a:r>
                <a:rPr lang="en-US" altLang="ko-KR" sz="11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https://www.springframework.org/schema/beans/spring-beans.xsd</a:t>
              </a:r>
            </a:p>
            <a:p>
              <a:pPr algn="l"/>
              <a:r>
                <a:rPr lang="en-US" altLang="ko-KR" sz="11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http://www.springframework.org/schema/context </a:t>
              </a:r>
            </a:p>
            <a:p>
              <a:pPr algn="l"/>
              <a:r>
                <a:rPr lang="en-US" altLang="ko-KR" sz="11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https://www.springframework.org/schema/context/spring-context.xsd"</a:t>
              </a:r>
              <a:r>
                <a:rPr lang="en-US" altLang="ko-KR" sz="1100" i="1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  <a:endParaRPr lang="ko-KR" altLang="en-US" sz="1100" dirty="0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CB9F9AE-7F2B-E8B7-8699-5F77A9BE300A}"/>
              </a:ext>
            </a:extLst>
          </p:cNvPr>
          <p:cNvSpPr txBox="1"/>
          <p:nvPr/>
        </p:nvSpPr>
        <p:spPr>
          <a:xfrm>
            <a:off x="347968" y="306457"/>
            <a:ext cx="2817758" cy="523220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 err="1">
                <a:solidFill>
                  <a:schemeClr val="bg1"/>
                </a:solidFill>
              </a:rPr>
              <a:t>DaoImpl</a:t>
            </a:r>
            <a:r>
              <a:rPr lang="en-US" altLang="ko-KR" sz="2800" b="1" dirty="0">
                <a:solidFill>
                  <a:schemeClr val="bg1"/>
                </a:solidFill>
              </a:rPr>
              <a:t> @Test</a:t>
            </a:r>
          </a:p>
        </p:txBody>
      </p:sp>
    </p:spTree>
    <p:extLst>
      <p:ext uri="{BB962C8B-B14F-4D97-AF65-F5344CB8AC3E}">
        <p14:creationId xmlns:p14="http://schemas.microsoft.com/office/powerpoint/2010/main" val="3243886781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6342E8C-91EF-CE6A-847A-CB8585FF4ECB}"/>
              </a:ext>
            </a:extLst>
          </p:cNvPr>
          <p:cNvSpPr txBox="1"/>
          <p:nvPr/>
        </p:nvSpPr>
        <p:spPr>
          <a:xfrm>
            <a:off x="330795" y="1109272"/>
            <a:ext cx="784817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b="1" dirty="0"/>
              <a:t>이제 </a:t>
            </a:r>
            <a:r>
              <a:rPr lang="en-US" altLang="ko-KR" b="1" dirty="0"/>
              <a:t>@Test</a:t>
            </a:r>
            <a:r>
              <a:rPr lang="ko-KR" altLang="en-US" b="1" dirty="0"/>
              <a:t>로 돌아가서 실행을 돌리면 정상 동작을 한다</a:t>
            </a:r>
            <a:r>
              <a:rPr lang="en-US" altLang="ko-KR" b="1" dirty="0"/>
              <a:t>. </a:t>
            </a:r>
          </a:p>
          <a:p>
            <a:pPr marL="342900" indent="-342900">
              <a:buAutoNum type="arabicPeriod"/>
            </a:pPr>
            <a:r>
              <a:rPr lang="ko-KR" altLang="en-US" b="1" dirty="0"/>
              <a:t>하지만 아직</a:t>
            </a:r>
            <a:r>
              <a:rPr lang="en-US" altLang="ko-KR" b="1" dirty="0"/>
              <a:t> </a:t>
            </a:r>
            <a:r>
              <a:rPr lang="ko-KR" altLang="en-US" b="1" dirty="0"/>
              <a:t>부족하다</a:t>
            </a:r>
            <a:r>
              <a:rPr lang="en-US" altLang="ko-KR" b="1" dirty="0"/>
              <a:t>. </a:t>
            </a:r>
            <a:r>
              <a:rPr lang="ko-KR" altLang="en-US" b="1" dirty="0"/>
              <a:t>저장된 값이 </a:t>
            </a:r>
            <a:r>
              <a:rPr lang="ko-KR" altLang="en-US" b="1" dirty="0" err="1"/>
              <a:t>주소값으로</a:t>
            </a:r>
            <a:r>
              <a:rPr lang="ko-KR" altLang="en-US" b="1" dirty="0"/>
              <a:t> 나온다</a:t>
            </a:r>
            <a:endParaRPr lang="en-US" altLang="ko-KR" b="1" dirty="0"/>
          </a:p>
          <a:p>
            <a:pPr marL="342900" indent="-342900">
              <a:buAutoNum type="arabicPeriod"/>
            </a:pPr>
            <a:r>
              <a:rPr lang="ko-KR" altLang="en-US" b="1" dirty="0"/>
              <a:t>이를 해결하려면 </a:t>
            </a:r>
            <a:r>
              <a:rPr lang="en-US" altLang="ko-KR" b="1" dirty="0" err="1"/>
              <a:t>ToString</a:t>
            </a:r>
            <a:r>
              <a:rPr lang="ko-KR" altLang="en-US" b="1" dirty="0"/>
              <a:t>을 </a:t>
            </a:r>
            <a:r>
              <a:rPr lang="en-US" altLang="ko-KR" b="1" dirty="0"/>
              <a:t>override </a:t>
            </a:r>
            <a:r>
              <a:rPr lang="ko-KR" altLang="en-US" b="1" dirty="0"/>
              <a:t>해주어야 한다</a:t>
            </a:r>
            <a:r>
              <a:rPr lang="en-US" altLang="ko-KR" b="1" dirty="0"/>
              <a:t>.</a:t>
            </a:r>
          </a:p>
          <a:p>
            <a:pPr marL="342900" indent="-342900">
              <a:buAutoNum type="arabicPeriod"/>
            </a:pPr>
            <a:r>
              <a:rPr lang="en-US" altLang="ko-KR" b="1" dirty="0" err="1"/>
              <a:t>Dto</a:t>
            </a:r>
            <a:r>
              <a:rPr lang="ko-KR" altLang="en-US" b="1" dirty="0"/>
              <a:t>로 이동하여 </a:t>
            </a:r>
            <a:r>
              <a:rPr lang="en-US" altLang="ko-KR" b="1" dirty="0" err="1"/>
              <a:t>toString</a:t>
            </a:r>
            <a:r>
              <a:rPr lang="en-US" altLang="ko-KR" b="1" dirty="0"/>
              <a:t> </a:t>
            </a:r>
            <a:r>
              <a:rPr lang="ko-KR" altLang="en-US" b="1" dirty="0"/>
              <a:t>자동완성을 진행해주고 다시 테스트를 돌린다</a:t>
            </a:r>
            <a:endParaRPr lang="en-US" altLang="ko-KR" b="1" dirty="0"/>
          </a:p>
          <a:p>
            <a:pPr marL="342900" indent="-342900">
              <a:buAutoNum type="arabicPeriod"/>
            </a:pPr>
            <a:endParaRPr lang="en-US" altLang="ko-KR" b="1" dirty="0"/>
          </a:p>
          <a:p>
            <a:pPr marL="342900" indent="-342900">
              <a:buAutoNum type="arabicPeriod"/>
            </a:pPr>
            <a:r>
              <a:rPr lang="ko-KR" altLang="en-US" b="1" dirty="0"/>
              <a:t>값을 잘 가져오는 모습 </a:t>
            </a:r>
            <a:r>
              <a:rPr lang="en-US" altLang="ko-KR" b="1" dirty="0"/>
              <a:t>@Test </a:t>
            </a:r>
            <a:r>
              <a:rPr lang="ko-KR" altLang="en-US" b="1" dirty="0"/>
              <a:t>성공</a:t>
            </a:r>
            <a:r>
              <a:rPr lang="en-US" altLang="ko-KR" b="1" dirty="0"/>
              <a:t>!!!! 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318EA753-48AA-3D04-617B-1687925FF5E9}"/>
              </a:ext>
            </a:extLst>
          </p:cNvPr>
          <p:cNvGrpSpPr/>
          <p:nvPr/>
        </p:nvGrpSpPr>
        <p:grpSpPr>
          <a:xfrm>
            <a:off x="467490" y="3287985"/>
            <a:ext cx="11392485" cy="1647029"/>
            <a:chOff x="467490" y="3287985"/>
            <a:chExt cx="11392485" cy="1647029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D86C037B-FA6E-8687-36B1-24B2758E06D3}"/>
                </a:ext>
              </a:extLst>
            </p:cNvPr>
            <p:cNvGrpSpPr/>
            <p:nvPr/>
          </p:nvGrpSpPr>
          <p:grpSpPr>
            <a:xfrm>
              <a:off x="467490" y="3305168"/>
              <a:ext cx="11392485" cy="1629845"/>
              <a:chOff x="467490" y="3305168"/>
              <a:chExt cx="11392485" cy="1629845"/>
            </a:xfrm>
          </p:grpSpPr>
          <p:pic>
            <p:nvPicPr>
              <p:cNvPr id="4" name="그림 3">
                <a:extLst>
                  <a:ext uri="{FF2B5EF4-FFF2-40B4-BE49-F238E27FC236}">
                    <a16:creationId xmlns:a16="http://schemas.microsoft.com/office/drawing/2014/main" id="{F6B1CD80-EE2B-63FE-28ED-5804F77A64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72307" y="3305168"/>
                <a:ext cx="9811254" cy="247663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4DB42AD7-71FC-7C05-7106-5EE7A62068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67490" y="4750854"/>
                <a:ext cx="11392485" cy="184159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8" name="화살표: 아래쪽 7">
                <a:extLst>
                  <a:ext uri="{FF2B5EF4-FFF2-40B4-BE49-F238E27FC236}">
                    <a16:creationId xmlns:a16="http://schemas.microsoft.com/office/drawing/2014/main" id="{CEB5237B-7D88-526C-CB20-BF491D0ACF21}"/>
                  </a:ext>
                </a:extLst>
              </p:cNvPr>
              <p:cNvSpPr/>
              <p:nvPr/>
            </p:nvSpPr>
            <p:spPr>
              <a:xfrm>
                <a:off x="5067300" y="3890434"/>
                <a:ext cx="309033" cy="436033"/>
              </a:xfrm>
              <a:prstGeom prst="down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F86A5405-2CAD-72FD-E140-54BD790912D0}"/>
                </a:ext>
              </a:extLst>
            </p:cNvPr>
            <p:cNvSpPr/>
            <p:nvPr/>
          </p:nvSpPr>
          <p:spPr>
            <a:xfrm>
              <a:off x="467490" y="3287985"/>
              <a:ext cx="3939410" cy="18415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024429CA-D056-0B29-27E0-EA4E83634B72}"/>
                </a:ext>
              </a:extLst>
            </p:cNvPr>
            <p:cNvSpPr/>
            <p:nvPr/>
          </p:nvSpPr>
          <p:spPr>
            <a:xfrm>
              <a:off x="467490" y="4751666"/>
              <a:ext cx="6796910" cy="18334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1B37E83B-584A-D14F-FCB4-B880C735AEAE}"/>
              </a:ext>
            </a:extLst>
          </p:cNvPr>
          <p:cNvSpPr txBox="1"/>
          <p:nvPr/>
        </p:nvSpPr>
        <p:spPr>
          <a:xfrm>
            <a:off x="347968" y="306457"/>
            <a:ext cx="2817758" cy="523220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 err="1">
                <a:solidFill>
                  <a:schemeClr val="bg1"/>
                </a:solidFill>
              </a:rPr>
              <a:t>DaoImpl</a:t>
            </a:r>
            <a:r>
              <a:rPr lang="en-US" altLang="ko-KR" sz="2800" b="1" dirty="0">
                <a:solidFill>
                  <a:schemeClr val="bg1"/>
                </a:solidFill>
              </a:rPr>
              <a:t> @Test</a:t>
            </a:r>
          </a:p>
        </p:txBody>
      </p:sp>
    </p:spTree>
    <p:extLst>
      <p:ext uri="{BB962C8B-B14F-4D97-AF65-F5344CB8AC3E}">
        <p14:creationId xmlns:p14="http://schemas.microsoft.com/office/powerpoint/2010/main" val="120236946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4B38C6-8BB0-8316-2328-701F878591E5}"/>
              </a:ext>
            </a:extLst>
          </p:cNvPr>
          <p:cNvSpPr txBox="1"/>
          <p:nvPr/>
        </p:nvSpPr>
        <p:spPr>
          <a:xfrm>
            <a:off x="347968" y="1291897"/>
            <a:ext cx="8204490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추후</a:t>
            </a:r>
            <a:r>
              <a:rPr lang="en-US" altLang="ko-KR" dirty="0"/>
              <a:t>, SQL</a:t>
            </a:r>
            <a:r>
              <a:rPr lang="ko-KR" altLang="en-US" dirty="0"/>
              <a:t>문에서 특수기호 </a:t>
            </a:r>
            <a:r>
              <a:rPr lang="en-US" altLang="ko-KR" dirty="0"/>
              <a:t>(ex_&lt; &gt;) </a:t>
            </a:r>
            <a:r>
              <a:rPr lang="ko-KR" altLang="en-US" dirty="0" err="1"/>
              <a:t>이런거</a:t>
            </a:r>
            <a:r>
              <a:rPr lang="ko-KR" altLang="en-US" dirty="0"/>
              <a:t> 쓸 경우</a:t>
            </a:r>
            <a:r>
              <a:rPr lang="en-US" altLang="ko-KR" dirty="0"/>
              <a:t>, ch04-02 (44:00~</a:t>
            </a:r>
            <a:r>
              <a:rPr lang="ko-KR" altLang="en-US" dirty="0"/>
              <a:t>참고</a:t>
            </a:r>
            <a:r>
              <a:rPr lang="en-US" altLang="ko-KR" dirty="0"/>
              <a:t>)</a:t>
            </a:r>
          </a:p>
          <a:p>
            <a:pPr marL="342900" indent="-342900">
              <a:buAutoNum type="arabicPeriod"/>
            </a:pPr>
            <a:r>
              <a:rPr lang="en-US" altLang="ko-KR" sz="1600" dirty="0"/>
              <a:t>boardMapper.xml</a:t>
            </a:r>
            <a:r>
              <a:rPr lang="ko-KR" altLang="en-US" sz="1600" dirty="0"/>
              <a:t>의 </a:t>
            </a:r>
            <a:r>
              <a:rPr lang="en-US" altLang="ko-KR" sz="1600" dirty="0"/>
              <a:t>#{ } </a:t>
            </a:r>
            <a:r>
              <a:rPr lang="ko-KR" altLang="en-US" sz="1600" dirty="0"/>
              <a:t>과 </a:t>
            </a:r>
            <a:r>
              <a:rPr lang="en-US" altLang="ko-KR" sz="1600" dirty="0"/>
              <a:t>${ } </a:t>
            </a:r>
            <a:r>
              <a:rPr lang="ko-KR" altLang="en-US" sz="1600" dirty="0"/>
              <a:t>의 차이 </a:t>
            </a:r>
            <a:r>
              <a:rPr lang="en-US" altLang="ko-KR" sz="1600" dirty="0"/>
              <a:t>, ch04-02 (39:00~</a:t>
            </a:r>
            <a:r>
              <a:rPr lang="ko-KR" altLang="en-US" sz="1600" dirty="0"/>
              <a:t>참고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8E0F80B-37B7-0330-526F-5C44F820AB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968" y="2369670"/>
            <a:ext cx="4807197" cy="238772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98BB48A-312E-4D28-9BD7-A3F23B82BAA7}"/>
              </a:ext>
            </a:extLst>
          </p:cNvPr>
          <p:cNvSpPr txBox="1"/>
          <p:nvPr/>
        </p:nvSpPr>
        <p:spPr>
          <a:xfrm>
            <a:off x="347968" y="306457"/>
            <a:ext cx="2817758" cy="523220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 err="1">
                <a:solidFill>
                  <a:schemeClr val="bg1"/>
                </a:solidFill>
              </a:rPr>
              <a:t>DaoImpl</a:t>
            </a:r>
            <a:r>
              <a:rPr lang="en-US" altLang="ko-KR" sz="2800" b="1" dirty="0">
                <a:solidFill>
                  <a:schemeClr val="bg1"/>
                </a:solidFill>
              </a:rPr>
              <a:t> @Test</a:t>
            </a:r>
          </a:p>
        </p:txBody>
      </p:sp>
    </p:spTree>
    <p:extLst>
      <p:ext uri="{BB962C8B-B14F-4D97-AF65-F5344CB8AC3E}">
        <p14:creationId xmlns:p14="http://schemas.microsoft.com/office/powerpoint/2010/main" val="30145588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슬라이드 번호 개체 틀 2">
            <a:extLst>
              <a:ext uri="{FF2B5EF4-FFF2-40B4-BE49-F238E27FC236}">
                <a16:creationId xmlns:a16="http://schemas.microsoft.com/office/drawing/2014/main" id="{88C09CB3-1BA5-15B5-43F6-821746ED88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03C9FC6-657A-4987-8A5A-760564536B33}" type="slidenum">
              <a:rPr lang="ko-KR" altLang="en-US" smtClean="0"/>
              <a:t>14</a:t>
            </a:fld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87105C-C002-C488-FE28-A68AD8AA843C}"/>
              </a:ext>
            </a:extLst>
          </p:cNvPr>
          <p:cNvSpPr txBox="1"/>
          <p:nvPr/>
        </p:nvSpPr>
        <p:spPr>
          <a:xfrm>
            <a:off x="338072" y="232734"/>
            <a:ext cx="4650248" cy="523220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Project </a:t>
            </a:r>
            <a:r>
              <a:rPr lang="ko-KR" altLang="en-US" sz="2800" b="1" dirty="0" err="1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생성중</a:t>
            </a:r>
            <a:r>
              <a:rPr lang="ko-KR" altLang="en-US" sz="2800" b="1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에러 발생시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62A95D3-6CE5-C900-8E3B-F242952E7A53}"/>
              </a:ext>
            </a:extLst>
          </p:cNvPr>
          <p:cNvGrpSpPr/>
          <p:nvPr/>
        </p:nvGrpSpPr>
        <p:grpSpPr>
          <a:xfrm>
            <a:off x="530032" y="1615523"/>
            <a:ext cx="10576737" cy="3765744"/>
            <a:chOff x="432596" y="1098362"/>
            <a:chExt cx="10576737" cy="3765744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F3EB2E51-F95B-07C7-E81E-8506414DA419}"/>
                </a:ext>
              </a:extLst>
            </p:cNvPr>
            <p:cNvGrpSpPr/>
            <p:nvPr/>
          </p:nvGrpSpPr>
          <p:grpSpPr>
            <a:xfrm>
              <a:off x="432596" y="1098362"/>
              <a:ext cx="5004057" cy="3765744"/>
              <a:chOff x="1505039" y="1230818"/>
              <a:chExt cx="5004057" cy="3765744"/>
            </a:xfrm>
          </p:grpSpPr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FC956C7D-432A-C830-7FDF-70732DC055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505039" y="1230818"/>
                <a:ext cx="5004057" cy="3765744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58DA5F6C-DF72-5A27-458B-C59E38EC887C}"/>
                  </a:ext>
                </a:extLst>
              </p:cNvPr>
              <p:cNvSpPr/>
              <p:nvPr/>
            </p:nvSpPr>
            <p:spPr>
              <a:xfrm>
                <a:off x="1531880" y="3737536"/>
                <a:ext cx="1739465" cy="739872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D04AE59-D056-2C7C-A991-E02E7080AC75}"/>
                </a:ext>
              </a:extLst>
            </p:cNvPr>
            <p:cNvSpPr txBox="1"/>
            <p:nvPr/>
          </p:nvSpPr>
          <p:spPr>
            <a:xfrm>
              <a:off x="5790597" y="2658068"/>
              <a:ext cx="521873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원래 </a:t>
              </a:r>
              <a:r>
                <a:rPr lang="en-US" altLang="ko-KR" dirty="0"/>
                <a:t>Spring MVC Project &gt;&gt; </a:t>
              </a:r>
              <a:r>
                <a:rPr lang="ko-KR" altLang="en-US" dirty="0"/>
                <a:t>저게 보여야 하는데 </a:t>
              </a:r>
              <a:endParaRPr lang="en-US" altLang="ko-KR" dirty="0"/>
            </a:p>
            <a:p>
              <a:endParaRPr lang="ko-KR" altLang="en-US" dirty="0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672834D8-3911-4BA4-1D3D-70BB082B1231}"/>
              </a:ext>
            </a:extLst>
          </p:cNvPr>
          <p:cNvSpPr/>
          <p:nvPr/>
        </p:nvSpPr>
        <p:spPr>
          <a:xfrm>
            <a:off x="733845" y="4604061"/>
            <a:ext cx="1133055" cy="18383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3825568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4500865" y="3075057"/>
            <a:ext cx="3190297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Header </a:t>
            </a:r>
            <a:r>
              <a:rPr lang="ko-KR" altLang="en-US" sz="4000" b="1" dirty="0">
                <a:solidFill>
                  <a:schemeClr val="bg1"/>
                </a:solidFill>
              </a:rPr>
              <a:t>생성</a:t>
            </a:r>
            <a:endParaRPr lang="en-US" altLang="ko-KR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4888189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F130229-C852-FF05-D05B-405C36C87041}"/>
              </a:ext>
            </a:extLst>
          </p:cNvPr>
          <p:cNvSpPr txBox="1"/>
          <p:nvPr/>
        </p:nvSpPr>
        <p:spPr>
          <a:xfrm>
            <a:off x="309942" y="996847"/>
            <a:ext cx="11091498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/>
              <a:t>&lt;</a:t>
            </a:r>
            <a:r>
              <a:rPr lang="ko-KR" altLang="en-US" b="1" dirty="0"/>
              <a:t>참고</a:t>
            </a:r>
            <a:r>
              <a:rPr lang="en-US" altLang="ko-KR" b="1" dirty="0"/>
              <a:t>&gt;</a:t>
            </a:r>
          </a:p>
          <a:p>
            <a:r>
              <a:rPr lang="ko-KR" altLang="en-US" dirty="0"/>
              <a:t>궁극적인 목표는 나눔</a:t>
            </a:r>
            <a:r>
              <a:rPr lang="en-US" altLang="ko-KR" dirty="0"/>
              <a:t>ERP </a:t>
            </a:r>
            <a:r>
              <a:rPr lang="ko-KR" altLang="en-US" dirty="0"/>
              <a:t>제작입니다</a:t>
            </a:r>
            <a:r>
              <a:rPr lang="en-US" altLang="ko-KR" dirty="0"/>
              <a:t>. / </a:t>
            </a:r>
            <a:r>
              <a:rPr lang="ko-KR" altLang="en-US" dirty="0"/>
              <a:t>첫 번째로 </a:t>
            </a:r>
            <a:r>
              <a:rPr lang="en-US" altLang="ko-KR" dirty="0"/>
              <a:t>Header</a:t>
            </a:r>
            <a:r>
              <a:rPr lang="ko-KR" altLang="en-US" dirty="0"/>
              <a:t>를 만들어 페이지 이동이 수월하게 만들어 </a:t>
            </a:r>
            <a:r>
              <a:rPr lang="ko-KR" altLang="en-US" dirty="0" err="1"/>
              <a:t>줄겁니다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8EB349-0D62-95B2-5DCF-89439ADB5E4E}"/>
              </a:ext>
            </a:extLst>
          </p:cNvPr>
          <p:cNvSpPr txBox="1"/>
          <p:nvPr/>
        </p:nvSpPr>
        <p:spPr>
          <a:xfrm>
            <a:off x="6523567" y="2163233"/>
            <a:ext cx="51096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/>
              <a:t>view/include/</a:t>
            </a:r>
            <a:r>
              <a:rPr lang="en-US" altLang="ko-KR" dirty="0" err="1"/>
              <a:t>header.jsp</a:t>
            </a:r>
            <a:r>
              <a:rPr lang="en-US" altLang="ko-KR" dirty="0"/>
              <a:t> </a:t>
            </a:r>
            <a:r>
              <a:rPr lang="ko-KR" altLang="en-US" dirty="0"/>
              <a:t>파일을 생성합니다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Header</a:t>
            </a:r>
            <a:r>
              <a:rPr lang="ko-KR" altLang="en-US" dirty="0"/>
              <a:t>에는 아래 코드를 삽입합니다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F3BDBAF-7B68-A277-AEDF-4C97540475A8}"/>
              </a:ext>
            </a:extLst>
          </p:cNvPr>
          <p:cNvGrpSpPr/>
          <p:nvPr/>
        </p:nvGrpSpPr>
        <p:grpSpPr>
          <a:xfrm>
            <a:off x="407627" y="2087640"/>
            <a:ext cx="5224823" cy="4360030"/>
            <a:chOff x="407627" y="2087640"/>
            <a:chExt cx="5224823" cy="4360030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B126A521-8A07-887C-122C-65B101AFF74E}"/>
                </a:ext>
              </a:extLst>
            </p:cNvPr>
            <p:cNvGrpSpPr/>
            <p:nvPr/>
          </p:nvGrpSpPr>
          <p:grpSpPr>
            <a:xfrm>
              <a:off x="407627" y="2097696"/>
              <a:ext cx="2222614" cy="4349974"/>
              <a:chOff x="615060" y="2093463"/>
              <a:chExt cx="2222614" cy="4349974"/>
            </a:xfrm>
          </p:grpSpPr>
          <p:pic>
            <p:nvPicPr>
              <p:cNvPr id="4" name="그림 3">
                <a:extLst>
                  <a:ext uri="{FF2B5EF4-FFF2-40B4-BE49-F238E27FC236}">
                    <a16:creationId xmlns:a16="http://schemas.microsoft.com/office/drawing/2014/main" id="{55B20E3D-4B37-5A99-EFEB-0D2DDB016E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15060" y="2093463"/>
                <a:ext cx="2222614" cy="4349974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E02C3361-0CA7-BC59-6C58-AA631C60F45D}"/>
                  </a:ext>
                </a:extLst>
              </p:cNvPr>
              <p:cNvSpPr/>
              <p:nvPr/>
            </p:nvSpPr>
            <p:spPr>
              <a:xfrm>
                <a:off x="746102" y="3337325"/>
                <a:ext cx="549298" cy="184807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BC74AFF1-817E-414E-B75A-27283A38DE5C}"/>
                  </a:ext>
                </a:extLst>
              </p:cNvPr>
              <p:cNvSpPr/>
              <p:nvPr/>
            </p:nvSpPr>
            <p:spPr>
              <a:xfrm>
                <a:off x="1299633" y="4598858"/>
                <a:ext cx="1282700" cy="544642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2D88B9E-8A80-D938-69D4-6289ECCC0912}"/>
                </a:ext>
              </a:extLst>
            </p:cNvPr>
            <p:cNvSpPr txBox="1"/>
            <p:nvPr/>
          </p:nvSpPr>
          <p:spPr>
            <a:xfrm>
              <a:off x="3521358" y="2087640"/>
              <a:ext cx="2111092" cy="195438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l"/>
              <a:r>
                <a:rPr lang="en-US" altLang="ko-KR" sz="11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ko-KR" sz="11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body</a:t>
              </a:r>
              <a:r>
                <a:rPr lang="en-US" altLang="ko-KR" sz="11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/>
              <a:r>
                <a:rPr lang="en-US" altLang="ko-KR" sz="11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ko-KR" sz="11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a </a:t>
              </a:r>
              <a:r>
                <a:rPr lang="en-US" altLang="ko-KR" sz="1100" dirty="0" err="1">
                  <a:solidFill>
                    <a:srgbClr val="7F007F"/>
                  </a:solidFill>
                  <a:latin typeface="Consolas" panose="020B0609020204030204" pitchFamily="49" charset="0"/>
                </a:rPr>
                <a:t>href</a:t>
              </a:r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ko-KR" sz="11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“ ”</a:t>
              </a:r>
              <a:r>
                <a:rPr lang="en-US" altLang="ko-KR" sz="1100" i="1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  <a:r>
                <a:rPr lang="ko-KR" altLang="en-US" sz="1100" i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메인</a:t>
              </a:r>
              <a:r>
                <a:rPr lang="en-US" altLang="ko-KR" sz="1100" i="1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&lt;/</a:t>
              </a:r>
              <a:r>
                <a:rPr lang="en-US" altLang="ko-KR" sz="1100" i="1" dirty="0">
                  <a:solidFill>
                    <a:srgbClr val="3F7F7F"/>
                  </a:solidFill>
                  <a:latin typeface="Consolas" panose="020B0609020204030204" pitchFamily="49" charset="0"/>
                </a:rPr>
                <a:t>a</a:t>
              </a:r>
              <a:r>
                <a:rPr lang="en-US" altLang="ko-KR" sz="1100" i="1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</a:p>
            <a:p>
              <a:r>
                <a:rPr lang="en-US" altLang="ko-KR" sz="11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ko-KR" sz="11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a </a:t>
              </a:r>
              <a:r>
                <a:rPr lang="en-US" altLang="ko-KR" sz="1100" dirty="0" err="1">
                  <a:solidFill>
                    <a:srgbClr val="7F007F"/>
                  </a:solidFill>
                  <a:latin typeface="Consolas" panose="020B0609020204030204" pitchFamily="49" charset="0"/>
                </a:rPr>
                <a:t>href</a:t>
              </a:r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ko-KR" sz="11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 "</a:t>
              </a:r>
              <a:r>
                <a:rPr lang="en-US" altLang="ko-KR" sz="1100" i="1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  <a:r>
                <a:rPr lang="ko-KR" altLang="en-US" sz="1100" i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대시보드</a:t>
              </a:r>
              <a:r>
                <a:rPr lang="en-US" altLang="ko-KR" sz="1100" i="1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&lt;/</a:t>
              </a:r>
              <a:r>
                <a:rPr lang="en-US" altLang="ko-KR" sz="1100" i="1" dirty="0">
                  <a:solidFill>
                    <a:srgbClr val="3F7F7F"/>
                  </a:solidFill>
                  <a:latin typeface="Consolas" panose="020B0609020204030204" pitchFamily="49" charset="0"/>
                </a:rPr>
                <a:t>a</a:t>
              </a:r>
              <a:r>
                <a:rPr lang="en-US" altLang="ko-KR" sz="1100" i="1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/>
              <a:r>
                <a:rPr lang="en-US" altLang="ko-KR" sz="11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ko-KR" sz="11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a </a:t>
              </a:r>
              <a:r>
                <a:rPr lang="en-US" altLang="ko-KR" sz="1100" dirty="0" err="1">
                  <a:solidFill>
                    <a:srgbClr val="7F007F"/>
                  </a:solidFill>
                  <a:latin typeface="Consolas" panose="020B0609020204030204" pitchFamily="49" charset="0"/>
                </a:rPr>
                <a:t>href</a:t>
              </a:r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ko-KR" sz="11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＂＂</a:t>
              </a:r>
              <a:r>
                <a:rPr lang="en-US" altLang="ko-KR" sz="1100" i="1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  <a:r>
                <a:rPr lang="ko-KR" altLang="en-US" sz="1100" i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사원</a:t>
              </a:r>
              <a:r>
                <a:rPr lang="en-US" altLang="ko-KR" sz="1100" i="1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&lt;/</a:t>
              </a:r>
              <a:r>
                <a:rPr lang="en-US" altLang="ko-KR" sz="1100" i="1" dirty="0">
                  <a:solidFill>
                    <a:srgbClr val="3F7F7F"/>
                  </a:solidFill>
                  <a:latin typeface="Consolas" panose="020B0609020204030204" pitchFamily="49" charset="0"/>
                </a:rPr>
                <a:t>a</a:t>
              </a:r>
              <a:r>
                <a:rPr lang="en-US" altLang="ko-KR" sz="1100" i="1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/>
              <a:r>
                <a:rPr lang="en-US" altLang="ko-KR" sz="11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ko-KR" sz="11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a </a:t>
              </a:r>
              <a:r>
                <a:rPr lang="en-US" altLang="ko-KR" sz="1100" dirty="0" err="1">
                  <a:solidFill>
                    <a:srgbClr val="7F007F"/>
                  </a:solidFill>
                  <a:latin typeface="Consolas" panose="020B0609020204030204" pitchFamily="49" charset="0"/>
                </a:rPr>
                <a:t>href</a:t>
              </a:r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ko-KR" sz="11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＂＂</a:t>
              </a:r>
              <a:r>
                <a:rPr lang="en-US" altLang="ko-KR" sz="1100" i="1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  <a:r>
                <a:rPr lang="ko-KR" altLang="en-US" sz="1100" i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프로젝트</a:t>
              </a:r>
              <a:r>
                <a:rPr lang="en-US" altLang="ko-KR" sz="1100" i="1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&lt;/</a:t>
              </a:r>
              <a:r>
                <a:rPr lang="en-US" altLang="ko-KR" sz="1100" i="1" dirty="0">
                  <a:solidFill>
                    <a:srgbClr val="3F7F7F"/>
                  </a:solidFill>
                  <a:latin typeface="Consolas" panose="020B0609020204030204" pitchFamily="49" charset="0"/>
                </a:rPr>
                <a:t>a</a:t>
              </a:r>
              <a:r>
                <a:rPr lang="en-US" altLang="ko-KR" sz="1100" i="1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/>
              <a:r>
                <a:rPr lang="en-US" altLang="ko-KR" sz="11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ko-KR" sz="11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a </a:t>
              </a:r>
              <a:r>
                <a:rPr lang="en-US" altLang="ko-KR" sz="1100" dirty="0" err="1">
                  <a:solidFill>
                    <a:srgbClr val="7F007F"/>
                  </a:solidFill>
                  <a:latin typeface="Consolas" panose="020B0609020204030204" pitchFamily="49" charset="0"/>
                </a:rPr>
                <a:t>href</a:t>
              </a:r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ko-KR" sz="11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＂＂</a:t>
              </a:r>
              <a:r>
                <a:rPr lang="en-US" altLang="ko-KR" sz="1100" i="1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  <a:r>
                <a:rPr lang="ko-KR" altLang="en-US" sz="1100" i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배정</a:t>
              </a:r>
              <a:r>
                <a:rPr lang="en-US" altLang="ko-KR" sz="1100" i="1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&lt;/</a:t>
              </a:r>
              <a:r>
                <a:rPr lang="en-US" altLang="ko-KR" sz="1100" i="1" dirty="0">
                  <a:solidFill>
                    <a:srgbClr val="3F7F7F"/>
                  </a:solidFill>
                  <a:latin typeface="Consolas" panose="020B0609020204030204" pitchFamily="49" charset="0"/>
                </a:rPr>
                <a:t>a</a:t>
              </a:r>
              <a:r>
                <a:rPr lang="en-US" altLang="ko-KR" sz="1100" i="1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/>
              <a:endParaRPr lang="ko-KR" altLang="en-US" sz="1100" dirty="0">
                <a:latin typeface="Consolas" panose="020B0609020204030204" pitchFamily="49" charset="0"/>
              </a:endParaRPr>
            </a:p>
            <a:p>
              <a:pPr algn="l"/>
              <a:r>
                <a:rPr lang="en-US" altLang="ko-KR" sz="11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&lt;!-- </a:t>
              </a:r>
              <a:r>
                <a:rPr lang="ko-KR" altLang="en-US" sz="11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가로선 </a:t>
              </a:r>
              <a:r>
                <a:rPr lang="en-US" altLang="ko-KR" sz="11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S --&gt;</a:t>
              </a:r>
            </a:p>
            <a:p>
              <a:pPr algn="l"/>
              <a:r>
                <a:rPr lang="en-US" altLang="ko-KR" sz="11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ko-KR" sz="1100" dirty="0" err="1">
                  <a:solidFill>
                    <a:srgbClr val="3F7F7F"/>
                  </a:solidFill>
                  <a:latin typeface="Consolas" panose="020B0609020204030204" pitchFamily="49" charset="0"/>
                </a:rPr>
                <a:t>hr</a:t>
              </a:r>
              <a:r>
                <a:rPr lang="en-US" altLang="ko-KR" sz="11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/>
              <a:r>
                <a:rPr lang="en-US" altLang="ko-KR" sz="11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&lt;!-- </a:t>
              </a:r>
              <a:r>
                <a:rPr lang="ko-KR" altLang="en-US" sz="11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가로선 </a:t>
              </a:r>
              <a:r>
                <a:rPr lang="en-US" altLang="ko-KR" sz="11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E --&gt;</a:t>
              </a:r>
            </a:p>
            <a:p>
              <a:pPr algn="l"/>
              <a:r>
                <a:rPr lang="en-US" altLang="ko-KR" sz="11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&lt;/</a:t>
              </a:r>
              <a:r>
                <a:rPr lang="en-US" altLang="ko-KR" sz="11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body</a:t>
              </a:r>
              <a:r>
                <a:rPr lang="en-US" altLang="ko-KR" sz="11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  <a:endParaRPr lang="ko-KR" altLang="en-US" sz="900" dirty="0"/>
            </a:p>
          </p:txBody>
        </p:sp>
      </p:grp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4F15323E-CEB3-F434-D220-E6C84D91AC71}"/>
              </a:ext>
            </a:extLst>
          </p:cNvPr>
          <p:cNvSpPr/>
          <p:nvPr/>
        </p:nvSpPr>
        <p:spPr>
          <a:xfrm>
            <a:off x="2854185" y="2305029"/>
            <a:ext cx="503766" cy="44026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AE5C4D7-DEEA-7CFC-3323-A791E5FA73CD}"/>
              </a:ext>
            </a:extLst>
          </p:cNvPr>
          <p:cNvSpPr txBox="1"/>
          <p:nvPr/>
        </p:nvSpPr>
        <p:spPr>
          <a:xfrm>
            <a:off x="3682044" y="4591543"/>
            <a:ext cx="6342634" cy="178510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/>
              <a:t>&lt;</a:t>
            </a:r>
            <a:r>
              <a:rPr lang="ko-KR" altLang="en-US" b="1" dirty="0"/>
              <a:t>질문</a:t>
            </a:r>
            <a:r>
              <a:rPr lang="en-US" altLang="ko-KR" b="1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b="1" dirty="0"/>
              <a:t>include </a:t>
            </a:r>
            <a:r>
              <a:rPr lang="ko-KR" altLang="en-US" b="1" dirty="0"/>
              <a:t>폴더는 왜 만든 건가요</a:t>
            </a:r>
            <a:r>
              <a:rPr lang="en-US" altLang="ko-KR" b="1" dirty="0"/>
              <a:t>?</a:t>
            </a:r>
          </a:p>
          <a:p>
            <a:pPr marL="800100" lvl="1" indent="-342900">
              <a:buAutoNum type="arabicPeriod"/>
            </a:pPr>
            <a:r>
              <a:rPr lang="ko-KR" altLang="en-US" sz="1400" dirty="0"/>
              <a:t>전에 </a:t>
            </a:r>
            <a:r>
              <a:rPr lang="en-US" altLang="ko-KR" sz="1400" dirty="0"/>
              <a:t>Dao</a:t>
            </a:r>
            <a:r>
              <a:rPr lang="ko-KR" altLang="en-US" sz="1400" dirty="0"/>
              <a:t>폴더를 만든 것과 동일한 이유입니다 </a:t>
            </a:r>
            <a:r>
              <a:rPr lang="en-US" altLang="ko-KR" sz="1400" dirty="0"/>
              <a:t>(</a:t>
            </a:r>
            <a:r>
              <a:rPr lang="ko-KR" altLang="en-US" sz="1400" dirty="0"/>
              <a:t>유지보수</a:t>
            </a:r>
            <a:r>
              <a:rPr lang="en-US" altLang="ko-KR" sz="1400" dirty="0"/>
              <a:t>)</a:t>
            </a:r>
          </a:p>
          <a:p>
            <a:pPr marL="800100" lvl="1" indent="-342900">
              <a:buAutoNum type="arabicPeriod"/>
            </a:pPr>
            <a:r>
              <a:rPr lang="en-US" altLang="ko-KR" sz="1400" dirty="0"/>
              <a:t>include </a:t>
            </a:r>
            <a:r>
              <a:rPr lang="ko-KR" altLang="en-US" sz="1400" dirty="0"/>
              <a:t>폴더 내부에는 </a:t>
            </a:r>
            <a:r>
              <a:rPr lang="en-US" altLang="ko-KR" sz="1400" dirty="0"/>
              <a:t>header/footer </a:t>
            </a:r>
            <a:r>
              <a:rPr lang="ko-KR" altLang="en-US" sz="1400" dirty="0"/>
              <a:t>등</a:t>
            </a:r>
            <a:r>
              <a:rPr lang="en-US" altLang="ko-KR" sz="1400" dirty="0"/>
              <a:t>, </a:t>
            </a:r>
            <a:r>
              <a:rPr lang="ko-KR" altLang="en-US" sz="1400" dirty="0"/>
              <a:t>삽입 페이지가 들어갑니다</a:t>
            </a: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r>
              <a:rPr lang="en-US" altLang="ko-KR" b="1" dirty="0" err="1"/>
              <a:t>herf</a:t>
            </a:r>
            <a:r>
              <a:rPr lang="ko-KR" altLang="en-US" b="1" dirty="0"/>
              <a:t>에 주소는 왜 안 넣은 건가요</a:t>
            </a:r>
            <a:r>
              <a:rPr lang="en-US" altLang="ko-KR" b="1" dirty="0"/>
              <a:t>?</a:t>
            </a:r>
          </a:p>
          <a:p>
            <a:pPr marL="800100" lvl="1" indent="-342900">
              <a:buAutoNum type="arabicPeriod"/>
            </a:pPr>
            <a:r>
              <a:rPr lang="ko-KR" altLang="en-US" sz="1400" dirty="0"/>
              <a:t>나중에 넣을 겁니다</a:t>
            </a:r>
            <a:r>
              <a:rPr lang="en-US" altLang="ko-KR" sz="1400" dirty="0"/>
              <a:t>. </a:t>
            </a:r>
            <a:endParaRPr lang="ko-KR" altLang="en-US" sz="1400" dirty="0"/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4AAF9EEB-31C4-4A28-2E6A-71F39D32C56E}"/>
              </a:ext>
            </a:extLst>
          </p:cNvPr>
          <p:cNvSpPr/>
          <p:nvPr/>
        </p:nvSpPr>
        <p:spPr>
          <a:xfrm>
            <a:off x="5774962" y="3612630"/>
            <a:ext cx="321038" cy="33151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216BB455-F4B0-B794-AC38-97E11C628683}"/>
              </a:ext>
            </a:extLst>
          </p:cNvPr>
          <p:cNvGrpSpPr/>
          <p:nvPr/>
        </p:nvGrpSpPr>
        <p:grpSpPr>
          <a:xfrm>
            <a:off x="6506519" y="3433961"/>
            <a:ext cx="2571882" cy="838722"/>
            <a:chOff x="6506519" y="3433961"/>
            <a:chExt cx="2571882" cy="838722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BD67A47F-D0CA-35C7-CAC0-7E11CD56C2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06519" y="3433961"/>
              <a:ext cx="2571882" cy="46357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E900D4D-913B-D456-EE09-C89B0AAF5273}"/>
                </a:ext>
              </a:extLst>
            </p:cNvPr>
            <p:cNvSpPr txBox="1"/>
            <p:nvPr/>
          </p:nvSpPr>
          <p:spPr>
            <a:xfrm>
              <a:off x="7224035" y="3903351"/>
              <a:ext cx="11368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추후 결과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CC2D8ACC-0BC0-89A8-F836-E21DE9F11B11}"/>
              </a:ext>
            </a:extLst>
          </p:cNvPr>
          <p:cNvSpPr txBox="1"/>
          <p:nvPr/>
        </p:nvSpPr>
        <p:spPr>
          <a:xfrm>
            <a:off x="213711" y="196874"/>
            <a:ext cx="2289408" cy="523220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Header </a:t>
            </a:r>
            <a:r>
              <a:rPr lang="ko-KR" altLang="en-US" sz="2800" b="1" dirty="0">
                <a:solidFill>
                  <a:schemeClr val="bg1"/>
                </a:solidFill>
              </a:rPr>
              <a:t>생성</a:t>
            </a:r>
            <a:endParaRPr lang="en-US" altLang="ko-KR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2581017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4085690" y="3075057"/>
            <a:ext cx="4020652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Header include</a:t>
            </a:r>
          </a:p>
        </p:txBody>
      </p:sp>
    </p:spTree>
    <p:extLst>
      <p:ext uri="{BB962C8B-B14F-4D97-AF65-F5344CB8AC3E}">
        <p14:creationId xmlns:p14="http://schemas.microsoft.com/office/powerpoint/2010/main" val="106416330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FAE5C4D7-DEEA-7CFC-3323-A791E5FA73CD}"/>
              </a:ext>
            </a:extLst>
          </p:cNvPr>
          <p:cNvSpPr txBox="1"/>
          <p:nvPr/>
        </p:nvSpPr>
        <p:spPr>
          <a:xfrm>
            <a:off x="6016571" y="5036405"/>
            <a:ext cx="6018442" cy="8617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/>
              <a:t>&lt;</a:t>
            </a:r>
            <a:r>
              <a:rPr lang="ko-KR" altLang="en-US" b="1" dirty="0"/>
              <a:t>질문</a:t>
            </a:r>
            <a:r>
              <a:rPr lang="en-US" altLang="ko-KR" b="1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b="1" dirty="0"/>
              <a:t>emp</a:t>
            </a:r>
            <a:r>
              <a:rPr lang="ko-KR" altLang="en-US" b="1" dirty="0"/>
              <a:t>폴더는 무슨 의미인가요</a:t>
            </a:r>
            <a:r>
              <a:rPr lang="en-US" altLang="ko-KR" b="1" dirty="0"/>
              <a:t>?</a:t>
            </a:r>
          </a:p>
          <a:p>
            <a:pPr marL="800100" lvl="1" indent="-342900">
              <a:buAutoNum type="arabicPeriod"/>
            </a:pPr>
            <a:r>
              <a:rPr lang="en-US" altLang="ko-KR" sz="1400" dirty="0"/>
              <a:t>employee(</a:t>
            </a:r>
            <a:r>
              <a:rPr lang="ko-KR" altLang="en-US" sz="1400" dirty="0"/>
              <a:t>직원</a:t>
            </a:r>
            <a:r>
              <a:rPr lang="en-US" altLang="ko-KR" sz="1400" dirty="0"/>
              <a:t>)</a:t>
            </a:r>
            <a:r>
              <a:rPr lang="ko-KR" altLang="en-US" sz="1400" dirty="0"/>
              <a:t>의 약자로써</a:t>
            </a:r>
            <a:r>
              <a:rPr lang="en-US" altLang="ko-KR" sz="1400" dirty="0"/>
              <a:t>, </a:t>
            </a:r>
            <a:r>
              <a:rPr lang="ko-KR" altLang="en-US" sz="1400" dirty="0"/>
              <a:t>직원 관련 </a:t>
            </a:r>
            <a:r>
              <a:rPr lang="en-US" altLang="ko-KR" sz="1400" dirty="0"/>
              <a:t>view</a:t>
            </a:r>
            <a:r>
              <a:rPr lang="ko-KR" altLang="en-US" sz="1400" dirty="0"/>
              <a:t>를 넣을 폴더입니다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E6675D-1006-C541-65DF-37AB1BB47452}"/>
              </a:ext>
            </a:extLst>
          </p:cNvPr>
          <p:cNvSpPr txBox="1"/>
          <p:nvPr/>
        </p:nvSpPr>
        <p:spPr>
          <a:xfrm>
            <a:off x="601133" y="1231900"/>
            <a:ext cx="67711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기존 아무 내용 없던 </a:t>
            </a:r>
            <a:r>
              <a:rPr lang="en-US" altLang="ko-KR" dirty="0" err="1"/>
              <a:t>home.jsp</a:t>
            </a:r>
            <a:r>
              <a:rPr lang="en-US" altLang="ko-KR" dirty="0"/>
              <a:t>/</a:t>
            </a:r>
            <a:r>
              <a:rPr lang="en-US" altLang="ko-KR" dirty="0" err="1"/>
              <a:t>test.jsp</a:t>
            </a:r>
            <a:r>
              <a:rPr lang="en-US" altLang="ko-KR" dirty="0"/>
              <a:t> </a:t>
            </a:r>
            <a:r>
              <a:rPr lang="ko-KR" altLang="en-US" dirty="0"/>
              <a:t>파일을 삭제해 줍니다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en-US" altLang="ko-KR" dirty="0"/>
              <a:t>emp/</a:t>
            </a:r>
            <a:r>
              <a:rPr lang="en-US" altLang="ko-KR" dirty="0" err="1"/>
              <a:t>main.jsp</a:t>
            </a:r>
            <a:r>
              <a:rPr lang="ko-KR" altLang="en-US" dirty="0"/>
              <a:t>를 생성해 줍니다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2E9ECE29-337D-0F33-2319-16C364007BC8}"/>
              </a:ext>
            </a:extLst>
          </p:cNvPr>
          <p:cNvGrpSpPr/>
          <p:nvPr/>
        </p:nvGrpSpPr>
        <p:grpSpPr>
          <a:xfrm>
            <a:off x="601133" y="2405503"/>
            <a:ext cx="2146410" cy="3410125"/>
            <a:chOff x="601133" y="2718770"/>
            <a:chExt cx="2146410" cy="3410125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BB3E3F69-0F4F-00E2-403F-7A502726765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1133" y="2718770"/>
              <a:ext cx="2146410" cy="341012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1269A8F0-5BF1-F66C-8A43-5B8303D1D870}"/>
                </a:ext>
              </a:extLst>
            </p:cNvPr>
            <p:cNvSpPr/>
            <p:nvPr/>
          </p:nvSpPr>
          <p:spPr>
            <a:xfrm>
              <a:off x="1604434" y="5541432"/>
              <a:ext cx="761999" cy="41486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9" name="그림 18">
            <a:extLst>
              <a:ext uri="{FF2B5EF4-FFF2-40B4-BE49-F238E27FC236}">
                <a16:creationId xmlns:a16="http://schemas.microsoft.com/office/drawing/2014/main" id="{30900760-2302-2F70-7FCC-F45F4BC07E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2253" y="2500754"/>
            <a:ext cx="2152761" cy="33974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0E3761CC-C368-6798-2467-A65AA7E2A80C}"/>
              </a:ext>
            </a:extLst>
          </p:cNvPr>
          <p:cNvSpPr/>
          <p:nvPr/>
        </p:nvSpPr>
        <p:spPr>
          <a:xfrm>
            <a:off x="2887188" y="3805767"/>
            <a:ext cx="553508" cy="3937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5612EC1-6356-A760-28E0-C4B260435966}"/>
              </a:ext>
            </a:extLst>
          </p:cNvPr>
          <p:cNvSpPr/>
          <p:nvPr/>
        </p:nvSpPr>
        <p:spPr>
          <a:xfrm>
            <a:off x="4567768" y="5197560"/>
            <a:ext cx="939799" cy="3438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7A7CBBC-F415-F501-9DB3-49E9BB108C03}"/>
              </a:ext>
            </a:extLst>
          </p:cNvPr>
          <p:cNvSpPr txBox="1"/>
          <p:nvPr/>
        </p:nvSpPr>
        <p:spPr>
          <a:xfrm>
            <a:off x="238688" y="241396"/>
            <a:ext cx="2871299" cy="523220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Header include</a:t>
            </a:r>
          </a:p>
        </p:txBody>
      </p:sp>
    </p:spTree>
    <p:extLst>
      <p:ext uri="{BB962C8B-B14F-4D97-AF65-F5344CB8AC3E}">
        <p14:creationId xmlns:p14="http://schemas.microsoft.com/office/powerpoint/2010/main" val="3641449014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0E6675D-1006-C541-65DF-37AB1BB47452}"/>
              </a:ext>
            </a:extLst>
          </p:cNvPr>
          <p:cNvSpPr txBox="1"/>
          <p:nvPr/>
        </p:nvSpPr>
        <p:spPr>
          <a:xfrm>
            <a:off x="540173" y="1231900"/>
            <a:ext cx="4163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 err="1"/>
              <a:t>main.jsp</a:t>
            </a:r>
            <a:r>
              <a:rPr lang="ko-KR" altLang="en-US" dirty="0"/>
              <a:t>에 아래 코드를 추가합니다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E0CA64-53E1-A6D0-F44A-26769122DB18}"/>
              </a:ext>
            </a:extLst>
          </p:cNvPr>
          <p:cNvSpPr txBox="1"/>
          <p:nvPr/>
        </p:nvSpPr>
        <p:spPr>
          <a:xfrm>
            <a:off x="601132" y="1812713"/>
            <a:ext cx="9050867" cy="24083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altLang="ko-KR" sz="14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400" dirty="0">
                <a:solidFill>
                  <a:srgbClr val="3F7F7F"/>
                </a:solidFill>
                <a:latin typeface="Consolas" panose="020B0609020204030204" pitchFamily="49" charset="0"/>
              </a:rPr>
              <a:t>body</a:t>
            </a:r>
            <a:r>
              <a:rPr lang="en-US" altLang="ko-KR" sz="14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endParaRPr lang="en-US" altLang="ko-KR" sz="1100" dirty="0">
              <a:solidFill>
                <a:srgbClr val="3F5FBF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400" dirty="0">
                <a:solidFill>
                  <a:srgbClr val="3F5FBF"/>
                </a:solidFill>
                <a:latin typeface="Consolas" panose="020B0609020204030204" pitchFamily="49" charset="0"/>
              </a:rPr>
              <a:t>  &lt;!-- &lt;header&gt; = </a:t>
            </a:r>
            <a:r>
              <a:rPr lang="ko-KR" altLang="en-US" sz="1400" dirty="0">
                <a:solidFill>
                  <a:srgbClr val="3F5FBF"/>
                </a:solidFill>
                <a:latin typeface="Consolas" panose="020B0609020204030204" pitchFamily="49" charset="0"/>
              </a:rPr>
              <a:t>의미론적 태그</a:t>
            </a:r>
            <a:r>
              <a:rPr lang="en-US" altLang="ko-KR" sz="1400" dirty="0">
                <a:solidFill>
                  <a:srgbClr val="3F5FBF"/>
                </a:solidFill>
                <a:latin typeface="Consolas" panose="020B0609020204030204" pitchFamily="49" charset="0"/>
              </a:rPr>
              <a:t>(</a:t>
            </a:r>
            <a:r>
              <a:rPr lang="ko-KR" altLang="en-US" sz="1400" dirty="0">
                <a:solidFill>
                  <a:srgbClr val="3F5FBF"/>
                </a:solidFill>
                <a:latin typeface="Consolas" panose="020B0609020204030204" pitchFamily="49" charset="0"/>
              </a:rPr>
              <a:t>아무 의미 없지만</a:t>
            </a:r>
            <a:r>
              <a:rPr lang="en-US" altLang="ko-KR" sz="1400" dirty="0">
                <a:solidFill>
                  <a:srgbClr val="3F5FBF"/>
                </a:solidFill>
                <a:latin typeface="Consolas" panose="020B0609020204030204" pitchFamily="49" charset="0"/>
              </a:rPr>
              <a:t>, </a:t>
            </a:r>
            <a:r>
              <a:rPr lang="ko-KR" altLang="en-US" sz="1400" dirty="0">
                <a:solidFill>
                  <a:srgbClr val="3F5FBF"/>
                </a:solidFill>
                <a:latin typeface="Consolas" panose="020B0609020204030204" pitchFamily="49" charset="0"/>
              </a:rPr>
              <a:t>개발자가 알아보기 편하게 만든 태그</a:t>
            </a:r>
            <a:r>
              <a:rPr lang="en-US" altLang="ko-KR" sz="1400" dirty="0">
                <a:solidFill>
                  <a:srgbClr val="3F5FBF"/>
                </a:solidFill>
                <a:latin typeface="Consolas" panose="020B0609020204030204" pitchFamily="49" charset="0"/>
              </a:rPr>
              <a:t>) --&gt;</a:t>
            </a:r>
          </a:p>
          <a:p>
            <a:pPr algn="l"/>
            <a:r>
              <a:rPr lang="en-US" altLang="ko-KR" sz="1400" dirty="0">
                <a:solidFill>
                  <a:srgbClr val="008080"/>
                </a:solidFill>
                <a:latin typeface="Consolas" panose="020B0609020204030204" pitchFamily="49" charset="0"/>
              </a:rPr>
              <a:t>  &lt;</a:t>
            </a:r>
            <a:r>
              <a:rPr lang="en-US" altLang="ko-KR" sz="1400" dirty="0">
                <a:solidFill>
                  <a:srgbClr val="3F7F7F"/>
                </a:solidFill>
                <a:latin typeface="Consolas" panose="020B0609020204030204" pitchFamily="49" charset="0"/>
              </a:rPr>
              <a:t>header</a:t>
            </a:r>
            <a:r>
              <a:rPr lang="en-US" altLang="ko-KR" sz="14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400" dirty="0">
                <a:solidFill>
                  <a:srgbClr val="3F5FBF"/>
                </a:solidFill>
                <a:latin typeface="Consolas" panose="020B0609020204030204" pitchFamily="49" charset="0"/>
              </a:rPr>
              <a:t>    &lt;!-- include</a:t>
            </a:r>
            <a:r>
              <a:rPr lang="ko-KR" altLang="en-US" sz="1400" dirty="0">
                <a:solidFill>
                  <a:srgbClr val="3F5FBF"/>
                </a:solidFill>
                <a:latin typeface="Consolas" panose="020B0609020204030204" pitchFamily="49" charset="0"/>
              </a:rPr>
              <a:t>를 위한 </a:t>
            </a:r>
            <a:r>
              <a:rPr lang="en-US" altLang="ko-KR" sz="1400" dirty="0">
                <a:solidFill>
                  <a:srgbClr val="3F5FBF"/>
                </a:solidFill>
                <a:latin typeface="Consolas" panose="020B0609020204030204" pitchFamily="49" charset="0"/>
              </a:rPr>
              <a:t>JSP</a:t>
            </a:r>
            <a:r>
              <a:rPr lang="ko-KR" altLang="en-US" sz="1400" dirty="0">
                <a:solidFill>
                  <a:srgbClr val="3F5FBF"/>
                </a:solidFill>
                <a:latin typeface="Consolas" panose="020B0609020204030204" pitchFamily="49" charset="0"/>
              </a:rPr>
              <a:t>문법 </a:t>
            </a:r>
            <a:r>
              <a:rPr lang="en-US" altLang="ko-KR" sz="1400" dirty="0">
                <a:solidFill>
                  <a:srgbClr val="3F5FBF"/>
                </a:solidFill>
                <a:latin typeface="Consolas" panose="020B0609020204030204" pitchFamily="49" charset="0"/>
              </a:rPr>
              <a:t>--&gt;</a:t>
            </a:r>
            <a:r>
              <a:rPr lang="ko-KR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algn="l"/>
            <a:r>
              <a:rPr lang="en-US" altLang="ko-KR" sz="1400" dirty="0">
                <a:solidFill>
                  <a:srgbClr val="BF5F3F"/>
                </a:solidFill>
                <a:latin typeface="Consolas" panose="020B0609020204030204" pitchFamily="49" charset="0"/>
              </a:rPr>
              <a:t>    &lt;%@ </a:t>
            </a:r>
            <a:r>
              <a:rPr lang="en-US" altLang="ko-KR" sz="1400" dirty="0">
                <a:solidFill>
                  <a:srgbClr val="3F7F7F"/>
                </a:solidFill>
                <a:latin typeface="Consolas" panose="020B0609020204030204" pitchFamily="49" charset="0"/>
              </a:rPr>
              <a:t>include </a:t>
            </a:r>
            <a:r>
              <a:rPr lang="en-US" altLang="ko-KR" sz="1400" dirty="0">
                <a:solidFill>
                  <a:srgbClr val="7F007F"/>
                </a:solidFill>
                <a:latin typeface="Consolas" panose="020B0609020204030204" pitchFamily="49" charset="0"/>
              </a:rPr>
              <a:t>file 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i="1" dirty="0">
                <a:solidFill>
                  <a:srgbClr val="2A00FF"/>
                </a:solidFill>
                <a:latin typeface="Consolas" panose="020B0609020204030204" pitchFamily="49" charset="0"/>
              </a:rPr>
              <a:t>"../include/</a:t>
            </a:r>
            <a:r>
              <a:rPr lang="en-US" altLang="ko-KR" sz="1400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header.jsp</a:t>
            </a:r>
            <a:r>
              <a:rPr lang="en-US" altLang="ko-KR" sz="140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400" i="1" dirty="0">
                <a:solidFill>
                  <a:srgbClr val="BF5F3F"/>
                </a:solidFill>
                <a:latin typeface="Consolas" panose="020B0609020204030204" pitchFamily="49" charset="0"/>
              </a:rPr>
              <a:t>%&gt;</a:t>
            </a:r>
          </a:p>
          <a:p>
            <a:pPr algn="l"/>
            <a:r>
              <a:rPr lang="en-US" altLang="ko-KR" sz="1400" dirty="0">
                <a:solidFill>
                  <a:srgbClr val="008080"/>
                </a:solidFill>
                <a:latin typeface="Consolas" panose="020B0609020204030204" pitchFamily="49" charset="0"/>
              </a:rPr>
              <a:t>  &lt;/</a:t>
            </a:r>
            <a:r>
              <a:rPr lang="en-US" altLang="ko-KR" sz="1400" dirty="0">
                <a:solidFill>
                  <a:srgbClr val="3F7F7F"/>
                </a:solidFill>
                <a:latin typeface="Consolas" panose="020B0609020204030204" pitchFamily="49" charset="0"/>
              </a:rPr>
              <a:t>header</a:t>
            </a:r>
            <a:r>
              <a:rPr lang="en-US" altLang="ko-KR" sz="14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endParaRPr lang="ko-KR" altLang="en-US" sz="1400" dirty="0">
              <a:latin typeface="Consolas" panose="020B0609020204030204" pitchFamily="49" charset="0"/>
            </a:endParaRPr>
          </a:p>
          <a:p>
            <a:pPr algn="l"/>
            <a:r>
              <a:rPr lang="ko-KR" alt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4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400" dirty="0">
                <a:solidFill>
                  <a:srgbClr val="3F7F7F"/>
                </a:solidFill>
                <a:latin typeface="Consolas" panose="020B0609020204030204" pitchFamily="49" charset="0"/>
              </a:rPr>
              <a:t>h1</a:t>
            </a:r>
            <a:r>
              <a:rPr lang="en-US" altLang="ko-KR" sz="14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ko-KR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메인 페이지</a:t>
            </a:r>
            <a:r>
              <a:rPr lang="en-US" altLang="ko-KR" sz="140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400" dirty="0">
                <a:solidFill>
                  <a:srgbClr val="3F7F7F"/>
                </a:solidFill>
                <a:latin typeface="Consolas" panose="020B0609020204030204" pitchFamily="49" charset="0"/>
              </a:rPr>
              <a:t>h1</a:t>
            </a:r>
            <a:r>
              <a:rPr lang="en-US" altLang="ko-KR" sz="14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endParaRPr lang="en-US" altLang="ko-KR" sz="10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sz="1400" dirty="0">
                <a:solidFill>
                  <a:srgbClr val="008080"/>
                </a:solidFill>
                <a:latin typeface="Consolas" panose="020B0609020204030204" pitchFamily="49" charset="0"/>
              </a:rPr>
              <a:t>&lt;/body&gt;</a:t>
            </a:r>
          </a:p>
          <a:p>
            <a:pPr algn="l"/>
            <a:endParaRPr lang="ko-KR" altLang="en-US" sz="1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99E7713-4CD5-1E6A-6A6F-8C1C573B21D7}"/>
              </a:ext>
            </a:extLst>
          </p:cNvPr>
          <p:cNvSpPr txBox="1"/>
          <p:nvPr/>
        </p:nvSpPr>
        <p:spPr>
          <a:xfrm>
            <a:off x="238688" y="241396"/>
            <a:ext cx="2871299" cy="523220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Header include</a:t>
            </a:r>
          </a:p>
        </p:txBody>
      </p:sp>
    </p:spTree>
    <p:extLst>
      <p:ext uri="{BB962C8B-B14F-4D97-AF65-F5344CB8AC3E}">
        <p14:creationId xmlns:p14="http://schemas.microsoft.com/office/powerpoint/2010/main" val="1071959862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0E6675D-1006-C541-65DF-37AB1BB47452}"/>
              </a:ext>
            </a:extLst>
          </p:cNvPr>
          <p:cNvSpPr txBox="1"/>
          <p:nvPr/>
        </p:nvSpPr>
        <p:spPr>
          <a:xfrm>
            <a:off x="238688" y="993140"/>
            <a:ext cx="929940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이제 방금 만든 </a:t>
            </a:r>
            <a:r>
              <a:rPr lang="en-US" altLang="ko-KR" dirty="0" err="1"/>
              <a:t>jsp</a:t>
            </a:r>
            <a:r>
              <a:rPr lang="ko-KR" altLang="en-US" dirty="0"/>
              <a:t>파일을 프로그램으로 만들어 줄 겁니다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en-US" altLang="ko-KR" dirty="0" err="1"/>
              <a:t>src</a:t>
            </a:r>
            <a:r>
              <a:rPr lang="en-US" altLang="ko-KR" dirty="0"/>
              <a:t>/main/java/com/</a:t>
            </a:r>
            <a:r>
              <a:rPr lang="en-US" altLang="ko-KR" dirty="0" err="1"/>
              <a:t>nanumsol</a:t>
            </a:r>
            <a:r>
              <a:rPr lang="en-US" altLang="ko-KR" dirty="0"/>
              <a:t>/www/controller/EmpController.java</a:t>
            </a:r>
            <a:r>
              <a:rPr lang="ko-KR" altLang="en-US" dirty="0"/>
              <a:t>를 생성합니다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EmpController.java</a:t>
            </a:r>
            <a:r>
              <a:rPr lang="ko-KR" altLang="en-US" dirty="0"/>
              <a:t>에서 </a:t>
            </a:r>
            <a:r>
              <a:rPr lang="en-US" altLang="ko-KR" dirty="0" err="1"/>
              <a:t>main.jsp</a:t>
            </a:r>
            <a:r>
              <a:rPr lang="ko-KR" altLang="en-US" dirty="0"/>
              <a:t>파일을 프로그램 등록합니다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서버를 실행하고 등록한 프로그램 </a:t>
            </a:r>
            <a:r>
              <a:rPr lang="en-US" altLang="ko-KR" dirty="0" err="1"/>
              <a:t>url</a:t>
            </a:r>
            <a:r>
              <a:rPr lang="ko-KR" altLang="en-US" dirty="0"/>
              <a:t>을 작성합니다</a:t>
            </a:r>
            <a:r>
              <a:rPr lang="en-US" altLang="ko-KR" dirty="0"/>
              <a:t>. (</a:t>
            </a:r>
            <a:r>
              <a:rPr lang="ko-KR" altLang="en-US" dirty="0"/>
              <a:t>잘 뜨는 모습</a:t>
            </a:r>
            <a:r>
              <a:rPr lang="en-US" altLang="ko-KR" dirty="0"/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A5DCB4-5D1C-D82B-D1B9-25DB089A8225}"/>
              </a:ext>
            </a:extLst>
          </p:cNvPr>
          <p:cNvSpPr txBox="1"/>
          <p:nvPr/>
        </p:nvSpPr>
        <p:spPr>
          <a:xfrm>
            <a:off x="370840" y="3224798"/>
            <a:ext cx="3164840" cy="1815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altLang="ko-KR" sz="1400" dirty="0">
                <a:solidFill>
                  <a:srgbClr val="646464"/>
                </a:solidFill>
                <a:latin typeface="Consolas" panose="020B0609020204030204" pitchFamily="49" charset="0"/>
              </a:rPr>
              <a:t>@Controller</a:t>
            </a:r>
          </a:p>
          <a:p>
            <a:pPr algn="l"/>
            <a:r>
              <a:rPr lang="en-US" altLang="ko-KR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EmpController</a:t>
            </a: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algn="l"/>
            <a:endParaRPr lang="ko-KR" altLang="en-US" sz="14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400" dirty="0">
                <a:solidFill>
                  <a:srgbClr val="646464"/>
                </a:solidFill>
                <a:latin typeface="Consolas" panose="020B0609020204030204" pitchFamily="49" charset="0"/>
              </a:rPr>
              <a:t>  @RequestMapping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2A00FF"/>
                </a:solidFill>
                <a:latin typeface="Consolas" panose="020B0609020204030204" pitchFamily="49" charset="0"/>
              </a:rPr>
              <a:t>"main"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algn="l"/>
            <a:r>
              <a:rPr lang="en-US" altLang="ko-KR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  public</a:t>
            </a: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String </a:t>
            </a:r>
            <a:r>
              <a:rPr lang="en-US" altLang="ko-KR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mian</a:t>
            </a: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</a:p>
          <a:p>
            <a:pPr algn="l"/>
            <a:r>
              <a:rPr lang="en-US" altLang="ko-KR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  return</a:t>
            </a: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b="1" dirty="0">
                <a:solidFill>
                  <a:srgbClr val="2A00FF"/>
                </a:solidFill>
                <a:latin typeface="Consolas" panose="020B0609020204030204" pitchFamily="49" charset="0"/>
              </a:rPr>
              <a:t>"main"</a:t>
            </a: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 }</a:t>
            </a:r>
          </a:p>
          <a:p>
            <a:pPr algn="l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ko-KR" altLang="en-US" sz="1400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BC3F7AE-CA93-410F-B268-A6BFD6D02778}"/>
              </a:ext>
            </a:extLst>
          </p:cNvPr>
          <p:cNvGrpSpPr/>
          <p:nvPr/>
        </p:nvGrpSpPr>
        <p:grpSpPr>
          <a:xfrm>
            <a:off x="3683000" y="3164314"/>
            <a:ext cx="3839285" cy="1936850"/>
            <a:chOff x="3683000" y="3164314"/>
            <a:chExt cx="3839285" cy="1936850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4873EF6A-4219-952F-EA30-D488FE751F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88434" y="3164314"/>
              <a:ext cx="2933851" cy="193685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8" name="화살표: 오른쪽 7">
              <a:extLst>
                <a:ext uri="{FF2B5EF4-FFF2-40B4-BE49-F238E27FC236}">
                  <a16:creationId xmlns:a16="http://schemas.microsoft.com/office/drawing/2014/main" id="{F9DD6193-5B93-211D-3267-BD60A4A786E0}"/>
                </a:ext>
              </a:extLst>
            </p:cNvPr>
            <p:cNvSpPr/>
            <p:nvPr/>
          </p:nvSpPr>
          <p:spPr>
            <a:xfrm>
              <a:off x="3683000" y="3924459"/>
              <a:ext cx="635000" cy="416560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705EBB5F-A4A8-AC49-3DE3-2F7B85B0F9B1}"/>
                </a:ext>
              </a:extLst>
            </p:cNvPr>
            <p:cNvSpPr/>
            <p:nvPr/>
          </p:nvSpPr>
          <p:spPr>
            <a:xfrm>
              <a:off x="6852921" y="3257064"/>
              <a:ext cx="467360" cy="25321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CFD906C-23D5-7864-1A73-E4640A742BCC}"/>
              </a:ext>
            </a:extLst>
          </p:cNvPr>
          <p:cNvSpPr txBox="1"/>
          <p:nvPr/>
        </p:nvSpPr>
        <p:spPr>
          <a:xfrm>
            <a:off x="238688" y="241396"/>
            <a:ext cx="2871299" cy="523220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Header include</a:t>
            </a:r>
          </a:p>
        </p:txBody>
      </p:sp>
    </p:spTree>
    <p:extLst>
      <p:ext uri="{BB962C8B-B14F-4D97-AF65-F5344CB8AC3E}">
        <p14:creationId xmlns:p14="http://schemas.microsoft.com/office/powerpoint/2010/main" val="1316769744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912567" y="3075057"/>
            <a:ext cx="4366901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Header </a:t>
            </a:r>
            <a:r>
              <a:rPr lang="ko-KR" altLang="en-US" sz="4000" b="1" dirty="0">
                <a:solidFill>
                  <a:schemeClr val="bg1"/>
                </a:solidFill>
              </a:rPr>
              <a:t>경로 추가</a:t>
            </a:r>
            <a:endParaRPr lang="en-US" altLang="ko-KR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8117015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5D6BD8B-1772-9EAA-754E-321F2AA6F175}"/>
              </a:ext>
            </a:extLst>
          </p:cNvPr>
          <p:cNvSpPr txBox="1"/>
          <p:nvPr/>
        </p:nvSpPr>
        <p:spPr>
          <a:xfrm>
            <a:off x="302326" y="4702170"/>
            <a:ext cx="1028236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/>
              <a:t>include/</a:t>
            </a:r>
            <a:r>
              <a:rPr lang="en-US" altLang="ko-KR" dirty="0" err="1"/>
              <a:t>header.jsp</a:t>
            </a:r>
            <a:r>
              <a:rPr lang="ko-KR" altLang="en-US" dirty="0"/>
              <a:t>의 </a:t>
            </a:r>
            <a:r>
              <a:rPr lang="en-US" altLang="ko-KR" dirty="0"/>
              <a:t>a</a:t>
            </a:r>
            <a:r>
              <a:rPr lang="ko-KR" altLang="en-US" dirty="0"/>
              <a:t>링크에 주소를 추가합니다</a:t>
            </a:r>
            <a:endParaRPr lang="en-US" altLang="ko-KR" dirty="0"/>
          </a:p>
          <a:p>
            <a:pPr marL="342900" indent="-342900">
              <a:buFontTx/>
              <a:buAutoNum type="arabicPeriod"/>
            </a:pPr>
            <a:r>
              <a:rPr lang="en-US" altLang="ko-KR" dirty="0"/>
              <a:t>header </a:t>
            </a:r>
            <a:r>
              <a:rPr lang="ko-KR" altLang="en-US" dirty="0"/>
              <a:t>주소에 맞는 </a:t>
            </a:r>
            <a:r>
              <a:rPr lang="en-US" altLang="ko-KR" dirty="0" err="1"/>
              <a:t>jsp</a:t>
            </a:r>
            <a:r>
              <a:rPr lang="ko-KR" altLang="en-US" dirty="0"/>
              <a:t>를 생성합니다</a:t>
            </a:r>
            <a:endParaRPr lang="en-US" altLang="ko-KR" dirty="0"/>
          </a:p>
          <a:p>
            <a:pPr marL="342900" indent="-342900">
              <a:buFontTx/>
              <a:buAutoNum type="arabicPeriod"/>
            </a:pPr>
            <a:r>
              <a:rPr lang="ko-KR" altLang="en-US" dirty="0"/>
              <a:t>각 </a:t>
            </a:r>
            <a:r>
              <a:rPr lang="en-US" altLang="ko-KR" dirty="0" err="1"/>
              <a:t>jsp</a:t>
            </a:r>
            <a:r>
              <a:rPr lang="ko-KR" altLang="en-US" dirty="0"/>
              <a:t>마다 </a:t>
            </a:r>
            <a:r>
              <a:rPr lang="en-US" altLang="ko-KR" dirty="0" err="1"/>
              <a:t>header.jsp</a:t>
            </a:r>
            <a:r>
              <a:rPr lang="ko-KR" altLang="en-US" dirty="0"/>
              <a:t>를 </a:t>
            </a:r>
            <a:r>
              <a:rPr lang="en-US" altLang="ko-KR" dirty="0"/>
              <a:t>include </a:t>
            </a:r>
            <a:r>
              <a:rPr lang="ko-KR" altLang="en-US" dirty="0"/>
              <a:t>해주시고</a:t>
            </a:r>
            <a:r>
              <a:rPr lang="en-US" altLang="ko-KR" dirty="0"/>
              <a:t> </a:t>
            </a:r>
            <a:r>
              <a:rPr lang="ko-KR" altLang="en-US" dirty="0"/>
              <a:t>코드 및 페이지를 알아볼 수 있는 </a:t>
            </a:r>
            <a:r>
              <a:rPr lang="en-US" altLang="ko-KR" dirty="0"/>
              <a:t>h1</a:t>
            </a:r>
            <a:r>
              <a:rPr lang="ko-KR" altLang="en-US" dirty="0"/>
              <a:t>태그를 작성하세요</a:t>
            </a:r>
            <a:endParaRPr lang="en-US" altLang="ko-KR" dirty="0"/>
          </a:p>
          <a:p>
            <a:pPr marL="342900" indent="-342900">
              <a:buFontTx/>
              <a:buAutoNum type="arabicPeriod"/>
            </a:pPr>
            <a:r>
              <a:rPr lang="en-US" altLang="ko-KR" dirty="0"/>
              <a:t>Controller</a:t>
            </a:r>
            <a:r>
              <a:rPr lang="ko-KR" altLang="en-US" dirty="0"/>
              <a:t>에서 각 화면으로 이동 가능한 코드</a:t>
            </a:r>
            <a:r>
              <a:rPr lang="en-US" altLang="ko-KR" dirty="0"/>
              <a:t>(@RequestMapping)</a:t>
            </a:r>
            <a:r>
              <a:rPr lang="ko-KR" altLang="en-US" dirty="0"/>
              <a:t>를 짜줍니다 </a:t>
            </a:r>
            <a:br>
              <a:rPr lang="en-US" altLang="ko-KR" dirty="0"/>
            </a:br>
            <a:r>
              <a:rPr lang="en-US" altLang="ko-KR" dirty="0"/>
              <a:t>(</a:t>
            </a:r>
            <a:r>
              <a:rPr lang="ko-KR" altLang="en-US" dirty="0"/>
              <a:t>유지보수를 위해 주석을 </a:t>
            </a:r>
            <a:r>
              <a:rPr lang="ko-KR" altLang="en-US" dirty="0" err="1"/>
              <a:t>넣는것</a:t>
            </a:r>
            <a:r>
              <a:rPr lang="ko-KR" altLang="en-US" dirty="0"/>
              <a:t> 잊지 마세요</a:t>
            </a:r>
            <a:r>
              <a:rPr lang="en-US" altLang="ko-KR" dirty="0"/>
              <a:t>)</a:t>
            </a:r>
          </a:p>
          <a:p>
            <a:pPr marL="342900" indent="-342900">
              <a:buFontTx/>
              <a:buAutoNum type="arabicPeriod"/>
            </a:pPr>
            <a:r>
              <a:rPr lang="ko-KR" altLang="en-US" dirty="0"/>
              <a:t>프로그램을 실행하여 확인합니다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F512EB3B-6904-7E9F-59F3-FB740AB87AFD}"/>
              </a:ext>
            </a:extLst>
          </p:cNvPr>
          <p:cNvGrpSpPr/>
          <p:nvPr/>
        </p:nvGrpSpPr>
        <p:grpSpPr>
          <a:xfrm>
            <a:off x="3781684" y="296413"/>
            <a:ext cx="4065665" cy="3970318"/>
            <a:chOff x="521325" y="1475895"/>
            <a:chExt cx="4065665" cy="3970318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C218137A-D0FE-87F2-B599-88072ACF3AF9}"/>
                </a:ext>
              </a:extLst>
            </p:cNvPr>
            <p:cNvSpPr txBox="1"/>
            <p:nvPr/>
          </p:nvSpPr>
          <p:spPr>
            <a:xfrm>
              <a:off x="521325" y="1475895"/>
              <a:ext cx="3323653" cy="397031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l"/>
              <a:r>
                <a:rPr lang="en-US" altLang="ko-KR" sz="12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ko-KR" sz="12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body</a:t>
              </a:r>
              <a:r>
                <a:rPr lang="en-US" altLang="ko-KR" sz="12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/>
              <a:r>
                <a:rPr lang="en-US" altLang="ko-KR" sz="12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  &lt;!-- </a:t>
              </a:r>
              <a:r>
                <a:rPr lang="ko-KR" altLang="en-US" sz="12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메인 이동 </a:t>
              </a:r>
              <a:r>
                <a:rPr lang="en-US" altLang="ko-KR" sz="12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--&gt;</a:t>
              </a:r>
            </a:p>
            <a:p>
              <a:pPr algn="l"/>
              <a:r>
                <a:rPr lang="en-US" altLang="ko-KR" sz="12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  &lt;</a:t>
              </a:r>
              <a:r>
                <a:rPr lang="en-US" altLang="ko-KR" sz="12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a </a:t>
              </a:r>
              <a:r>
                <a:rPr lang="en-US" altLang="ko-KR" sz="1200" dirty="0" err="1">
                  <a:solidFill>
                    <a:srgbClr val="7F007F"/>
                  </a:solidFill>
                  <a:latin typeface="Consolas" panose="020B0609020204030204" pitchFamily="49" charset="0"/>
                </a:rPr>
                <a:t>href</a:t>
              </a:r>
              <a:r>
                <a:rPr lang="en-US" altLang="ko-KR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ko-KR" sz="12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“main”</a:t>
              </a:r>
              <a:r>
                <a:rPr lang="en-US" altLang="ko-KR" sz="1200" i="1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  <a:r>
                <a:rPr lang="ko-KR" altLang="en-US" sz="1200" i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메인</a:t>
              </a:r>
              <a:r>
                <a:rPr lang="en-US" altLang="ko-KR" sz="1200" i="1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&lt;/</a:t>
              </a:r>
              <a:r>
                <a:rPr lang="en-US" altLang="ko-KR" sz="1200" i="1" dirty="0">
                  <a:solidFill>
                    <a:srgbClr val="3F7F7F"/>
                  </a:solidFill>
                  <a:latin typeface="Consolas" panose="020B0609020204030204" pitchFamily="49" charset="0"/>
                </a:rPr>
                <a:t>a</a:t>
              </a:r>
              <a:r>
                <a:rPr lang="en-US" altLang="ko-KR" sz="1200" i="1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/>
              <a:endParaRPr lang="ko-KR" altLang="en-US" sz="1200" dirty="0">
                <a:latin typeface="Consolas" panose="020B0609020204030204" pitchFamily="49" charset="0"/>
              </a:endParaRPr>
            </a:p>
            <a:p>
              <a:pPr algn="l"/>
              <a:r>
                <a:rPr lang="en-US" altLang="ko-KR" sz="12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  &lt;!– </a:t>
              </a:r>
              <a:r>
                <a:rPr lang="ko-KR" altLang="en-US" sz="12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대시보드 이동 </a:t>
              </a:r>
              <a:r>
                <a:rPr lang="en-US" altLang="ko-KR" sz="1200" dirty="0">
                  <a:solidFill>
                    <a:srgbClr val="3F5FBF"/>
                  </a:solidFill>
                  <a:latin typeface="Consolas" panose="020B0609020204030204" pitchFamily="49" charset="0"/>
                  <a:sym typeface="Wingdings" panose="05000000000000000000" pitchFamily="2" charset="2"/>
                </a:rPr>
                <a:t></a:t>
              </a:r>
              <a:endParaRPr lang="en-US" altLang="ko-KR" sz="1200" dirty="0">
                <a:solidFill>
                  <a:srgbClr val="3F5FBF"/>
                </a:solidFill>
                <a:latin typeface="Consolas" panose="020B0609020204030204" pitchFamily="49" charset="0"/>
              </a:endParaRPr>
            </a:p>
            <a:p>
              <a:pPr algn="l"/>
              <a:r>
                <a:rPr lang="en-US" altLang="ko-KR" sz="12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  &lt;</a:t>
              </a:r>
              <a:r>
                <a:rPr lang="en-US" altLang="ko-KR" sz="12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a </a:t>
              </a:r>
              <a:r>
                <a:rPr lang="en-US" altLang="ko-KR" sz="1200" dirty="0" err="1">
                  <a:solidFill>
                    <a:srgbClr val="7F007F"/>
                  </a:solidFill>
                  <a:latin typeface="Consolas" panose="020B0609020204030204" pitchFamily="49" charset="0"/>
                </a:rPr>
                <a:t>href</a:t>
              </a:r>
              <a:r>
                <a:rPr lang="en-US" altLang="ko-KR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ko-KR" sz="12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“</a:t>
              </a:r>
              <a:r>
                <a:rPr lang="en-US" altLang="ko-KR" sz="1200" i="1" dirty="0" err="1">
                  <a:solidFill>
                    <a:srgbClr val="2A00FF"/>
                  </a:solidFill>
                  <a:latin typeface="Consolas" panose="020B0609020204030204" pitchFamily="49" charset="0"/>
                </a:rPr>
                <a:t>dashBoard</a:t>
              </a:r>
              <a:r>
                <a:rPr lang="en-US" altLang="ko-KR" sz="12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1200" i="1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  <a:r>
                <a:rPr lang="ko-KR" altLang="en-US" sz="1200" i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대시보드</a:t>
              </a:r>
              <a:r>
                <a:rPr lang="en-US" altLang="ko-KR" sz="1200" i="1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&lt;/</a:t>
              </a:r>
              <a:r>
                <a:rPr lang="en-US" altLang="ko-KR" sz="1200" i="1" dirty="0">
                  <a:solidFill>
                    <a:srgbClr val="3F7F7F"/>
                  </a:solidFill>
                  <a:latin typeface="Consolas" panose="020B0609020204030204" pitchFamily="49" charset="0"/>
                </a:rPr>
                <a:t>a</a:t>
              </a:r>
              <a:r>
                <a:rPr lang="en-US" altLang="ko-KR" sz="1200" i="1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/>
              <a:endParaRPr lang="ko-KR" altLang="en-US" sz="1200" dirty="0">
                <a:latin typeface="Consolas" panose="020B0609020204030204" pitchFamily="49" charset="0"/>
              </a:endParaRPr>
            </a:p>
            <a:p>
              <a:pPr algn="l"/>
              <a:r>
                <a:rPr lang="en-US" altLang="ko-KR" sz="12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  &lt;!-- </a:t>
              </a:r>
              <a:r>
                <a:rPr lang="ko-KR" altLang="en-US" sz="12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사원 게시판 이동 </a:t>
              </a:r>
              <a:r>
                <a:rPr lang="en-US" altLang="ko-KR" sz="12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--&gt;</a:t>
              </a:r>
            </a:p>
            <a:p>
              <a:pPr algn="l"/>
              <a:r>
                <a:rPr lang="en-US" altLang="ko-KR" sz="12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  &lt;</a:t>
              </a:r>
              <a:r>
                <a:rPr lang="en-US" altLang="ko-KR" sz="12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a </a:t>
              </a:r>
              <a:r>
                <a:rPr lang="en-US" altLang="ko-KR" sz="1200" dirty="0" err="1">
                  <a:solidFill>
                    <a:srgbClr val="7F007F"/>
                  </a:solidFill>
                  <a:latin typeface="Consolas" panose="020B0609020204030204" pitchFamily="49" charset="0"/>
                </a:rPr>
                <a:t>href</a:t>
              </a:r>
              <a:r>
                <a:rPr lang="en-US" altLang="ko-KR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ko-KR" sz="12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1200" i="1" dirty="0" err="1">
                  <a:solidFill>
                    <a:srgbClr val="2A00FF"/>
                  </a:solidFill>
                  <a:latin typeface="Consolas" panose="020B0609020204030204" pitchFamily="49" charset="0"/>
                </a:rPr>
                <a:t>empBoard</a:t>
              </a:r>
              <a:r>
                <a:rPr lang="en-US" altLang="ko-KR" sz="12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1200" i="1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  <a:r>
                <a:rPr lang="ko-KR" altLang="en-US" sz="1200" i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사원</a:t>
              </a:r>
              <a:r>
                <a:rPr lang="en-US" altLang="ko-KR" sz="1200" i="1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&lt;/</a:t>
              </a:r>
              <a:r>
                <a:rPr lang="en-US" altLang="ko-KR" sz="1200" i="1" dirty="0">
                  <a:solidFill>
                    <a:srgbClr val="3F7F7F"/>
                  </a:solidFill>
                  <a:latin typeface="Consolas" panose="020B0609020204030204" pitchFamily="49" charset="0"/>
                </a:rPr>
                <a:t>a</a:t>
              </a:r>
              <a:r>
                <a:rPr lang="en-US" altLang="ko-KR" sz="1200" i="1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/>
              <a:endParaRPr lang="ko-KR" altLang="en-US" sz="1200" dirty="0">
                <a:latin typeface="Consolas" panose="020B0609020204030204" pitchFamily="49" charset="0"/>
              </a:endParaRPr>
            </a:p>
            <a:p>
              <a:pPr algn="l"/>
              <a:r>
                <a:rPr lang="en-US" altLang="ko-KR" sz="12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  &lt;!-- </a:t>
              </a:r>
              <a:r>
                <a:rPr lang="ko-KR" altLang="en-US" sz="12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프로젝트 게시판 이동 </a:t>
              </a:r>
              <a:r>
                <a:rPr lang="en-US" altLang="ko-KR" sz="12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--&gt;</a:t>
              </a:r>
              <a:r>
                <a:rPr lang="ko-KR" altLang="en-US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</a:p>
            <a:p>
              <a:pPr algn="l"/>
              <a:r>
                <a:rPr lang="en-US" altLang="ko-KR" sz="12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  &lt;</a:t>
              </a:r>
              <a:r>
                <a:rPr lang="en-US" altLang="ko-KR" sz="12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a </a:t>
              </a:r>
              <a:r>
                <a:rPr lang="en-US" altLang="ko-KR" sz="1200" dirty="0" err="1">
                  <a:solidFill>
                    <a:srgbClr val="7F007F"/>
                  </a:solidFill>
                  <a:latin typeface="Consolas" panose="020B0609020204030204" pitchFamily="49" charset="0"/>
                </a:rPr>
                <a:t>href</a:t>
              </a:r>
              <a:r>
                <a:rPr lang="en-US" altLang="ko-KR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ko-KR" sz="12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1200" i="1" dirty="0" err="1">
                  <a:solidFill>
                    <a:srgbClr val="2A00FF"/>
                  </a:solidFill>
                  <a:latin typeface="Consolas" panose="020B0609020204030204" pitchFamily="49" charset="0"/>
                </a:rPr>
                <a:t>projectBoard</a:t>
              </a:r>
              <a:r>
                <a:rPr lang="en-US" altLang="ko-KR" sz="12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1200" i="1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  <a:r>
                <a:rPr lang="ko-KR" altLang="en-US" sz="1200" i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프로젝트</a:t>
              </a:r>
              <a:r>
                <a:rPr lang="en-US" altLang="ko-KR" sz="1200" i="1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&lt;/</a:t>
              </a:r>
              <a:r>
                <a:rPr lang="en-US" altLang="ko-KR" sz="1200" i="1" dirty="0">
                  <a:solidFill>
                    <a:srgbClr val="3F7F7F"/>
                  </a:solidFill>
                  <a:latin typeface="Consolas" panose="020B0609020204030204" pitchFamily="49" charset="0"/>
                </a:rPr>
                <a:t>a</a:t>
              </a:r>
              <a:r>
                <a:rPr lang="en-US" altLang="ko-KR" sz="1200" i="1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/>
              <a:endParaRPr lang="ko-KR" altLang="en-US" sz="1200" dirty="0">
                <a:latin typeface="Consolas" panose="020B0609020204030204" pitchFamily="49" charset="0"/>
              </a:endParaRPr>
            </a:p>
            <a:p>
              <a:pPr algn="l"/>
              <a:r>
                <a:rPr lang="en-US" altLang="ko-KR" sz="12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  &lt;!-- </a:t>
              </a:r>
              <a:r>
                <a:rPr lang="ko-KR" altLang="en-US" sz="12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프로젝트 배정 화면 이동 </a:t>
              </a:r>
              <a:r>
                <a:rPr lang="en-US" altLang="ko-KR" sz="12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--&gt;</a:t>
              </a:r>
            </a:p>
            <a:p>
              <a:pPr algn="l"/>
              <a:r>
                <a:rPr lang="en-US" altLang="ko-KR" sz="12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  &lt;</a:t>
              </a:r>
              <a:r>
                <a:rPr lang="en-US" altLang="ko-KR" sz="12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a </a:t>
              </a:r>
              <a:r>
                <a:rPr lang="en-US" altLang="ko-KR" sz="1200" dirty="0" err="1">
                  <a:solidFill>
                    <a:srgbClr val="7F007F"/>
                  </a:solidFill>
                  <a:latin typeface="Consolas" panose="020B0609020204030204" pitchFamily="49" charset="0"/>
                </a:rPr>
                <a:t>href</a:t>
              </a:r>
              <a:r>
                <a:rPr lang="en-US" altLang="ko-KR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ko-KR" sz="12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1200" i="1" dirty="0" err="1">
                  <a:solidFill>
                    <a:srgbClr val="2A00FF"/>
                  </a:solidFill>
                  <a:latin typeface="Consolas" panose="020B0609020204030204" pitchFamily="49" charset="0"/>
                </a:rPr>
                <a:t>asgn</a:t>
              </a:r>
              <a:r>
                <a:rPr lang="en-US" altLang="ko-KR" sz="12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1200" i="1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  <a:r>
                <a:rPr lang="ko-KR" altLang="en-US" sz="1200" i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배정</a:t>
              </a:r>
              <a:r>
                <a:rPr lang="en-US" altLang="ko-KR" sz="1200" i="1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&lt;/</a:t>
              </a:r>
              <a:r>
                <a:rPr lang="en-US" altLang="ko-KR" sz="1200" i="1" dirty="0">
                  <a:solidFill>
                    <a:srgbClr val="3F7F7F"/>
                  </a:solidFill>
                  <a:latin typeface="Consolas" panose="020B0609020204030204" pitchFamily="49" charset="0"/>
                </a:rPr>
                <a:t>a</a:t>
              </a:r>
              <a:r>
                <a:rPr lang="en-US" altLang="ko-KR" sz="1200" i="1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/>
              <a:endParaRPr lang="ko-KR" altLang="en-US" sz="1200" dirty="0">
                <a:latin typeface="Consolas" panose="020B0609020204030204" pitchFamily="49" charset="0"/>
              </a:endParaRPr>
            </a:p>
            <a:p>
              <a:pPr algn="l"/>
              <a:r>
                <a:rPr lang="en-US" altLang="ko-KR" sz="12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  &lt;!-- </a:t>
              </a:r>
              <a:r>
                <a:rPr lang="ko-KR" altLang="en-US" sz="12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가로선 </a:t>
              </a:r>
              <a:r>
                <a:rPr lang="en-US" altLang="ko-KR" sz="12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S --&gt;</a:t>
              </a:r>
            </a:p>
            <a:p>
              <a:pPr algn="l"/>
              <a:r>
                <a:rPr lang="en-US" altLang="ko-KR" sz="12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  &lt;</a:t>
              </a:r>
              <a:r>
                <a:rPr lang="en-US" altLang="ko-KR" sz="1200" dirty="0" err="1">
                  <a:solidFill>
                    <a:srgbClr val="3F7F7F"/>
                  </a:solidFill>
                  <a:latin typeface="Consolas" panose="020B0609020204030204" pitchFamily="49" charset="0"/>
                </a:rPr>
                <a:t>hr</a:t>
              </a:r>
              <a:r>
                <a:rPr lang="en-US" altLang="ko-KR" sz="12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/>
              <a:r>
                <a:rPr lang="en-US" altLang="ko-KR" sz="12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  &lt;!-- </a:t>
              </a:r>
              <a:r>
                <a:rPr lang="ko-KR" altLang="en-US" sz="12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가로선 </a:t>
              </a:r>
              <a:r>
                <a:rPr lang="en-US" altLang="ko-KR" sz="12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E --&gt;</a:t>
              </a:r>
            </a:p>
            <a:p>
              <a:pPr algn="l"/>
              <a:endParaRPr lang="en-US" altLang="ko-KR" sz="1200" dirty="0">
                <a:solidFill>
                  <a:srgbClr val="3F5FBF"/>
                </a:solidFill>
                <a:latin typeface="Consolas" panose="020B0609020204030204" pitchFamily="49" charset="0"/>
              </a:endParaRPr>
            </a:p>
            <a:p>
              <a:pPr algn="l"/>
              <a:r>
                <a:rPr lang="en-US" altLang="ko-KR" sz="12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&lt;/</a:t>
              </a:r>
              <a:r>
                <a:rPr lang="en-US" altLang="ko-KR" sz="12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body</a:t>
              </a:r>
              <a:r>
                <a:rPr lang="en-US" altLang="ko-KR" sz="12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  <a:endParaRPr lang="ko-KR" altLang="en-US" sz="1200" dirty="0"/>
            </a:p>
          </p:txBody>
        </p:sp>
        <p:sp>
          <p:nvSpPr>
            <p:cNvPr id="8" name="화살표: 오른쪽 7">
              <a:extLst>
                <a:ext uri="{FF2B5EF4-FFF2-40B4-BE49-F238E27FC236}">
                  <a16:creationId xmlns:a16="http://schemas.microsoft.com/office/drawing/2014/main" id="{8DBF698B-4153-9EAF-C94F-C32E6C8E8034}"/>
                </a:ext>
              </a:extLst>
            </p:cNvPr>
            <p:cNvSpPr/>
            <p:nvPr/>
          </p:nvSpPr>
          <p:spPr>
            <a:xfrm>
              <a:off x="4024859" y="2979296"/>
              <a:ext cx="562131" cy="640829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227F1F66-ADD5-60D8-89F3-56B77BC610AE}"/>
              </a:ext>
            </a:extLst>
          </p:cNvPr>
          <p:cNvGrpSpPr/>
          <p:nvPr/>
        </p:nvGrpSpPr>
        <p:grpSpPr>
          <a:xfrm>
            <a:off x="8558912" y="145435"/>
            <a:ext cx="2273417" cy="4286470"/>
            <a:chOff x="4826361" y="191483"/>
            <a:chExt cx="2273417" cy="4286470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70ED5979-F8C3-B828-6525-27872CAD544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826361" y="191483"/>
              <a:ext cx="2273417" cy="428647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86DED692-1610-C3AB-19D8-CDEAE843E330}"/>
                </a:ext>
              </a:extLst>
            </p:cNvPr>
            <p:cNvSpPr/>
            <p:nvPr/>
          </p:nvSpPr>
          <p:spPr>
            <a:xfrm>
              <a:off x="5963068" y="2983425"/>
              <a:ext cx="1136709" cy="99646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3D3C5D9-1D91-35B9-1D49-3230AA222351}"/>
              </a:ext>
            </a:extLst>
          </p:cNvPr>
          <p:cNvSpPr txBox="1"/>
          <p:nvPr/>
        </p:nvSpPr>
        <p:spPr>
          <a:xfrm>
            <a:off x="148024" y="191043"/>
            <a:ext cx="3111749" cy="523220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Header </a:t>
            </a:r>
            <a:r>
              <a:rPr lang="ko-KR" altLang="en-US" sz="2800" b="1" dirty="0">
                <a:solidFill>
                  <a:schemeClr val="bg1"/>
                </a:solidFill>
              </a:rPr>
              <a:t>경로 추가</a:t>
            </a:r>
            <a:endParaRPr lang="en-US" altLang="ko-KR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3562336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881041" y="3075057"/>
            <a:ext cx="6429965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bg1"/>
                </a:solidFill>
              </a:rPr>
              <a:t>정보 </a:t>
            </a:r>
            <a:r>
              <a:rPr lang="en-US" altLang="ko-KR" sz="4000" b="1" dirty="0">
                <a:solidFill>
                  <a:schemeClr val="bg1"/>
                </a:solidFill>
              </a:rPr>
              <a:t>insert(</a:t>
            </a:r>
            <a:r>
              <a:rPr lang="ko-KR" altLang="en-US" sz="4000" b="1" dirty="0">
                <a:solidFill>
                  <a:schemeClr val="bg1"/>
                </a:solidFill>
              </a:rPr>
              <a:t>결과 미리보기</a:t>
            </a:r>
            <a:r>
              <a:rPr lang="en-US" altLang="ko-KR" sz="4000" b="1" dirty="0">
                <a:solidFill>
                  <a:schemeClr val="bg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35816634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8B47B3CF-83C3-4A67-FA34-280CC369465B}"/>
              </a:ext>
            </a:extLst>
          </p:cNvPr>
          <p:cNvGrpSpPr/>
          <p:nvPr/>
        </p:nvGrpSpPr>
        <p:grpSpPr>
          <a:xfrm>
            <a:off x="307086" y="2529330"/>
            <a:ext cx="10925913" cy="3632380"/>
            <a:chOff x="362607" y="1734852"/>
            <a:chExt cx="10925913" cy="3632380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34995737-65C7-1BD7-306C-1D841818BE1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46680" y="4114792"/>
              <a:ext cx="7641840" cy="125244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87731EF2-2474-37E8-A13C-D4A525D5FB42}"/>
                </a:ext>
              </a:extLst>
            </p:cNvPr>
            <p:cNvGrpSpPr/>
            <p:nvPr/>
          </p:nvGrpSpPr>
          <p:grpSpPr>
            <a:xfrm>
              <a:off x="362607" y="1734852"/>
              <a:ext cx="6064406" cy="1798675"/>
              <a:chOff x="537579" y="1663907"/>
              <a:chExt cx="6064406" cy="1798675"/>
            </a:xfrm>
          </p:grpSpPr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9EB5C35E-75D2-F179-B88E-F9473D39F4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7579" y="1663907"/>
                <a:ext cx="6064406" cy="1390824"/>
              </a:xfrm>
              <a:prstGeom prst="rect">
                <a:avLst/>
              </a:prstGeom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57419B8-0A4A-6DC4-AB70-34C413935E73}"/>
                  </a:ext>
                </a:extLst>
              </p:cNvPr>
              <p:cNvSpPr txBox="1"/>
              <p:nvPr/>
            </p:nvSpPr>
            <p:spPr>
              <a:xfrm>
                <a:off x="2520937" y="3062472"/>
                <a:ext cx="209769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000" b="1" dirty="0"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DB Data-Insert</a:t>
                </a:r>
                <a:endParaRPr lang="ko-KR" altLang="en-US" sz="2000" b="1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endParaRPr>
              </a:p>
            </p:txBody>
          </p:sp>
        </p:grpSp>
        <p:cxnSp>
          <p:nvCxnSpPr>
            <p:cNvPr id="6" name="연결선: 꺾임 5">
              <a:extLst>
                <a:ext uri="{FF2B5EF4-FFF2-40B4-BE49-F238E27FC236}">
                  <a16:creationId xmlns:a16="http://schemas.microsoft.com/office/drawing/2014/main" id="{C15B8B6D-0DC8-2E95-B483-C27A5FC54F82}"/>
                </a:ext>
              </a:extLst>
            </p:cNvPr>
            <p:cNvCxnSpPr>
              <a:cxnSpLocks/>
              <a:stCxn id="7" idx="3"/>
            </p:cNvCxnSpPr>
            <p:nvPr/>
          </p:nvCxnSpPr>
          <p:spPr>
            <a:xfrm>
              <a:off x="6427013" y="2430264"/>
              <a:ext cx="1040587" cy="1511115"/>
            </a:xfrm>
            <a:prstGeom prst="bentConnector2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E973AF1E-0D61-C59C-F1AF-74885CDD076A}"/>
              </a:ext>
            </a:extLst>
          </p:cNvPr>
          <p:cNvSpPr txBox="1"/>
          <p:nvPr/>
        </p:nvSpPr>
        <p:spPr>
          <a:xfrm>
            <a:off x="307086" y="1157332"/>
            <a:ext cx="5150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구현하고자 하는 최종 결과는 아래 이미지와 같다</a:t>
            </a:r>
            <a:r>
              <a:rPr lang="en-US" altLang="ko-KR" dirty="0"/>
              <a:t>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BCB3F9-2FB5-CF93-B817-DABA12D692EE}"/>
              </a:ext>
            </a:extLst>
          </p:cNvPr>
          <p:cNvSpPr txBox="1"/>
          <p:nvPr/>
        </p:nvSpPr>
        <p:spPr>
          <a:xfrm>
            <a:off x="307086" y="285796"/>
            <a:ext cx="4552848" cy="523220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bg1"/>
                </a:solidFill>
              </a:rPr>
              <a:t>정보 </a:t>
            </a:r>
            <a:r>
              <a:rPr lang="en-US" altLang="ko-KR" sz="2800" b="1" dirty="0">
                <a:solidFill>
                  <a:schemeClr val="bg1"/>
                </a:solidFill>
              </a:rPr>
              <a:t>insert(</a:t>
            </a:r>
            <a:r>
              <a:rPr lang="ko-KR" altLang="en-US" sz="2800" b="1" dirty="0">
                <a:solidFill>
                  <a:schemeClr val="bg1"/>
                </a:solidFill>
              </a:rPr>
              <a:t>결과 미리보기</a:t>
            </a:r>
            <a:r>
              <a:rPr lang="en-US" altLang="ko-KR" sz="2800" b="1" dirty="0">
                <a:solidFill>
                  <a:schemeClr val="bg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94849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슬라이드 번호 개체 틀 2">
            <a:extLst>
              <a:ext uri="{FF2B5EF4-FFF2-40B4-BE49-F238E27FC236}">
                <a16:creationId xmlns:a16="http://schemas.microsoft.com/office/drawing/2014/main" id="{88C09CB3-1BA5-15B5-43F6-821746ED88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03C9FC6-657A-4987-8A5A-760564536B33}" type="slidenum">
              <a:rPr lang="ko-KR" altLang="en-US" smtClean="0"/>
              <a:t>15</a:t>
            </a:fld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87105C-C002-C488-FE28-A68AD8AA843C}"/>
              </a:ext>
            </a:extLst>
          </p:cNvPr>
          <p:cNvSpPr txBox="1"/>
          <p:nvPr/>
        </p:nvSpPr>
        <p:spPr>
          <a:xfrm>
            <a:off x="338072" y="232734"/>
            <a:ext cx="4650248" cy="523220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Project </a:t>
            </a:r>
            <a:r>
              <a:rPr lang="ko-KR" altLang="en-US" sz="2800" b="1" dirty="0" err="1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생성중</a:t>
            </a:r>
            <a:r>
              <a:rPr lang="ko-KR" altLang="en-US" sz="2800" b="1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에러 발생시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733A3746-1AF5-F9B0-540C-F1BF8BB1537A}"/>
              </a:ext>
            </a:extLst>
          </p:cNvPr>
          <p:cNvGrpSpPr/>
          <p:nvPr/>
        </p:nvGrpSpPr>
        <p:grpSpPr>
          <a:xfrm>
            <a:off x="517657" y="918148"/>
            <a:ext cx="9767106" cy="5707118"/>
            <a:chOff x="1027323" y="575441"/>
            <a:chExt cx="9767106" cy="5707118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B1A65B24-07F7-1AD7-F0E6-42AD8C5DA0C3}"/>
                </a:ext>
              </a:extLst>
            </p:cNvPr>
            <p:cNvGrpSpPr/>
            <p:nvPr/>
          </p:nvGrpSpPr>
          <p:grpSpPr>
            <a:xfrm>
              <a:off x="1027323" y="575441"/>
              <a:ext cx="5068677" cy="5707118"/>
              <a:chOff x="1027323" y="575441"/>
              <a:chExt cx="5068677" cy="5707118"/>
            </a:xfrm>
          </p:grpSpPr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id="{D1437990-B18E-1062-8B3A-78F895D303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027324" y="575441"/>
                <a:ext cx="5068676" cy="5707118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80AA7BC3-8A8E-E864-2FE1-95659A013F41}"/>
                  </a:ext>
                </a:extLst>
              </p:cNvPr>
              <p:cNvSpPr/>
              <p:nvPr/>
            </p:nvSpPr>
            <p:spPr>
              <a:xfrm>
                <a:off x="1027323" y="2526977"/>
                <a:ext cx="2148495" cy="1238777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C94CAEC-52B1-4BCA-A7DE-A57ADE9DFFDF}"/>
                </a:ext>
              </a:extLst>
            </p:cNvPr>
            <p:cNvSpPr txBox="1"/>
            <p:nvPr/>
          </p:nvSpPr>
          <p:spPr>
            <a:xfrm>
              <a:off x="8056179" y="2680138"/>
              <a:ext cx="273825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err="1"/>
                <a:t>이따구로</a:t>
              </a:r>
              <a:r>
                <a:rPr lang="ko-KR" altLang="en-US" dirty="0"/>
                <a:t> 보일 수도 있음</a:t>
              </a:r>
              <a:endParaRPr lang="en-US" altLang="ko-KR" dirty="0"/>
            </a:p>
            <a:p>
              <a:r>
                <a:rPr lang="ko-KR" altLang="en-US" dirty="0" err="1"/>
                <a:t>이럴땐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71086946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4675606" y="3075057"/>
            <a:ext cx="2840841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bg1"/>
                </a:solidFill>
              </a:rPr>
              <a:t>정보 </a:t>
            </a:r>
            <a:r>
              <a:rPr lang="en-US" altLang="ko-KR" sz="4000" b="1" dirty="0">
                <a:solidFill>
                  <a:schemeClr val="bg1"/>
                </a:solidFill>
              </a:rPr>
              <a:t>insert</a:t>
            </a:r>
          </a:p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1. </a:t>
            </a:r>
            <a:r>
              <a:rPr lang="en-US" altLang="ko-KR" sz="4000" b="1" dirty="0" err="1">
                <a:solidFill>
                  <a:schemeClr val="bg1"/>
                </a:solidFill>
              </a:rPr>
              <a:t>jsp</a:t>
            </a:r>
            <a:r>
              <a:rPr lang="ko-KR" altLang="en-US" sz="4000" b="1" dirty="0">
                <a:solidFill>
                  <a:schemeClr val="bg1"/>
                </a:solidFill>
              </a:rPr>
              <a:t> 생성</a:t>
            </a:r>
            <a:endParaRPr lang="en-US" altLang="ko-KR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0352027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5FA16DF-02BD-1D6B-E8E7-3BABD6A3D00D}"/>
              </a:ext>
            </a:extLst>
          </p:cNvPr>
          <p:cNvSpPr txBox="1"/>
          <p:nvPr/>
        </p:nvSpPr>
        <p:spPr>
          <a:xfrm>
            <a:off x="3972393" y="1469036"/>
            <a:ext cx="589956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 err="1"/>
              <a:t>empInsert.jsp</a:t>
            </a:r>
            <a:r>
              <a:rPr lang="en-US" altLang="ko-KR" dirty="0"/>
              <a:t> </a:t>
            </a:r>
            <a:r>
              <a:rPr lang="ko-KR" altLang="en-US" dirty="0"/>
              <a:t>생성 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 err="1"/>
              <a:t>empInsert.jsp</a:t>
            </a:r>
            <a:r>
              <a:rPr lang="ko-KR" altLang="en-US" dirty="0"/>
              <a:t>로 이동하는 </a:t>
            </a:r>
            <a:r>
              <a:rPr lang="en-US" altLang="ko-KR" dirty="0"/>
              <a:t>@RequestMapping</a:t>
            </a:r>
            <a:r>
              <a:rPr lang="ko-KR" altLang="en-US" dirty="0"/>
              <a:t> 생성 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 err="1"/>
              <a:t>empInsert.jsp</a:t>
            </a:r>
            <a:r>
              <a:rPr lang="en-US" altLang="ko-KR" dirty="0"/>
              <a:t> </a:t>
            </a:r>
            <a:r>
              <a:rPr lang="ko-KR" altLang="en-US" dirty="0"/>
              <a:t>내부에 값을 입력하는 </a:t>
            </a:r>
            <a:r>
              <a:rPr lang="en-US" altLang="ko-KR" dirty="0"/>
              <a:t>text-box </a:t>
            </a:r>
            <a:r>
              <a:rPr lang="ko-KR" altLang="en-US" dirty="0"/>
              <a:t>생성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AA03CE04-79C1-313A-411D-43084E6A8556}"/>
              </a:ext>
            </a:extLst>
          </p:cNvPr>
          <p:cNvGrpSpPr/>
          <p:nvPr/>
        </p:nvGrpSpPr>
        <p:grpSpPr>
          <a:xfrm>
            <a:off x="474976" y="1569584"/>
            <a:ext cx="11162667" cy="4584440"/>
            <a:chOff x="474976" y="1569584"/>
            <a:chExt cx="11162667" cy="4584440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61F200FA-6DCD-163C-5E22-F604C5557724}"/>
                </a:ext>
              </a:extLst>
            </p:cNvPr>
            <p:cNvGrpSpPr/>
            <p:nvPr/>
          </p:nvGrpSpPr>
          <p:grpSpPr>
            <a:xfrm>
              <a:off x="474976" y="1569584"/>
              <a:ext cx="9865594" cy="4584440"/>
              <a:chOff x="474976" y="1569584"/>
              <a:chExt cx="9865594" cy="4584440"/>
            </a:xfrm>
          </p:grpSpPr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209964AC-A085-677F-7ED0-FA629F14A9B6}"/>
                  </a:ext>
                </a:extLst>
              </p:cNvPr>
              <p:cNvGrpSpPr/>
              <p:nvPr/>
            </p:nvGrpSpPr>
            <p:grpSpPr>
              <a:xfrm>
                <a:off x="474976" y="1569584"/>
                <a:ext cx="7012611" cy="4584440"/>
                <a:chOff x="474976" y="1569584"/>
                <a:chExt cx="7012611" cy="4584440"/>
              </a:xfrm>
            </p:grpSpPr>
            <p:pic>
              <p:nvPicPr>
                <p:cNvPr id="3" name="그림 2">
                  <a:extLst>
                    <a:ext uri="{FF2B5EF4-FFF2-40B4-BE49-F238E27FC236}">
                      <a16:creationId xmlns:a16="http://schemas.microsoft.com/office/drawing/2014/main" id="{947C7427-5600-7691-13A5-899DA861AE1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474976" y="1569584"/>
                  <a:ext cx="2248016" cy="4483330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sp>
              <p:nvSpPr>
                <p:cNvPr id="4" name="직사각형 3">
                  <a:extLst>
                    <a:ext uri="{FF2B5EF4-FFF2-40B4-BE49-F238E27FC236}">
                      <a16:creationId xmlns:a16="http://schemas.microsoft.com/office/drawing/2014/main" id="{4FBDEA14-8067-0AC5-AE4C-1C142002B5FA}"/>
                    </a:ext>
                  </a:extLst>
                </p:cNvPr>
                <p:cNvSpPr/>
                <p:nvPr/>
              </p:nvSpPr>
              <p:spPr>
                <a:xfrm>
                  <a:off x="1660892" y="4953554"/>
                  <a:ext cx="960168" cy="218053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B6FE3E3A-0462-800F-ACF3-44A3B0AE8E80}"/>
                    </a:ext>
                  </a:extLst>
                </p:cNvPr>
                <p:cNvSpPr txBox="1"/>
                <p:nvPr/>
              </p:nvSpPr>
              <p:spPr>
                <a:xfrm>
                  <a:off x="3586370" y="3014703"/>
                  <a:ext cx="3901217" cy="3139321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>
                  <a:spAutoFit/>
                </a:bodyPr>
                <a:lstStyle/>
                <a:p>
                  <a:pPr algn="l"/>
                  <a:r>
                    <a:rPr lang="en-US" altLang="ko-KR" sz="1100" dirty="0">
                      <a:solidFill>
                        <a:srgbClr val="008080"/>
                      </a:solidFill>
                      <a:latin typeface="Consolas" panose="020B0609020204030204" pitchFamily="49" charset="0"/>
                    </a:rPr>
                    <a:t>&lt;</a:t>
                  </a:r>
                  <a:r>
                    <a:rPr lang="en-US" altLang="ko-KR" sz="1100" dirty="0">
                      <a:solidFill>
                        <a:srgbClr val="3F7F7F"/>
                      </a:solidFill>
                      <a:latin typeface="Consolas" panose="020B0609020204030204" pitchFamily="49" charset="0"/>
                    </a:rPr>
                    <a:t>table </a:t>
                  </a:r>
                  <a:r>
                    <a:rPr lang="en-US" altLang="ko-KR" sz="1100" dirty="0">
                      <a:solidFill>
                        <a:srgbClr val="7F007F"/>
                      </a:solidFill>
                      <a:latin typeface="Consolas" panose="020B0609020204030204" pitchFamily="49" charset="0"/>
                    </a:rPr>
                    <a:t>border</a:t>
                  </a:r>
                  <a:r>
                    <a:rPr lang="en-US" altLang="ko-KR" sz="1100" dirty="0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=</a:t>
                  </a:r>
                  <a:r>
                    <a:rPr lang="en-US" altLang="ko-KR" sz="1100" i="1" dirty="0">
                      <a:solidFill>
                        <a:srgbClr val="2A00FF"/>
                      </a:solidFill>
                      <a:latin typeface="Consolas" panose="020B0609020204030204" pitchFamily="49" charset="0"/>
                    </a:rPr>
                    <a:t>"1"</a:t>
                  </a:r>
                  <a:r>
                    <a:rPr lang="en-US" altLang="ko-KR" sz="1100" i="1" dirty="0">
                      <a:solidFill>
                        <a:srgbClr val="008080"/>
                      </a:solidFill>
                      <a:latin typeface="Consolas" panose="020B0609020204030204" pitchFamily="49" charset="0"/>
                    </a:rPr>
                    <a:t>&gt;</a:t>
                  </a:r>
                </a:p>
                <a:p>
                  <a:pPr algn="l"/>
                  <a:r>
                    <a:rPr lang="en-US" altLang="ko-KR" sz="1100" dirty="0">
                      <a:solidFill>
                        <a:srgbClr val="3F5FBF"/>
                      </a:solidFill>
                      <a:latin typeface="Consolas" panose="020B0609020204030204" pitchFamily="49" charset="0"/>
                    </a:rPr>
                    <a:t>  &lt;!-- table-row (</a:t>
                  </a:r>
                  <a:r>
                    <a:rPr lang="ko-KR" altLang="en-US" sz="1100" dirty="0">
                      <a:solidFill>
                        <a:srgbClr val="3F5FBF"/>
                      </a:solidFill>
                      <a:latin typeface="Consolas" panose="020B0609020204030204" pitchFamily="49" charset="0"/>
                    </a:rPr>
                    <a:t>테이블 행</a:t>
                  </a:r>
                  <a:r>
                    <a:rPr lang="en-US" altLang="ko-KR" sz="1100" dirty="0">
                      <a:solidFill>
                        <a:srgbClr val="3F5FBF"/>
                      </a:solidFill>
                      <a:latin typeface="Consolas" panose="020B0609020204030204" pitchFamily="49" charset="0"/>
                    </a:rPr>
                    <a:t>) --&gt;</a:t>
                  </a:r>
                </a:p>
                <a:p>
                  <a:pPr algn="l"/>
                  <a:r>
                    <a:rPr lang="en-US" altLang="ko-KR" sz="1100" dirty="0">
                      <a:solidFill>
                        <a:srgbClr val="008080"/>
                      </a:solidFill>
                      <a:latin typeface="Consolas" panose="020B0609020204030204" pitchFamily="49" charset="0"/>
                    </a:rPr>
                    <a:t>  &lt;</a:t>
                  </a:r>
                  <a:r>
                    <a:rPr lang="en-US" altLang="ko-KR" sz="1100" dirty="0">
                      <a:solidFill>
                        <a:srgbClr val="3F7F7F"/>
                      </a:solidFill>
                      <a:latin typeface="Consolas" panose="020B0609020204030204" pitchFamily="49" charset="0"/>
                    </a:rPr>
                    <a:t>tr</a:t>
                  </a:r>
                  <a:r>
                    <a:rPr lang="en-US" altLang="ko-KR" sz="1100" dirty="0">
                      <a:solidFill>
                        <a:srgbClr val="008080"/>
                      </a:solidFill>
                      <a:latin typeface="Consolas" panose="020B0609020204030204" pitchFamily="49" charset="0"/>
                    </a:rPr>
                    <a:t>&gt;</a:t>
                  </a:r>
                </a:p>
                <a:p>
                  <a:pPr algn="l"/>
                  <a:r>
                    <a:rPr lang="en-US" altLang="ko-KR" sz="1100" dirty="0">
                      <a:solidFill>
                        <a:srgbClr val="3F5FBF"/>
                      </a:solidFill>
                      <a:latin typeface="Consolas" panose="020B0609020204030204" pitchFamily="49" charset="0"/>
                    </a:rPr>
                    <a:t>  &lt;!-- table-data (</a:t>
                  </a:r>
                  <a:r>
                    <a:rPr lang="ko-KR" altLang="en-US" sz="1100" dirty="0">
                      <a:solidFill>
                        <a:srgbClr val="3F5FBF"/>
                      </a:solidFill>
                      <a:latin typeface="Consolas" panose="020B0609020204030204" pitchFamily="49" charset="0"/>
                    </a:rPr>
                    <a:t>테이블 데이터</a:t>
                  </a:r>
                  <a:r>
                    <a:rPr lang="en-US" altLang="ko-KR" sz="1100" dirty="0">
                      <a:solidFill>
                        <a:srgbClr val="3F5FBF"/>
                      </a:solidFill>
                      <a:latin typeface="Consolas" panose="020B0609020204030204" pitchFamily="49" charset="0"/>
                    </a:rPr>
                    <a:t>/</a:t>
                  </a:r>
                  <a:r>
                    <a:rPr lang="ko-KR" altLang="en-US" sz="1100" dirty="0">
                      <a:solidFill>
                        <a:srgbClr val="3F5FBF"/>
                      </a:solidFill>
                      <a:latin typeface="Consolas" panose="020B0609020204030204" pitchFamily="49" charset="0"/>
                    </a:rPr>
                    <a:t>테이블 열</a:t>
                  </a:r>
                  <a:r>
                    <a:rPr lang="en-US" altLang="ko-KR" sz="1100" dirty="0">
                      <a:solidFill>
                        <a:srgbClr val="3F5FBF"/>
                      </a:solidFill>
                      <a:latin typeface="Consolas" panose="020B0609020204030204" pitchFamily="49" charset="0"/>
                    </a:rPr>
                    <a:t>) --&gt;</a:t>
                  </a:r>
                </a:p>
                <a:p>
                  <a:pPr algn="l"/>
                  <a:r>
                    <a:rPr lang="en-US" altLang="ko-KR" sz="1100" dirty="0">
                      <a:solidFill>
                        <a:srgbClr val="008080"/>
                      </a:solidFill>
                      <a:latin typeface="Consolas" panose="020B0609020204030204" pitchFamily="49" charset="0"/>
                    </a:rPr>
                    <a:t>    &lt;</a:t>
                  </a:r>
                  <a:r>
                    <a:rPr lang="en-US" altLang="ko-KR" sz="1100" dirty="0">
                      <a:solidFill>
                        <a:srgbClr val="3F7F7F"/>
                      </a:solidFill>
                      <a:latin typeface="Consolas" panose="020B0609020204030204" pitchFamily="49" charset="0"/>
                    </a:rPr>
                    <a:t>td</a:t>
                  </a:r>
                  <a:r>
                    <a:rPr lang="en-US" altLang="ko-KR" sz="1100" dirty="0">
                      <a:solidFill>
                        <a:srgbClr val="008080"/>
                      </a:solidFill>
                      <a:latin typeface="Consolas" panose="020B0609020204030204" pitchFamily="49" charset="0"/>
                    </a:rPr>
                    <a:t>&gt;</a:t>
                  </a:r>
                  <a:r>
                    <a:rPr lang="ko-KR" altLang="en-US" sz="1100" dirty="0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이름</a:t>
                  </a:r>
                  <a:r>
                    <a:rPr lang="en-US" altLang="ko-KR" sz="1100" dirty="0">
                      <a:solidFill>
                        <a:srgbClr val="008080"/>
                      </a:solidFill>
                      <a:latin typeface="Consolas" panose="020B0609020204030204" pitchFamily="49" charset="0"/>
                    </a:rPr>
                    <a:t>&lt;/</a:t>
                  </a:r>
                  <a:r>
                    <a:rPr lang="en-US" altLang="ko-KR" sz="1100" dirty="0">
                      <a:solidFill>
                        <a:srgbClr val="3F7F7F"/>
                      </a:solidFill>
                      <a:latin typeface="Consolas" panose="020B0609020204030204" pitchFamily="49" charset="0"/>
                    </a:rPr>
                    <a:t>td</a:t>
                  </a:r>
                  <a:r>
                    <a:rPr lang="en-US" altLang="ko-KR" sz="1100" dirty="0">
                      <a:solidFill>
                        <a:srgbClr val="008080"/>
                      </a:solidFill>
                      <a:latin typeface="Consolas" panose="020B0609020204030204" pitchFamily="49" charset="0"/>
                    </a:rPr>
                    <a:t>&gt;</a:t>
                  </a:r>
                </a:p>
                <a:p>
                  <a:pPr algn="l"/>
                  <a:r>
                    <a:rPr lang="en-US" altLang="ko-KR" sz="1100" dirty="0">
                      <a:solidFill>
                        <a:srgbClr val="008080"/>
                      </a:solidFill>
                      <a:latin typeface="Consolas" panose="020B0609020204030204" pitchFamily="49" charset="0"/>
                    </a:rPr>
                    <a:t>    &lt;</a:t>
                  </a:r>
                  <a:r>
                    <a:rPr lang="en-US" altLang="ko-KR" sz="1100" dirty="0">
                      <a:solidFill>
                        <a:srgbClr val="3F7F7F"/>
                      </a:solidFill>
                      <a:latin typeface="Consolas" panose="020B0609020204030204" pitchFamily="49" charset="0"/>
                    </a:rPr>
                    <a:t>td</a:t>
                  </a:r>
                  <a:r>
                    <a:rPr lang="en-US" altLang="ko-KR" sz="1100" dirty="0">
                      <a:solidFill>
                        <a:srgbClr val="008080"/>
                      </a:solidFill>
                      <a:latin typeface="Consolas" panose="020B0609020204030204" pitchFamily="49" charset="0"/>
                    </a:rPr>
                    <a:t>&gt;&lt;</a:t>
                  </a:r>
                  <a:r>
                    <a:rPr lang="en-US" altLang="ko-KR" sz="1100" dirty="0">
                      <a:solidFill>
                        <a:srgbClr val="3F7F7F"/>
                      </a:solidFill>
                      <a:latin typeface="Consolas" panose="020B0609020204030204" pitchFamily="49" charset="0"/>
                    </a:rPr>
                    <a:t>input </a:t>
                  </a:r>
                  <a:r>
                    <a:rPr lang="en-US" altLang="ko-KR" sz="1100" dirty="0">
                      <a:solidFill>
                        <a:srgbClr val="7F007F"/>
                      </a:solidFill>
                      <a:latin typeface="Consolas" panose="020B0609020204030204" pitchFamily="49" charset="0"/>
                    </a:rPr>
                    <a:t>type</a:t>
                  </a:r>
                  <a:r>
                    <a:rPr lang="en-US" altLang="ko-KR" sz="1100" dirty="0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=</a:t>
                  </a:r>
                  <a:r>
                    <a:rPr lang="en-US" altLang="ko-KR" sz="1100" i="1" dirty="0">
                      <a:solidFill>
                        <a:srgbClr val="2A00FF"/>
                      </a:solidFill>
                      <a:latin typeface="Consolas" panose="020B0609020204030204" pitchFamily="49" charset="0"/>
                    </a:rPr>
                    <a:t>"text"</a:t>
                  </a:r>
                  <a:r>
                    <a:rPr lang="en-US" altLang="ko-KR" sz="1100" i="1" dirty="0">
                      <a:solidFill>
                        <a:srgbClr val="008080"/>
                      </a:solidFill>
                      <a:latin typeface="Consolas" panose="020B0609020204030204" pitchFamily="49" charset="0"/>
                    </a:rPr>
                    <a:t>&gt;&lt;/</a:t>
                  </a:r>
                  <a:r>
                    <a:rPr lang="en-US" altLang="ko-KR" sz="1100" i="1" dirty="0">
                      <a:solidFill>
                        <a:srgbClr val="3F7F7F"/>
                      </a:solidFill>
                      <a:latin typeface="Consolas" panose="020B0609020204030204" pitchFamily="49" charset="0"/>
                    </a:rPr>
                    <a:t>td</a:t>
                  </a:r>
                  <a:r>
                    <a:rPr lang="en-US" altLang="ko-KR" sz="1100" i="1" dirty="0">
                      <a:solidFill>
                        <a:srgbClr val="008080"/>
                      </a:solidFill>
                      <a:latin typeface="Consolas" panose="020B0609020204030204" pitchFamily="49" charset="0"/>
                    </a:rPr>
                    <a:t>&gt;</a:t>
                  </a:r>
                </a:p>
                <a:p>
                  <a:pPr algn="l"/>
                  <a:r>
                    <a:rPr lang="en-US" altLang="ko-KR" sz="1100" dirty="0">
                      <a:solidFill>
                        <a:srgbClr val="008080"/>
                      </a:solidFill>
                      <a:latin typeface="Consolas" panose="020B0609020204030204" pitchFamily="49" charset="0"/>
                    </a:rPr>
                    <a:t>  &lt;/</a:t>
                  </a:r>
                  <a:r>
                    <a:rPr lang="en-US" altLang="ko-KR" sz="1100" dirty="0">
                      <a:solidFill>
                        <a:srgbClr val="3F7F7F"/>
                      </a:solidFill>
                      <a:latin typeface="Consolas" panose="020B0609020204030204" pitchFamily="49" charset="0"/>
                    </a:rPr>
                    <a:t>tr</a:t>
                  </a:r>
                  <a:r>
                    <a:rPr lang="en-US" altLang="ko-KR" sz="1100" dirty="0">
                      <a:solidFill>
                        <a:srgbClr val="008080"/>
                      </a:solidFill>
                      <a:latin typeface="Consolas" panose="020B0609020204030204" pitchFamily="49" charset="0"/>
                    </a:rPr>
                    <a:t>&gt;</a:t>
                  </a:r>
                </a:p>
                <a:p>
                  <a:pPr algn="l"/>
                  <a:r>
                    <a:rPr lang="en-US" altLang="ko-KR" sz="1100" dirty="0">
                      <a:solidFill>
                        <a:srgbClr val="008080"/>
                      </a:solidFill>
                      <a:latin typeface="Consolas" panose="020B0609020204030204" pitchFamily="49" charset="0"/>
                    </a:rPr>
                    <a:t>  &lt;</a:t>
                  </a:r>
                  <a:r>
                    <a:rPr lang="en-US" altLang="ko-KR" sz="1100" dirty="0">
                      <a:solidFill>
                        <a:srgbClr val="3F7F7F"/>
                      </a:solidFill>
                      <a:latin typeface="Consolas" panose="020B0609020204030204" pitchFamily="49" charset="0"/>
                    </a:rPr>
                    <a:t>tr</a:t>
                  </a:r>
                  <a:r>
                    <a:rPr lang="en-US" altLang="ko-KR" sz="1100" dirty="0">
                      <a:solidFill>
                        <a:srgbClr val="008080"/>
                      </a:solidFill>
                      <a:latin typeface="Consolas" panose="020B0609020204030204" pitchFamily="49" charset="0"/>
                    </a:rPr>
                    <a:t>&gt;</a:t>
                  </a:r>
                </a:p>
                <a:p>
                  <a:pPr algn="l"/>
                  <a:r>
                    <a:rPr lang="en-US" altLang="ko-KR" sz="1100" dirty="0">
                      <a:solidFill>
                        <a:srgbClr val="008080"/>
                      </a:solidFill>
                      <a:latin typeface="Consolas" panose="020B0609020204030204" pitchFamily="49" charset="0"/>
                    </a:rPr>
                    <a:t>    &lt;</a:t>
                  </a:r>
                  <a:r>
                    <a:rPr lang="en-US" altLang="ko-KR" sz="1100" dirty="0">
                      <a:solidFill>
                        <a:srgbClr val="3F7F7F"/>
                      </a:solidFill>
                      <a:latin typeface="Consolas" panose="020B0609020204030204" pitchFamily="49" charset="0"/>
                    </a:rPr>
                    <a:t>td</a:t>
                  </a:r>
                  <a:r>
                    <a:rPr lang="en-US" altLang="ko-KR" sz="1100" dirty="0">
                      <a:solidFill>
                        <a:srgbClr val="008080"/>
                      </a:solidFill>
                      <a:latin typeface="Consolas" panose="020B0609020204030204" pitchFamily="49" charset="0"/>
                    </a:rPr>
                    <a:t>&gt;</a:t>
                  </a:r>
                  <a:r>
                    <a:rPr lang="ko-KR" altLang="en-US" sz="1100" dirty="0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주민등록번호</a:t>
                  </a:r>
                  <a:r>
                    <a:rPr lang="en-US" altLang="ko-KR" sz="1100" dirty="0">
                      <a:solidFill>
                        <a:srgbClr val="008080"/>
                      </a:solidFill>
                      <a:latin typeface="Consolas" panose="020B0609020204030204" pitchFamily="49" charset="0"/>
                    </a:rPr>
                    <a:t>&lt;/</a:t>
                  </a:r>
                  <a:r>
                    <a:rPr lang="en-US" altLang="ko-KR" sz="1100" dirty="0">
                      <a:solidFill>
                        <a:srgbClr val="3F7F7F"/>
                      </a:solidFill>
                      <a:latin typeface="Consolas" panose="020B0609020204030204" pitchFamily="49" charset="0"/>
                    </a:rPr>
                    <a:t>td</a:t>
                  </a:r>
                  <a:r>
                    <a:rPr lang="en-US" altLang="ko-KR" sz="1100" dirty="0">
                      <a:solidFill>
                        <a:srgbClr val="008080"/>
                      </a:solidFill>
                      <a:latin typeface="Consolas" panose="020B0609020204030204" pitchFamily="49" charset="0"/>
                    </a:rPr>
                    <a:t>&gt;</a:t>
                  </a:r>
                </a:p>
                <a:p>
                  <a:pPr algn="l"/>
                  <a:r>
                    <a:rPr lang="en-US" altLang="ko-KR" sz="1100" dirty="0">
                      <a:solidFill>
                        <a:srgbClr val="008080"/>
                      </a:solidFill>
                      <a:latin typeface="Consolas" panose="020B0609020204030204" pitchFamily="49" charset="0"/>
                    </a:rPr>
                    <a:t>    &lt;</a:t>
                  </a:r>
                  <a:r>
                    <a:rPr lang="en-US" altLang="ko-KR" sz="1100" dirty="0">
                      <a:solidFill>
                        <a:srgbClr val="3F7F7F"/>
                      </a:solidFill>
                      <a:latin typeface="Consolas" panose="020B0609020204030204" pitchFamily="49" charset="0"/>
                    </a:rPr>
                    <a:t>td</a:t>
                  </a:r>
                  <a:r>
                    <a:rPr lang="en-US" altLang="ko-KR" sz="1100" dirty="0">
                      <a:solidFill>
                        <a:srgbClr val="008080"/>
                      </a:solidFill>
                      <a:latin typeface="Consolas" panose="020B0609020204030204" pitchFamily="49" charset="0"/>
                    </a:rPr>
                    <a:t>&gt;&lt;</a:t>
                  </a:r>
                  <a:r>
                    <a:rPr lang="en-US" altLang="ko-KR" sz="1100" dirty="0">
                      <a:solidFill>
                        <a:srgbClr val="3F7F7F"/>
                      </a:solidFill>
                      <a:latin typeface="Consolas" panose="020B0609020204030204" pitchFamily="49" charset="0"/>
                    </a:rPr>
                    <a:t>input </a:t>
                  </a:r>
                  <a:r>
                    <a:rPr lang="en-US" altLang="ko-KR" sz="1100" dirty="0">
                      <a:solidFill>
                        <a:srgbClr val="7F007F"/>
                      </a:solidFill>
                      <a:latin typeface="Consolas" panose="020B0609020204030204" pitchFamily="49" charset="0"/>
                    </a:rPr>
                    <a:t>type</a:t>
                  </a:r>
                  <a:r>
                    <a:rPr lang="en-US" altLang="ko-KR" sz="1100" dirty="0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=</a:t>
                  </a:r>
                  <a:r>
                    <a:rPr lang="en-US" altLang="ko-KR" sz="1100" i="1" dirty="0">
                      <a:solidFill>
                        <a:srgbClr val="2A00FF"/>
                      </a:solidFill>
                      <a:latin typeface="Consolas" panose="020B0609020204030204" pitchFamily="49" charset="0"/>
                    </a:rPr>
                    <a:t>"text"</a:t>
                  </a:r>
                  <a:r>
                    <a:rPr lang="en-US" altLang="ko-KR" sz="1100" i="1" dirty="0">
                      <a:solidFill>
                        <a:srgbClr val="008080"/>
                      </a:solidFill>
                      <a:latin typeface="Consolas" panose="020B0609020204030204" pitchFamily="49" charset="0"/>
                    </a:rPr>
                    <a:t>&gt;&lt;/</a:t>
                  </a:r>
                  <a:r>
                    <a:rPr lang="en-US" altLang="ko-KR" sz="1100" i="1" dirty="0">
                      <a:solidFill>
                        <a:srgbClr val="3F7F7F"/>
                      </a:solidFill>
                      <a:latin typeface="Consolas" panose="020B0609020204030204" pitchFamily="49" charset="0"/>
                    </a:rPr>
                    <a:t>td</a:t>
                  </a:r>
                  <a:r>
                    <a:rPr lang="en-US" altLang="ko-KR" sz="1100" i="1" dirty="0">
                      <a:solidFill>
                        <a:srgbClr val="008080"/>
                      </a:solidFill>
                      <a:latin typeface="Consolas" panose="020B0609020204030204" pitchFamily="49" charset="0"/>
                    </a:rPr>
                    <a:t>&gt;</a:t>
                  </a:r>
                </a:p>
                <a:p>
                  <a:pPr algn="l"/>
                  <a:r>
                    <a:rPr lang="en-US" altLang="ko-KR" sz="1100" dirty="0">
                      <a:solidFill>
                        <a:srgbClr val="008080"/>
                      </a:solidFill>
                      <a:latin typeface="Consolas" panose="020B0609020204030204" pitchFamily="49" charset="0"/>
                    </a:rPr>
                    <a:t>  &lt;/</a:t>
                  </a:r>
                  <a:r>
                    <a:rPr lang="en-US" altLang="ko-KR" sz="1100" dirty="0">
                      <a:solidFill>
                        <a:srgbClr val="3F7F7F"/>
                      </a:solidFill>
                      <a:latin typeface="Consolas" panose="020B0609020204030204" pitchFamily="49" charset="0"/>
                    </a:rPr>
                    <a:t>tr</a:t>
                  </a:r>
                  <a:r>
                    <a:rPr lang="en-US" altLang="ko-KR" sz="1100" dirty="0">
                      <a:solidFill>
                        <a:srgbClr val="008080"/>
                      </a:solidFill>
                      <a:latin typeface="Consolas" panose="020B0609020204030204" pitchFamily="49" charset="0"/>
                    </a:rPr>
                    <a:t>&gt;</a:t>
                  </a:r>
                </a:p>
                <a:p>
                  <a:pPr algn="l"/>
                  <a:r>
                    <a:rPr lang="en-US" altLang="ko-KR" sz="1100" dirty="0">
                      <a:solidFill>
                        <a:srgbClr val="008080"/>
                      </a:solidFill>
                      <a:latin typeface="Consolas" panose="020B0609020204030204" pitchFamily="49" charset="0"/>
                    </a:rPr>
                    <a:t>  &lt;</a:t>
                  </a:r>
                  <a:r>
                    <a:rPr lang="en-US" altLang="ko-KR" sz="1100" dirty="0">
                      <a:solidFill>
                        <a:srgbClr val="3F7F7F"/>
                      </a:solidFill>
                      <a:latin typeface="Consolas" panose="020B0609020204030204" pitchFamily="49" charset="0"/>
                    </a:rPr>
                    <a:t>tr</a:t>
                  </a:r>
                  <a:r>
                    <a:rPr lang="en-US" altLang="ko-KR" sz="1100" dirty="0">
                      <a:solidFill>
                        <a:srgbClr val="008080"/>
                      </a:solidFill>
                      <a:latin typeface="Consolas" panose="020B0609020204030204" pitchFamily="49" charset="0"/>
                    </a:rPr>
                    <a:t>&gt;</a:t>
                  </a:r>
                </a:p>
                <a:p>
                  <a:pPr algn="l"/>
                  <a:r>
                    <a:rPr lang="en-US" altLang="ko-KR" sz="1100" dirty="0">
                      <a:solidFill>
                        <a:srgbClr val="3F5FBF"/>
                      </a:solidFill>
                      <a:latin typeface="Consolas" panose="020B0609020204030204" pitchFamily="49" charset="0"/>
                    </a:rPr>
                    <a:t>    &lt;!-- </a:t>
                  </a:r>
                  <a:r>
                    <a:rPr lang="ko-KR" altLang="en-US" sz="1100" dirty="0">
                      <a:solidFill>
                        <a:srgbClr val="3F5FBF"/>
                      </a:solidFill>
                      <a:latin typeface="Consolas" panose="020B0609020204030204" pitchFamily="49" charset="0"/>
                    </a:rPr>
                    <a:t>가로 </a:t>
                  </a:r>
                  <a:r>
                    <a:rPr lang="en-US" altLang="ko-KR" sz="1100" dirty="0">
                      <a:solidFill>
                        <a:srgbClr val="3F5FBF"/>
                      </a:solidFill>
                      <a:latin typeface="Consolas" panose="020B0609020204030204" pitchFamily="49" charset="0"/>
                    </a:rPr>
                    <a:t>2</a:t>
                  </a:r>
                  <a:r>
                    <a:rPr lang="ko-KR" altLang="en-US" sz="1100" dirty="0">
                      <a:solidFill>
                        <a:srgbClr val="3F5FBF"/>
                      </a:solidFill>
                      <a:latin typeface="Consolas" panose="020B0609020204030204" pitchFamily="49" charset="0"/>
                    </a:rPr>
                    <a:t>칸을 </a:t>
                  </a:r>
                  <a:r>
                    <a:rPr lang="en-US" altLang="ko-KR" sz="1100" dirty="0">
                      <a:solidFill>
                        <a:srgbClr val="3F5FBF"/>
                      </a:solidFill>
                      <a:latin typeface="Consolas" panose="020B0609020204030204" pitchFamily="49" charset="0"/>
                    </a:rPr>
                    <a:t>1</a:t>
                  </a:r>
                  <a:r>
                    <a:rPr lang="ko-KR" altLang="en-US" sz="1100" dirty="0">
                      <a:solidFill>
                        <a:srgbClr val="3F5FBF"/>
                      </a:solidFill>
                      <a:latin typeface="Consolas" panose="020B0609020204030204" pitchFamily="49" charset="0"/>
                    </a:rPr>
                    <a:t>칸처럼 만들고</a:t>
                  </a:r>
                  <a:r>
                    <a:rPr lang="en-US" altLang="ko-KR" sz="1100" dirty="0">
                      <a:solidFill>
                        <a:srgbClr val="3F5FBF"/>
                      </a:solidFill>
                      <a:latin typeface="Consolas" panose="020B0609020204030204" pitchFamily="49" charset="0"/>
                    </a:rPr>
                    <a:t>, </a:t>
                  </a:r>
                  <a:r>
                    <a:rPr lang="ko-KR" altLang="en-US" sz="1100" dirty="0" err="1">
                      <a:solidFill>
                        <a:srgbClr val="3F5FBF"/>
                      </a:solidFill>
                      <a:latin typeface="Consolas" panose="020B0609020204030204" pitchFamily="49" charset="0"/>
                    </a:rPr>
                    <a:t>중앙정렬</a:t>
                  </a:r>
                  <a:r>
                    <a:rPr lang="ko-KR" altLang="en-US" sz="1100" dirty="0">
                      <a:solidFill>
                        <a:srgbClr val="3F5FBF"/>
                      </a:solidFill>
                      <a:latin typeface="Consolas" panose="020B0609020204030204" pitchFamily="49" charset="0"/>
                    </a:rPr>
                    <a:t> </a:t>
                  </a:r>
                  <a:r>
                    <a:rPr lang="en-US" altLang="ko-KR" sz="1100" dirty="0">
                      <a:solidFill>
                        <a:srgbClr val="3F5FBF"/>
                      </a:solidFill>
                      <a:latin typeface="Consolas" panose="020B0609020204030204" pitchFamily="49" charset="0"/>
                    </a:rPr>
                    <a:t>--&gt;</a:t>
                  </a:r>
                </a:p>
                <a:p>
                  <a:pPr algn="l"/>
                  <a:r>
                    <a:rPr lang="en-US" altLang="ko-KR" sz="1100" dirty="0">
                      <a:solidFill>
                        <a:srgbClr val="008080"/>
                      </a:solidFill>
                      <a:latin typeface="Consolas" panose="020B0609020204030204" pitchFamily="49" charset="0"/>
                    </a:rPr>
                    <a:t>    &lt;</a:t>
                  </a:r>
                  <a:r>
                    <a:rPr lang="en-US" altLang="ko-KR" sz="1100" dirty="0">
                      <a:solidFill>
                        <a:srgbClr val="3F7F7F"/>
                      </a:solidFill>
                      <a:latin typeface="Consolas" panose="020B0609020204030204" pitchFamily="49" charset="0"/>
                    </a:rPr>
                    <a:t>td </a:t>
                  </a:r>
                  <a:r>
                    <a:rPr lang="en-US" altLang="ko-KR" sz="1100" dirty="0" err="1">
                      <a:solidFill>
                        <a:srgbClr val="7F007F"/>
                      </a:solidFill>
                      <a:latin typeface="Consolas" panose="020B0609020204030204" pitchFamily="49" charset="0"/>
                    </a:rPr>
                    <a:t>colspan</a:t>
                  </a:r>
                  <a:r>
                    <a:rPr lang="en-US" altLang="ko-KR" sz="1100" dirty="0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=</a:t>
                  </a:r>
                  <a:r>
                    <a:rPr lang="en-US" altLang="ko-KR" sz="1100" i="1" dirty="0">
                      <a:solidFill>
                        <a:srgbClr val="2A00FF"/>
                      </a:solidFill>
                      <a:latin typeface="Consolas" panose="020B0609020204030204" pitchFamily="49" charset="0"/>
                    </a:rPr>
                    <a:t>"2" </a:t>
                  </a:r>
                  <a:r>
                    <a:rPr lang="en-US" altLang="ko-KR" sz="1100" i="1" dirty="0">
                      <a:solidFill>
                        <a:srgbClr val="7F007F"/>
                      </a:solidFill>
                      <a:latin typeface="Consolas" panose="020B0609020204030204" pitchFamily="49" charset="0"/>
                    </a:rPr>
                    <a:t>align</a:t>
                  </a:r>
                  <a:r>
                    <a:rPr lang="en-US" altLang="ko-KR" sz="1100" i="1" dirty="0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=</a:t>
                  </a:r>
                  <a:r>
                    <a:rPr lang="en-US" altLang="ko-KR" sz="1100" i="1" dirty="0">
                      <a:solidFill>
                        <a:srgbClr val="2A00FF"/>
                      </a:solidFill>
                      <a:latin typeface="Consolas" panose="020B0609020204030204" pitchFamily="49" charset="0"/>
                    </a:rPr>
                    <a:t>"center"</a:t>
                  </a:r>
                  <a:r>
                    <a:rPr lang="en-US" altLang="ko-KR" sz="1100" i="1" dirty="0">
                      <a:solidFill>
                        <a:srgbClr val="008080"/>
                      </a:solidFill>
                      <a:latin typeface="Consolas" panose="020B0609020204030204" pitchFamily="49" charset="0"/>
                    </a:rPr>
                    <a:t>&gt;</a:t>
                  </a:r>
                </a:p>
                <a:p>
                  <a:pPr algn="l"/>
                  <a:r>
                    <a:rPr lang="en-US" altLang="ko-KR" sz="1100" dirty="0">
                      <a:solidFill>
                        <a:srgbClr val="008080"/>
                      </a:solidFill>
                      <a:latin typeface="Consolas" panose="020B0609020204030204" pitchFamily="49" charset="0"/>
                    </a:rPr>
                    <a:t>      &lt;</a:t>
                  </a:r>
                  <a:r>
                    <a:rPr lang="en-US" altLang="ko-KR" sz="1100" dirty="0">
                      <a:solidFill>
                        <a:srgbClr val="3F7F7F"/>
                      </a:solidFill>
                      <a:latin typeface="Consolas" panose="020B0609020204030204" pitchFamily="49" charset="0"/>
                    </a:rPr>
                    <a:t>input </a:t>
                  </a:r>
                  <a:r>
                    <a:rPr lang="en-US" altLang="ko-KR" sz="1100" dirty="0">
                      <a:solidFill>
                        <a:srgbClr val="7F007F"/>
                      </a:solidFill>
                      <a:latin typeface="Consolas" panose="020B0609020204030204" pitchFamily="49" charset="0"/>
                    </a:rPr>
                    <a:t>type</a:t>
                  </a:r>
                  <a:r>
                    <a:rPr lang="en-US" altLang="ko-KR" sz="1100" dirty="0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=</a:t>
                  </a:r>
                  <a:r>
                    <a:rPr lang="en-US" altLang="ko-KR" sz="1100" i="1" dirty="0">
                      <a:solidFill>
                        <a:srgbClr val="2A00FF"/>
                      </a:solidFill>
                      <a:latin typeface="Consolas" panose="020B0609020204030204" pitchFamily="49" charset="0"/>
                    </a:rPr>
                    <a:t>"submit"</a:t>
                  </a:r>
                  <a:r>
                    <a:rPr lang="en-US" altLang="ko-KR" sz="1100" i="1" dirty="0">
                      <a:solidFill>
                        <a:srgbClr val="008080"/>
                      </a:solidFill>
                      <a:latin typeface="Consolas" panose="020B0609020204030204" pitchFamily="49" charset="0"/>
                    </a:rPr>
                    <a:t>&gt;</a:t>
                  </a:r>
                </a:p>
                <a:p>
                  <a:pPr algn="l"/>
                  <a:r>
                    <a:rPr lang="en-US" altLang="ko-KR" sz="1100" dirty="0">
                      <a:solidFill>
                        <a:srgbClr val="008080"/>
                      </a:solidFill>
                      <a:latin typeface="Consolas" panose="020B0609020204030204" pitchFamily="49" charset="0"/>
                    </a:rPr>
                    <a:t>    &lt;/</a:t>
                  </a:r>
                  <a:r>
                    <a:rPr lang="en-US" altLang="ko-KR" sz="1100" dirty="0">
                      <a:solidFill>
                        <a:srgbClr val="3F7F7F"/>
                      </a:solidFill>
                      <a:latin typeface="Consolas" panose="020B0609020204030204" pitchFamily="49" charset="0"/>
                    </a:rPr>
                    <a:t>td</a:t>
                  </a:r>
                  <a:r>
                    <a:rPr lang="en-US" altLang="ko-KR" sz="1100" dirty="0">
                      <a:solidFill>
                        <a:srgbClr val="008080"/>
                      </a:solidFill>
                      <a:latin typeface="Consolas" panose="020B0609020204030204" pitchFamily="49" charset="0"/>
                    </a:rPr>
                    <a:t>&gt;</a:t>
                  </a:r>
                </a:p>
                <a:p>
                  <a:pPr algn="l"/>
                  <a:r>
                    <a:rPr lang="en-US" altLang="ko-KR" sz="1100" dirty="0">
                      <a:solidFill>
                        <a:srgbClr val="008080"/>
                      </a:solidFill>
                      <a:latin typeface="Consolas" panose="020B0609020204030204" pitchFamily="49" charset="0"/>
                    </a:rPr>
                    <a:t>  &lt;/</a:t>
                  </a:r>
                  <a:r>
                    <a:rPr lang="en-US" altLang="ko-KR" sz="1100" dirty="0">
                      <a:solidFill>
                        <a:srgbClr val="3F7F7F"/>
                      </a:solidFill>
                      <a:latin typeface="Consolas" panose="020B0609020204030204" pitchFamily="49" charset="0"/>
                    </a:rPr>
                    <a:t>tr</a:t>
                  </a:r>
                  <a:r>
                    <a:rPr lang="en-US" altLang="ko-KR" sz="1100" dirty="0">
                      <a:solidFill>
                        <a:srgbClr val="008080"/>
                      </a:solidFill>
                      <a:latin typeface="Consolas" panose="020B0609020204030204" pitchFamily="49" charset="0"/>
                    </a:rPr>
                    <a:t>&gt;</a:t>
                  </a:r>
                </a:p>
                <a:p>
                  <a:pPr algn="l"/>
                  <a:r>
                    <a:rPr lang="en-US" altLang="ko-KR" sz="1100" dirty="0">
                      <a:solidFill>
                        <a:srgbClr val="008080"/>
                      </a:solidFill>
                      <a:latin typeface="Consolas" panose="020B0609020204030204" pitchFamily="49" charset="0"/>
                    </a:rPr>
                    <a:t>&lt;/</a:t>
                  </a:r>
                  <a:r>
                    <a:rPr lang="en-US" altLang="ko-KR" sz="1100" dirty="0">
                      <a:solidFill>
                        <a:srgbClr val="3F7F7F"/>
                      </a:solidFill>
                      <a:latin typeface="Consolas" panose="020B0609020204030204" pitchFamily="49" charset="0"/>
                    </a:rPr>
                    <a:t>table</a:t>
                  </a:r>
                  <a:r>
                    <a:rPr lang="en-US" altLang="ko-KR" sz="1100" dirty="0">
                      <a:solidFill>
                        <a:srgbClr val="008080"/>
                      </a:solidFill>
                      <a:latin typeface="Consolas" panose="020B0609020204030204" pitchFamily="49" charset="0"/>
                    </a:rPr>
                    <a:t>&gt;</a:t>
                  </a:r>
                  <a:endParaRPr lang="ko-KR" altLang="en-US" sz="900" dirty="0"/>
                </a:p>
              </p:txBody>
            </p:sp>
            <p:sp>
              <p:nvSpPr>
                <p:cNvPr id="11" name="화살표: 오른쪽 10">
                  <a:extLst>
                    <a:ext uri="{FF2B5EF4-FFF2-40B4-BE49-F238E27FC236}">
                      <a16:creationId xmlns:a16="http://schemas.microsoft.com/office/drawing/2014/main" id="{CF8875FD-6217-B9EC-790D-D196FD4BC994}"/>
                    </a:ext>
                  </a:extLst>
                </p:cNvPr>
                <p:cNvSpPr/>
                <p:nvPr/>
              </p:nvSpPr>
              <p:spPr>
                <a:xfrm>
                  <a:off x="2933576" y="4953554"/>
                  <a:ext cx="442210" cy="314793"/>
                </a:xfrm>
                <a:prstGeom prst="rightArrow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5" name="화살표: 오른쪽 14">
                <a:extLst>
                  <a:ext uri="{FF2B5EF4-FFF2-40B4-BE49-F238E27FC236}">
                    <a16:creationId xmlns:a16="http://schemas.microsoft.com/office/drawing/2014/main" id="{395D2C97-2F1B-3DF9-A43C-FECDB4FE389F}"/>
                  </a:ext>
                </a:extLst>
              </p:cNvPr>
              <p:cNvSpPr/>
              <p:nvPr/>
            </p:nvSpPr>
            <p:spPr>
              <a:xfrm>
                <a:off x="7819020" y="4905183"/>
                <a:ext cx="442210" cy="314793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3CED682-F31B-75CF-0244-7AA9FC61E32F}"/>
                  </a:ext>
                </a:extLst>
              </p:cNvPr>
              <p:cNvSpPr txBox="1"/>
              <p:nvPr/>
            </p:nvSpPr>
            <p:spPr>
              <a:xfrm>
                <a:off x="9713475" y="5784692"/>
                <a:ext cx="62709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dirty="0"/>
                  <a:t>결과</a:t>
                </a:r>
              </a:p>
            </p:txBody>
          </p:sp>
        </p:grp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3EEBC299-B96C-7436-7ACA-D8D143EBB3C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672041" y="3881574"/>
              <a:ext cx="2965602" cy="177809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7D701330-FAD1-95AD-F387-9D843DB77ABC}"/>
              </a:ext>
            </a:extLst>
          </p:cNvPr>
          <p:cNvSpPr txBox="1"/>
          <p:nvPr/>
        </p:nvSpPr>
        <p:spPr>
          <a:xfrm>
            <a:off x="344554" y="211223"/>
            <a:ext cx="2044149" cy="954107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bg1"/>
                </a:solidFill>
              </a:rPr>
              <a:t>정보 </a:t>
            </a:r>
            <a:r>
              <a:rPr lang="en-US" altLang="ko-KR" sz="2800" b="1" dirty="0">
                <a:solidFill>
                  <a:schemeClr val="bg1"/>
                </a:solidFill>
              </a:rPr>
              <a:t>insert</a:t>
            </a:r>
          </a:p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1. </a:t>
            </a:r>
            <a:r>
              <a:rPr lang="en-US" altLang="ko-KR" sz="2800" b="1" dirty="0" err="1">
                <a:solidFill>
                  <a:schemeClr val="bg1"/>
                </a:solidFill>
              </a:rPr>
              <a:t>jsp</a:t>
            </a:r>
            <a:r>
              <a:rPr lang="ko-KR" altLang="en-US" sz="2800" b="1" dirty="0">
                <a:solidFill>
                  <a:schemeClr val="bg1"/>
                </a:solidFill>
              </a:rPr>
              <a:t> 생성</a:t>
            </a:r>
            <a:endParaRPr lang="en-US" altLang="ko-KR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5413358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5FA16DF-02BD-1D6B-E8E7-3BABD6A3D00D}"/>
              </a:ext>
            </a:extLst>
          </p:cNvPr>
          <p:cNvSpPr txBox="1"/>
          <p:nvPr/>
        </p:nvSpPr>
        <p:spPr>
          <a:xfrm>
            <a:off x="667063" y="1671403"/>
            <a:ext cx="985898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 err="1"/>
              <a:t>empBoard.jsp</a:t>
            </a:r>
            <a:r>
              <a:rPr lang="ko-KR" altLang="en-US" dirty="0"/>
              <a:t>에서 </a:t>
            </a:r>
            <a:r>
              <a:rPr lang="en-US" altLang="ko-KR" dirty="0" err="1"/>
              <a:t>empInsert.jsp</a:t>
            </a:r>
            <a:r>
              <a:rPr lang="en-US" altLang="ko-KR" dirty="0"/>
              <a:t> </a:t>
            </a:r>
            <a:r>
              <a:rPr lang="ko-KR" altLang="en-US" dirty="0"/>
              <a:t>화면으로 이동할 수 있도록</a:t>
            </a:r>
            <a:r>
              <a:rPr lang="en-US" altLang="ko-KR" dirty="0"/>
              <a:t>, </a:t>
            </a:r>
            <a:r>
              <a:rPr lang="en-US" altLang="ko-KR" dirty="0" err="1"/>
              <a:t>empBoard,jsp</a:t>
            </a:r>
            <a:r>
              <a:rPr lang="ko-KR" altLang="en-US" dirty="0"/>
              <a:t>에 </a:t>
            </a:r>
            <a:r>
              <a:rPr lang="en-US" altLang="ko-KR" dirty="0"/>
              <a:t>a</a:t>
            </a:r>
            <a:r>
              <a:rPr lang="ko-KR" altLang="en-US" dirty="0"/>
              <a:t>태그 삽입 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 err="1"/>
              <a:t>empInsert.jsp</a:t>
            </a:r>
            <a:r>
              <a:rPr lang="ko-KR" altLang="en-US" dirty="0"/>
              <a:t>화면에서 사원 게시판으로 갈 수 있도록</a:t>
            </a:r>
            <a:r>
              <a:rPr lang="en-US" altLang="ko-KR" dirty="0"/>
              <a:t>, a</a:t>
            </a:r>
            <a:r>
              <a:rPr lang="ko-KR" altLang="en-US" dirty="0"/>
              <a:t>태그 삽입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header</a:t>
            </a:r>
            <a:r>
              <a:rPr lang="ko-KR" altLang="en-US" dirty="0"/>
              <a:t>도 </a:t>
            </a:r>
            <a:r>
              <a:rPr lang="en-US" altLang="ko-KR" dirty="0"/>
              <a:t>include </a:t>
            </a:r>
            <a:r>
              <a:rPr lang="ko-KR" altLang="en-US" dirty="0"/>
              <a:t>해주기</a:t>
            </a:r>
            <a:endParaRPr lang="en-US" altLang="ko-KR" dirty="0"/>
          </a:p>
          <a:p>
            <a:pPr marL="342900" indent="-342900">
              <a:buAutoNum type="arabicPeriod"/>
            </a:pPr>
            <a:endParaRPr lang="ko-KR" altLang="en-US" dirty="0"/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1C951A12-2DA4-3708-0E93-740BC6CD8557}"/>
              </a:ext>
            </a:extLst>
          </p:cNvPr>
          <p:cNvGrpSpPr/>
          <p:nvPr/>
        </p:nvGrpSpPr>
        <p:grpSpPr>
          <a:xfrm>
            <a:off x="766146" y="2961191"/>
            <a:ext cx="8423579" cy="2987641"/>
            <a:chOff x="766146" y="2961191"/>
            <a:chExt cx="8423579" cy="2987641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CC6B2234-4596-1114-E303-8891CAFC9316}"/>
                </a:ext>
              </a:extLst>
            </p:cNvPr>
            <p:cNvGrpSpPr/>
            <p:nvPr/>
          </p:nvGrpSpPr>
          <p:grpSpPr>
            <a:xfrm>
              <a:off x="766146" y="2961191"/>
              <a:ext cx="8423579" cy="2987641"/>
              <a:chOff x="751156" y="2633982"/>
              <a:chExt cx="8423579" cy="2987641"/>
            </a:xfrm>
          </p:grpSpPr>
          <p:grpSp>
            <p:nvGrpSpPr>
              <p:cNvPr id="22" name="그룹 21">
                <a:extLst>
                  <a:ext uri="{FF2B5EF4-FFF2-40B4-BE49-F238E27FC236}">
                    <a16:creationId xmlns:a16="http://schemas.microsoft.com/office/drawing/2014/main" id="{E43828E9-C836-5535-BAED-FA2DCF1D66CC}"/>
                  </a:ext>
                </a:extLst>
              </p:cNvPr>
              <p:cNvGrpSpPr/>
              <p:nvPr/>
            </p:nvGrpSpPr>
            <p:grpSpPr>
              <a:xfrm>
                <a:off x="6317088" y="2633982"/>
                <a:ext cx="2857647" cy="2987641"/>
                <a:chOff x="6317088" y="2633982"/>
                <a:chExt cx="2857647" cy="2987641"/>
              </a:xfrm>
            </p:grpSpPr>
            <p:pic>
              <p:nvPicPr>
                <p:cNvPr id="9" name="그림 8">
                  <a:extLst>
                    <a:ext uri="{FF2B5EF4-FFF2-40B4-BE49-F238E27FC236}">
                      <a16:creationId xmlns:a16="http://schemas.microsoft.com/office/drawing/2014/main" id="{8E41624E-046C-21CE-ADFA-ACF101EE7A8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6317088" y="2633982"/>
                  <a:ext cx="2660787" cy="1466925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pic>
              <p:nvPicPr>
                <p:cNvPr id="14" name="그림 13">
                  <a:extLst>
                    <a:ext uri="{FF2B5EF4-FFF2-40B4-BE49-F238E27FC236}">
                      <a16:creationId xmlns:a16="http://schemas.microsoft.com/office/drawing/2014/main" id="{A69ABC6B-0C11-0F6F-794A-4A7921E9BBA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317088" y="4338857"/>
                  <a:ext cx="2857647" cy="1282766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</p:grpSp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99DFBCAB-EB39-3EAD-AC8E-41EF76EDEEAE}"/>
                  </a:ext>
                </a:extLst>
              </p:cNvPr>
              <p:cNvGrpSpPr/>
              <p:nvPr/>
            </p:nvGrpSpPr>
            <p:grpSpPr>
              <a:xfrm>
                <a:off x="751156" y="3367445"/>
                <a:ext cx="3639679" cy="1234377"/>
                <a:chOff x="751156" y="3367445"/>
                <a:chExt cx="3639679" cy="1234377"/>
              </a:xfrm>
            </p:grpSpPr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171A2A59-D67F-85A6-9F8C-2FF6573B6BBB}"/>
                    </a:ext>
                  </a:extLst>
                </p:cNvPr>
                <p:cNvSpPr txBox="1"/>
                <p:nvPr/>
              </p:nvSpPr>
              <p:spPr>
                <a:xfrm>
                  <a:off x="751156" y="3367445"/>
                  <a:ext cx="3348654" cy="307777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>
                  <a:spAutoFit/>
                </a:bodyPr>
                <a:lstStyle/>
                <a:p>
                  <a:r>
                    <a:rPr lang="en-US" altLang="ko-KR" sz="1400" u="sng" dirty="0">
                      <a:solidFill>
                        <a:srgbClr val="008080"/>
                      </a:solidFill>
                      <a:latin typeface="Consolas" panose="020B0609020204030204" pitchFamily="49" charset="0"/>
                    </a:rPr>
                    <a:t>&lt;</a:t>
                  </a:r>
                  <a:r>
                    <a:rPr lang="en-US" altLang="ko-KR" sz="1400" u="sng" dirty="0">
                      <a:solidFill>
                        <a:srgbClr val="3F7F7F"/>
                      </a:solidFill>
                      <a:latin typeface="Consolas" panose="020B0609020204030204" pitchFamily="49" charset="0"/>
                    </a:rPr>
                    <a:t>a</a:t>
                  </a:r>
                  <a:r>
                    <a:rPr lang="en-US" altLang="ko-KR" sz="1400" u="sng" dirty="0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 </a:t>
                  </a:r>
                  <a:r>
                    <a:rPr lang="en-US" altLang="ko-KR" sz="1400" u="sng" dirty="0" err="1">
                      <a:solidFill>
                        <a:srgbClr val="7F007F"/>
                      </a:solidFill>
                      <a:latin typeface="Consolas" panose="020B0609020204030204" pitchFamily="49" charset="0"/>
                    </a:rPr>
                    <a:t>href</a:t>
                  </a:r>
                  <a:r>
                    <a:rPr lang="en-US" altLang="ko-KR" sz="1400" u="sng" dirty="0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=</a:t>
                  </a:r>
                  <a:r>
                    <a:rPr lang="en-US" altLang="ko-KR" sz="1400" i="1" u="sng" dirty="0">
                      <a:solidFill>
                        <a:srgbClr val="2A00FF"/>
                      </a:solidFill>
                      <a:latin typeface="Consolas" panose="020B0609020204030204" pitchFamily="49" charset="0"/>
                    </a:rPr>
                    <a:t>"</a:t>
                  </a:r>
                  <a:r>
                    <a:rPr lang="en-US" altLang="ko-KR" sz="1400" i="1" u="sng" dirty="0" err="1">
                      <a:solidFill>
                        <a:srgbClr val="2A00FF"/>
                      </a:solidFill>
                      <a:latin typeface="Consolas" panose="020B0609020204030204" pitchFamily="49" charset="0"/>
                    </a:rPr>
                    <a:t>empInsert</a:t>
                  </a:r>
                  <a:r>
                    <a:rPr lang="en-US" altLang="ko-KR" sz="1400" i="1" u="sng" dirty="0">
                      <a:solidFill>
                        <a:srgbClr val="2A00FF"/>
                      </a:solidFill>
                      <a:latin typeface="Consolas" panose="020B0609020204030204" pitchFamily="49" charset="0"/>
                    </a:rPr>
                    <a:t>"</a:t>
                  </a:r>
                  <a:r>
                    <a:rPr lang="en-US" altLang="ko-KR" sz="1400" i="1" u="sng" dirty="0">
                      <a:solidFill>
                        <a:srgbClr val="008080"/>
                      </a:solidFill>
                      <a:latin typeface="Consolas" panose="020B0609020204030204" pitchFamily="49" charset="0"/>
                    </a:rPr>
                    <a:t>&gt;</a:t>
                  </a:r>
                  <a:r>
                    <a:rPr lang="ko-KR" altLang="en-US" sz="1400" i="1" u="sng" dirty="0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사원등록</a:t>
                  </a:r>
                  <a:r>
                    <a:rPr lang="en-US" altLang="ko-KR" sz="1400" i="1" u="sng" dirty="0">
                      <a:solidFill>
                        <a:srgbClr val="008080"/>
                      </a:solidFill>
                      <a:latin typeface="Consolas" panose="020B0609020204030204" pitchFamily="49" charset="0"/>
                    </a:rPr>
                    <a:t>&lt;/a&gt;</a:t>
                  </a:r>
                  <a:endParaRPr lang="ko-KR" altLang="en-US" sz="1400" dirty="0"/>
                </a:p>
              </p:txBody>
            </p:sp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8A8895CE-0D39-F661-BBD7-235EFE21F081}"/>
                    </a:ext>
                  </a:extLst>
                </p:cNvPr>
                <p:cNvSpPr txBox="1"/>
                <p:nvPr/>
              </p:nvSpPr>
              <p:spPr>
                <a:xfrm>
                  <a:off x="761342" y="4294045"/>
                  <a:ext cx="3629493" cy="307777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>
                  <a:spAutoFit/>
                </a:bodyPr>
                <a:lstStyle/>
                <a:p>
                  <a:r>
                    <a:rPr lang="en-US" altLang="ko-KR" sz="1400" u="sng" dirty="0">
                      <a:solidFill>
                        <a:srgbClr val="008080"/>
                      </a:solidFill>
                      <a:latin typeface="Consolas" panose="020B0609020204030204" pitchFamily="49" charset="0"/>
                    </a:rPr>
                    <a:t>&lt;</a:t>
                  </a:r>
                  <a:r>
                    <a:rPr lang="en-US" altLang="ko-KR" sz="1400" u="sng" dirty="0">
                      <a:solidFill>
                        <a:srgbClr val="3F7F7F"/>
                      </a:solidFill>
                      <a:latin typeface="Consolas" panose="020B0609020204030204" pitchFamily="49" charset="0"/>
                    </a:rPr>
                    <a:t>a</a:t>
                  </a:r>
                  <a:r>
                    <a:rPr lang="en-US" altLang="ko-KR" sz="1400" u="sng" dirty="0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 </a:t>
                  </a:r>
                  <a:r>
                    <a:rPr lang="en-US" altLang="ko-KR" sz="1400" u="sng" dirty="0" err="1">
                      <a:solidFill>
                        <a:srgbClr val="7F007F"/>
                      </a:solidFill>
                      <a:latin typeface="Consolas" panose="020B0609020204030204" pitchFamily="49" charset="0"/>
                    </a:rPr>
                    <a:t>href</a:t>
                  </a:r>
                  <a:r>
                    <a:rPr lang="en-US" altLang="ko-KR" sz="1400" u="sng" dirty="0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=</a:t>
                  </a:r>
                  <a:r>
                    <a:rPr lang="en-US" altLang="ko-KR" sz="1400" i="1" u="sng" dirty="0">
                      <a:solidFill>
                        <a:srgbClr val="2A00FF"/>
                      </a:solidFill>
                      <a:latin typeface="Consolas" panose="020B0609020204030204" pitchFamily="49" charset="0"/>
                    </a:rPr>
                    <a:t>"</a:t>
                  </a:r>
                  <a:r>
                    <a:rPr lang="en-US" altLang="ko-KR" sz="1400" i="1" u="sng" dirty="0" err="1">
                      <a:solidFill>
                        <a:srgbClr val="2A00FF"/>
                      </a:solidFill>
                      <a:latin typeface="Consolas" panose="020B0609020204030204" pitchFamily="49" charset="0"/>
                    </a:rPr>
                    <a:t>empBoard</a:t>
                  </a:r>
                  <a:r>
                    <a:rPr lang="en-US" altLang="ko-KR" sz="1400" i="1" u="sng" dirty="0">
                      <a:solidFill>
                        <a:srgbClr val="2A00FF"/>
                      </a:solidFill>
                      <a:latin typeface="Consolas" panose="020B0609020204030204" pitchFamily="49" charset="0"/>
                    </a:rPr>
                    <a:t>"</a:t>
                  </a:r>
                  <a:r>
                    <a:rPr lang="en-US" altLang="ko-KR" sz="1400" i="1" u="sng" dirty="0">
                      <a:solidFill>
                        <a:srgbClr val="008080"/>
                      </a:solidFill>
                      <a:latin typeface="Consolas" panose="020B0609020204030204" pitchFamily="49" charset="0"/>
                    </a:rPr>
                    <a:t>&gt;</a:t>
                  </a:r>
                  <a:r>
                    <a:rPr lang="ko-KR" altLang="en-US" sz="1400" i="1" u="sng" dirty="0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사원 게시판</a:t>
                  </a:r>
                  <a:r>
                    <a:rPr lang="en-US" altLang="ko-KR" sz="1400" i="1" u="sng" dirty="0">
                      <a:solidFill>
                        <a:srgbClr val="008080"/>
                      </a:solidFill>
                      <a:latin typeface="Consolas" panose="020B0609020204030204" pitchFamily="49" charset="0"/>
                    </a:rPr>
                    <a:t>&lt;/</a:t>
                  </a:r>
                  <a:r>
                    <a:rPr lang="en-US" altLang="ko-KR" sz="1400" i="1" u="sng" dirty="0">
                      <a:solidFill>
                        <a:srgbClr val="3F7F7F"/>
                      </a:solidFill>
                      <a:latin typeface="Consolas" panose="020B0609020204030204" pitchFamily="49" charset="0"/>
                    </a:rPr>
                    <a:t>a</a:t>
                  </a:r>
                  <a:r>
                    <a:rPr lang="en-US" altLang="ko-KR" sz="1400" i="1" u="sng" dirty="0">
                      <a:solidFill>
                        <a:srgbClr val="008080"/>
                      </a:solidFill>
                      <a:latin typeface="Consolas" panose="020B0609020204030204" pitchFamily="49" charset="0"/>
                    </a:rPr>
                    <a:t>&gt;</a:t>
                  </a:r>
                  <a:endParaRPr lang="ko-KR" altLang="en-US" sz="1400" dirty="0"/>
                </a:p>
              </p:txBody>
            </p:sp>
            <p:sp>
              <p:nvSpPr>
                <p:cNvPr id="23" name="더하기 기호 22">
                  <a:extLst>
                    <a:ext uri="{FF2B5EF4-FFF2-40B4-BE49-F238E27FC236}">
                      <a16:creationId xmlns:a16="http://schemas.microsoft.com/office/drawing/2014/main" id="{DB0116B5-451A-B15B-B6C3-1D7899CD67F8}"/>
                    </a:ext>
                  </a:extLst>
                </p:cNvPr>
                <p:cNvSpPr/>
                <p:nvPr/>
              </p:nvSpPr>
              <p:spPr>
                <a:xfrm>
                  <a:off x="2271010" y="3814996"/>
                  <a:ext cx="305079" cy="307777"/>
                </a:xfrm>
                <a:prstGeom prst="mathPlus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25" name="화살표: 오른쪽 24">
                <a:extLst>
                  <a:ext uri="{FF2B5EF4-FFF2-40B4-BE49-F238E27FC236}">
                    <a16:creationId xmlns:a16="http://schemas.microsoft.com/office/drawing/2014/main" id="{22AECC5F-2CA8-BBF7-17C2-74C9189D13F0}"/>
                  </a:ext>
                </a:extLst>
              </p:cNvPr>
              <p:cNvSpPr/>
              <p:nvPr/>
            </p:nvSpPr>
            <p:spPr>
              <a:xfrm>
                <a:off x="5044190" y="3725675"/>
                <a:ext cx="517161" cy="375232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41F222C2-4A24-FFAA-827E-B527BA007CEC}"/>
                </a:ext>
              </a:extLst>
            </p:cNvPr>
            <p:cNvGrpSpPr/>
            <p:nvPr/>
          </p:nvGrpSpPr>
          <p:grpSpPr>
            <a:xfrm>
              <a:off x="6332078" y="4078040"/>
              <a:ext cx="923161" cy="1768124"/>
              <a:chOff x="6332078" y="4078040"/>
              <a:chExt cx="923161" cy="1768124"/>
            </a:xfrm>
          </p:grpSpPr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B292D076-A967-FD42-07A6-B2BF5E370C67}"/>
                  </a:ext>
                </a:extLst>
              </p:cNvPr>
              <p:cNvSpPr/>
              <p:nvPr/>
            </p:nvSpPr>
            <p:spPr>
              <a:xfrm>
                <a:off x="6332078" y="4078040"/>
                <a:ext cx="758270" cy="276603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6741A0C8-6DDB-365F-CCD0-0A22C62D7F11}"/>
                  </a:ext>
                </a:extLst>
              </p:cNvPr>
              <p:cNvSpPr/>
              <p:nvPr/>
            </p:nvSpPr>
            <p:spPr>
              <a:xfrm>
                <a:off x="6332078" y="5597431"/>
                <a:ext cx="923161" cy="248733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A97FCED-0D75-E42B-E282-86A0907A9EE8}"/>
              </a:ext>
            </a:extLst>
          </p:cNvPr>
          <p:cNvSpPr txBox="1"/>
          <p:nvPr/>
        </p:nvSpPr>
        <p:spPr>
          <a:xfrm>
            <a:off x="344554" y="211223"/>
            <a:ext cx="2044149" cy="954107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bg1"/>
                </a:solidFill>
              </a:rPr>
              <a:t>정보 </a:t>
            </a:r>
            <a:r>
              <a:rPr lang="en-US" altLang="ko-KR" sz="2800" b="1" dirty="0">
                <a:solidFill>
                  <a:schemeClr val="bg1"/>
                </a:solidFill>
              </a:rPr>
              <a:t>insert</a:t>
            </a:r>
          </a:p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1. </a:t>
            </a:r>
            <a:r>
              <a:rPr lang="en-US" altLang="ko-KR" sz="2800" b="1" dirty="0" err="1">
                <a:solidFill>
                  <a:schemeClr val="bg1"/>
                </a:solidFill>
              </a:rPr>
              <a:t>jsp</a:t>
            </a:r>
            <a:r>
              <a:rPr lang="ko-KR" altLang="en-US" sz="2800" b="1" dirty="0">
                <a:solidFill>
                  <a:schemeClr val="bg1"/>
                </a:solidFill>
              </a:rPr>
              <a:t> 생성</a:t>
            </a:r>
            <a:endParaRPr lang="en-US" altLang="ko-KR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9966160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4576219" y="3075057"/>
            <a:ext cx="3039615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bg1"/>
                </a:solidFill>
              </a:rPr>
              <a:t>정보 </a:t>
            </a:r>
            <a:r>
              <a:rPr lang="en-US" altLang="ko-KR" sz="4000" b="1" dirty="0">
                <a:solidFill>
                  <a:schemeClr val="bg1"/>
                </a:solidFill>
              </a:rPr>
              <a:t>insert</a:t>
            </a:r>
          </a:p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2. </a:t>
            </a:r>
            <a:r>
              <a:rPr lang="ko-KR" altLang="en-US" sz="4000" b="1" dirty="0">
                <a:solidFill>
                  <a:schemeClr val="bg1"/>
                </a:solidFill>
              </a:rPr>
              <a:t>쿼리 생성</a:t>
            </a:r>
            <a:endParaRPr lang="en-US" altLang="ko-KR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8432507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A2DEE12-1A07-3AAD-69BA-E50A08EE1ADC}"/>
              </a:ext>
            </a:extLst>
          </p:cNvPr>
          <p:cNvSpPr txBox="1"/>
          <p:nvPr/>
        </p:nvSpPr>
        <p:spPr>
          <a:xfrm>
            <a:off x="643866" y="1731364"/>
            <a:ext cx="7067961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목적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이름 </a:t>
            </a:r>
            <a:r>
              <a:rPr lang="en-US" altLang="ko-KR" dirty="0"/>
              <a:t>/ </a:t>
            </a:r>
            <a:r>
              <a:rPr lang="ko-KR" altLang="en-US" dirty="0"/>
              <a:t>주민등록번호 앞자리 </a:t>
            </a:r>
            <a:r>
              <a:rPr lang="en-US" altLang="ko-KR" dirty="0"/>
              <a:t>, </a:t>
            </a:r>
            <a:r>
              <a:rPr lang="ko-KR" altLang="en-US" dirty="0"/>
              <a:t>뒷자리 정보를 클라이언트에게 받고 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사번 </a:t>
            </a:r>
            <a:r>
              <a:rPr lang="en-US" altLang="ko-KR" dirty="0"/>
              <a:t>=</a:t>
            </a:r>
            <a:r>
              <a:rPr lang="ko-KR" altLang="en-US" dirty="0"/>
              <a:t> 자동 </a:t>
            </a:r>
            <a:r>
              <a:rPr lang="ko-KR" altLang="en-US" dirty="0" err="1"/>
              <a:t>채번</a:t>
            </a:r>
            <a:r>
              <a:rPr lang="ko-KR" altLang="en-US" dirty="0"/>
              <a:t> 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사원 등록 시간 자동 저장 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r>
              <a:rPr lang="en-US" altLang="ko-KR" dirty="0"/>
              <a:t>&lt;</a:t>
            </a:r>
            <a:r>
              <a:rPr lang="ko-KR" altLang="en-US" dirty="0"/>
              <a:t>컬럼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dirty="0" err="1"/>
              <a:t>emp_no</a:t>
            </a:r>
            <a:r>
              <a:rPr lang="en-US" altLang="ko-KR" dirty="0"/>
              <a:t> //</a:t>
            </a:r>
            <a:r>
              <a:rPr lang="ko-KR" altLang="en-US" dirty="0"/>
              <a:t>사원번호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 err="1"/>
              <a:t>ename_kr</a:t>
            </a:r>
            <a:r>
              <a:rPr lang="en-US" altLang="ko-KR" dirty="0"/>
              <a:t> //</a:t>
            </a:r>
            <a:r>
              <a:rPr lang="ko-KR" altLang="en-US" dirty="0"/>
              <a:t>이름</a:t>
            </a:r>
            <a:r>
              <a:rPr lang="en-US" altLang="ko-KR" dirty="0"/>
              <a:t>(</a:t>
            </a:r>
            <a:r>
              <a:rPr lang="ko-KR" altLang="en-US" dirty="0"/>
              <a:t>한글</a:t>
            </a:r>
            <a:r>
              <a:rPr lang="en-US" altLang="ko-KR" dirty="0"/>
              <a:t>)</a:t>
            </a:r>
          </a:p>
          <a:p>
            <a:pPr marL="342900" indent="-342900">
              <a:buAutoNum type="arabicPeriod"/>
            </a:pPr>
            <a:r>
              <a:rPr lang="en-US" altLang="ko-KR" dirty="0" err="1"/>
              <a:t>emp_rrno</a:t>
            </a:r>
            <a:r>
              <a:rPr lang="en-US" altLang="ko-KR" dirty="0"/>
              <a:t> //</a:t>
            </a:r>
            <a:r>
              <a:rPr lang="ko-KR" altLang="en-US" dirty="0"/>
              <a:t>주민등록번호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 err="1"/>
              <a:t>join_date</a:t>
            </a:r>
            <a:r>
              <a:rPr lang="en-US" altLang="ko-KR" dirty="0"/>
              <a:t> //</a:t>
            </a:r>
            <a:r>
              <a:rPr lang="ko-KR" altLang="en-US" dirty="0"/>
              <a:t>가입일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203328A6-5AF9-C019-2A88-9C57D40E4686}"/>
              </a:ext>
            </a:extLst>
          </p:cNvPr>
          <p:cNvGrpSpPr/>
          <p:nvPr/>
        </p:nvGrpSpPr>
        <p:grpSpPr>
          <a:xfrm>
            <a:off x="758169" y="5053271"/>
            <a:ext cx="1886047" cy="1098606"/>
            <a:chOff x="963225" y="2879697"/>
            <a:chExt cx="1886047" cy="1098606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DF697F8C-1009-7D40-1A2E-650C39223B1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63225" y="2879697"/>
              <a:ext cx="1886047" cy="109860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2EB5A91-2020-1B1E-C078-04B901BC97A3}"/>
                </a:ext>
              </a:extLst>
            </p:cNvPr>
            <p:cNvSpPr/>
            <p:nvPr/>
          </p:nvSpPr>
          <p:spPr>
            <a:xfrm>
              <a:off x="1467770" y="3545889"/>
              <a:ext cx="1176446" cy="27660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8AE148E-F9AC-E6D3-9266-CF46595E5F61}"/>
              </a:ext>
            </a:extLst>
          </p:cNvPr>
          <p:cNvSpPr txBox="1"/>
          <p:nvPr/>
        </p:nvSpPr>
        <p:spPr>
          <a:xfrm>
            <a:off x="258755" y="229069"/>
            <a:ext cx="2180405" cy="954107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bg1"/>
                </a:solidFill>
              </a:rPr>
              <a:t>정보 </a:t>
            </a:r>
            <a:r>
              <a:rPr lang="en-US" altLang="ko-KR" sz="2800" b="1" dirty="0">
                <a:solidFill>
                  <a:schemeClr val="bg1"/>
                </a:solidFill>
              </a:rPr>
              <a:t>insert</a:t>
            </a:r>
          </a:p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2. </a:t>
            </a:r>
            <a:r>
              <a:rPr lang="ko-KR" altLang="en-US" sz="2800" b="1" dirty="0">
                <a:solidFill>
                  <a:schemeClr val="bg1"/>
                </a:solidFill>
              </a:rPr>
              <a:t>쿼리 생성</a:t>
            </a:r>
            <a:endParaRPr lang="en-US" altLang="ko-KR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8148257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D7B19B2-9BB8-A6FD-282E-081D0FE28A28}"/>
              </a:ext>
            </a:extLst>
          </p:cNvPr>
          <p:cNvSpPr txBox="1"/>
          <p:nvPr/>
        </p:nvSpPr>
        <p:spPr>
          <a:xfrm>
            <a:off x="3335311" y="1029058"/>
            <a:ext cx="4817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 BoardMapper.xml</a:t>
            </a:r>
            <a:r>
              <a:rPr lang="ko-KR" altLang="en-US" dirty="0"/>
              <a:t>에 아래 쿼리를 삽입한다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435BB61E-C540-B114-3EE0-D9234140A2E3}"/>
              </a:ext>
            </a:extLst>
          </p:cNvPr>
          <p:cNvGrpSpPr/>
          <p:nvPr/>
        </p:nvGrpSpPr>
        <p:grpSpPr>
          <a:xfrm>
            <a:off x="463812" y="1803325"/>
            <a:ext cx="10119242" cy="2862322"/>
            <a:chOff x="463812" y="2575318"/>
            <a:chExt cx="10119242" cy="2862322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203328A6-5AF9-C019-2A88-9C57D40E4686}"/>
                </a:ext>
              </a:extLst>
            </p:cNvPr>
            <p:cNvGrpSpPr/>
            <p:nvPr/>
          </p:nvGrpSpPr>
          <p:grpSpPr>
            <a:xfrm>
              <a:off x="463812" y="3201986"/>
              <a:ext cx="1886047" cy="1098606"/>
              <a:chOff x="963225" y="2879697"/>
              <a:chExt cx="1886047" cy="1098606"/>
            </a:xfrm>
          </p:grpSpPr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DF697F8C-1009-7D40-1A2E-650C39223B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63225" y="2879697"/>
                <a:ext cx="1886047" cy="1098606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F2EB5A91-2020-1B1E-C078-04B901BC97A3}"/>
                  </a:ext>
                </a:extLst>
              </p:cNvPr>
              <p:cNvSpPr/>
              <p:nvPr/>
            </p:nvSpPr>
            <p:spPr>
              <a:xfrm>
                <a:off x="1467770" y="3545889"/>
                <a:ext cx="1176446" cy="276603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65D531E-2205-E924-B70A-C4417FE5C3EB}"/>
                </a:ext>
              </a:extLst>
            </p:cNvPr>
            <p:cNvSpPr txBox="1"/>
            <p:nvPr/>
          </p:nvSpPr>
          <p:spPr>
            <a:xfrm>
              <a:off x="3700695" y="2575318"/>
              <a:ext cx="6882359" cy="286232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l"/>
              <a:r>
                <a:rPr lang="en-US" altLang="ko-KR" sz="12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 &lt;!-- insert </a:t>
              </a:r>
              <a:r>
                <a:rPr lang="ko-KR" altLang="en-US" sz="12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태그 사용 </a:t>
              </a:r>
              <a:r>
                <a:rPr lang="en-US" altLang="ko-KR" sz="12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/ </a:t>
              </a:r>
              <a:r>
                <a:rPr lang="en-US" altLang="ko-KR" sz="1200" dirty="0" err="1">
                  <a:solidFill>
                    <a:srgbClr val="3F5FBF"/>
                  </a:solidFill>
                  <a:latin typeface="Consolas" panose="020B0609020204030204" pitchFamily="49" charset="0"/>
                </a:rPr>
                <a:t>resultSet</a:t>
              </a:r>
              <a:r>
                <a:rPr lang="en-US" altLang="ko-KR" sz="12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 </a:t>
              </a:r>
              <a:r>
                <a:rPr lang="ko-KR" altLang="en-US" sz="12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속성 필요 없음 </a:t>
              </a:r>
              <a:r>
                <a:rPr lang="en-US" altLang="ko-KR" sz="12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--&gt;</a:t>
              </a:r>
            </a:p>
            <a:p>
              <a:pPr algn="l"/>
              <a:r>
                <a:rPr lang="en-US" altLang="ko-KR" sz="12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 &lt;!-- </a:t>
              </a:r>
              <a:r>
                <a:rPr lang="ko-KR" altLang="en-US" sz="12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사원 정보 등록 쿼리 </a:t>
              </a:r>
              <a:r>
                <a:rPr lang="en-US" altLang="ko-KR" sz="12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--&gt;</a:t>
              </a:r>
              <a:endPara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endParaRPr>
            </a:p>
            <a:p>
              <a:pPr algn="l"/>
              <a:r>
                <a:rPr lang="en-US" altLang="ko-KR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12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ko-KR" sz="12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insert </a:t>
              </a:r>
              <a:r>
                <a:rPr lang="en-US" altLang="ko-KR" sz="1200" dirty="0">
                  <a:solidFill>
                    <a:srgbClr val="7F007F"/>
                  </a:solidFill>
                  <a:latin typeface="Consolas" panose="020B0609020204030204" pitchFamily="49" charset="0"/>
                </a:rPr>
                <a:t>id</a:t>
              </a:r>
              <a:r>
                <a:rPr lang="en-US" altLang="ko-KR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ko-KR" sz="12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1200" i="1" dirty="0" err="1">
                  <a:solidFill>
                    <a:srgbClr val="2A00FF"/>
                  </a:solidFill>
                  <a:latin typeface="Consolas" panose="020B0609020204030204" pitchFamily="49" charset="0"/>
                </a:rPr>
                <a:t>empDataInsert</a:t>
              </a:r>
              <a:r>
                <a:rPr lang="en-US" altLang="ko-KR" sz="12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1200" i="1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/>
              <a:r>
                <a:rPr lang="en-US" altLang="ko-KR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    INSERT INTO </a:t>
              </a:r>
              <a:r>
                <a:rPr lang="en-US" altLang="ko-KR" sz="120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emp_tb</a:t>
              </a:r>
              <a:r>
                <a:rPr lang="en-US" altLang="ko-KR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(</a:t>
              </a:r>
              <a:r>
                <a:rPr lang="en-US" altLang="ko-KR" sz="120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emp_no,ename_kr,emp_rrno,join_date</a:t>
              </a:r>
              <a:r>
                <a:rPr lang="en-US" altLang="ko-KR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) </a:t>
              </a:r>
            </a:p>
            <a:p>
              <a:pPr algn="l"/>
              <a:r>
                <a:rPr lang="en-US" altLang="ko-KR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    VALUES</a:t>
              </a:r>
            </a:p>
            <a:p>
              <a:pPr algn="l"/>
              <a:r>
                <a:rPr lang="ko-KR" altLang="en-US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    </a:t>
              </a:r>
              <a:r>
                <a:rPr lang="en-US" altLang="ko-KR" sz="12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&lt;!-- || = </a:t>
              </a:r>
              <a:r>
                <a:rPr lang="ko-KR" altLang="en-US" sz="12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문자열 합치기 </a:t>
              </a:r>
              <a:r>
                <a:rPr lang="en-US" altLang="ko-KR" sz="12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--&gt;</a:t>
              </a:r>
            </a:p>
            <a:p>
              <a:pPr algn="l"/>
              <a:r>
                <a:rPr lang="ko-KR" altLang="en-US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    </a:t>
              </a:r>
              <a:r>
                <a:rPr lang="en-US" altLang="ko-KR" sz="12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&lt;!-- NVL = Null Value</a:t>
              </a:r>
              <a:r>
                <a:rPr lang="ko-KR" altLang="en-US" sz="12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의 약자로써</a:t>
              </a:r>
              <a:r>
                <a:rPr lang="en-US" altLang="ko-KR" sz="12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, Null</a:t>
              </a:r>
              <a:r>
                <a:rPr lang="ko-KR" altLang="en-US" sz="12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값일 경우 </a:t>
              </a:r>
              <a:r>
                <a:rPr lang="en-US" altLang="ko-KR" sz="12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default</a:t>
              </a:r>
              <a:r>
                <a:rPr lang="ko-KR" altLang="en-US" sz="12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값을 </a:t>
              </a:r>
              <a:r>
                <a:rPr lang="en-US" altLang="ko-KR" sz="12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N</a:t>
              </a:r>
              <a:r>
                <a:rPr lang="ko-KR" altLang="en-US" sz="12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으로 두기 </a:t>
              </a:r>
              <a:r>
                <a:rPr lang="en-US" altLang="ko-KR" sz="12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--&gt;</a:t>
              </a:r>
            </a:p>
            <a:p>
              <a:pPr algn="l"/>
              <a:r>
                <a:rPr lang="ko-KR" altLang="en-US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    </a:t>
              </a:r>
              <a:r>
                <a:rPr lang="en-US" altLang="ko-KR" sz="12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&lt;!-- SUBSTR = </a:t>
              </a:r>
              <a:r>
                <a:rPr lang="ko-KR" altLang="en-US" sz="12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앞 문자에서 </a:t>
              </a:r>
              <a:r>
                <a:rPr lang="en-US" altLang="ko-KR" sz="12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N</a:t>
              </a:r>
              <a:r>
                <a:rPr lang="ko-KR" altLang="en-US" sz="12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번째까지 자르겠다</a:t>
              </a:r>
              <a:r>
                <a:rPr lang="en-US" altLang="ko-KR" sz="12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.(</a:t>
              </a:r>
              <a:r>
                <a:rPr lang="ko-KR" altLang="en-US" sz="12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여기선 </a:t>
              </a:r>
              <a:r>
                <a:rPr lang="en-US" altLang="ko-KR" sz="12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3) --&gt;</a:t>
              </a:r>
              <a:endParaRPr lang="ko-KR" altLang="en-US" sz="1200" dirty="0">
                <a:solidFill>
                  <a:srgbClr val="000000"/>
                </a:solidFill>
                <a:latin typeface="Consolas" panose="020B0609020204030204" pitchFamily="49" charset="0"/>
              </a:endParaRPr>
            </a:p>
            <a:p>
              <a:pPr algn="l"/>
              <a:r>
                <a:rPr lang="en-US" altLang="ko-KR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   ('NM'||(SELECT NVL(SUBSTR(MAX(EMP_NO),3),1000)+1 FROM EMP_TB ),</a:t>
              </a:r>
            </a:p>
            <a:p>
              <a:pPr algn="l"/>
              <a:r>
                <a:rPr lang="en-US" altLang="ko-KR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   #{ename_kr},</a:t>
              </a:r>
            </a:p>
            <a:p>
              <a:pPr algn="l"/>
              <a:r>
                <a:rPr lang="en-US" altLang="ko-KR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   #{emp_rrno_F}||'-'||#{emp_rrno_B},</a:t>
              </a:r>
              <a:endParaRPr lang="ko-KR" altLang="en-US" sz="1200" dirty="0">
                <a:solidFill>
                  <a:srgbClr val="000000"/>
                </a:solidFill>
                <a:latin typeface="Consolas" panose="020B0609020204030204" pitchFamily="49" charset="0"/>
              </a:endParaRPr>
            </a:p>
            <a:p>
              <a:pPr algn="l"/>
              <a:r>
                <a:rPr lang="ko-KR" altLang="en-US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   </a:t>
              </a:r>
              <a:r>
                <a:rPr lang="en-US" altLang="ko-KR" sz="12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&lt;!-- </a:t>
              </a:r>
              <a:r>
                <a:rPr lang="en-US" altLang="ko-KR" sz="1200" u="sng" dirty="0" err="1">
                  <a:solidFill>
                    <a:srgbClr val="3F5FBF"/>
                  </a:solidFill>
                  <a:latin typeface="Consolas" panose="020B0609020204030204" pitchFamily="49" charset="0"/>
                </a:rPr>
                <a:t>sysdate</a:t>
              </a:r>
              <a:r>
                <a:rPr lang="en-US" altLang="ko-KR" sz="1200" u="sng" dirty="0">
                  <a:solidFill>
                    <a:srgbClr val="3F5FBF"/>
                  </a:solidFill>
                  <a:latin typeface="Consolas" panose="020B0609020204030204" pitchFamily="49" charset="0"/>
                </a:rPr>
                <a:t> = oracle</a:t>
              </a:r>
              <a:r>
                <a:rPr lang="ko-KR" altLang="en-US" sz="1200" u="sng" dirty="0">
                  <a:solidFill>
                    <a:srgbClr val="3F5FBF"/>
                  </a:solidFill>
                  <a:latin typeface="Consolas" panose="020B0609020204030204" pitchFamily="49" charset="0"/>
                </a:rPr>
                <a:t>문법 </a:t>
              </a:r>
              <a:r>
                <a:rPr lang="en-US" altLang="ko-KR" sz="1200" u="sng" dirty="0">
                  <a:solidFill>
                    <a:srgbClr val="3F5FBF"/>
                  </a:solidFill>
                  <a:latin typeface="Consolas" panose="020B0609020204030204" pitchFamily="49" charset="0"/>
                </a:rPr>
                <a:t>/ </a:t>
              </a:r>
              <a:r>
                <a:rPr lang="ko-KR" altLang="en-US" sz="1200" u="sng" dirty="0">
                  <a:solidFill>
                    <a:srgbClr val="3F5FBF"/>
                  </a:solidFill>
                  <a:latin typeface="Consolas" panose="020B0609020204030204" pitchFamily="49" charset="0"/>
                </a:rPr>
                <a:t>현재 날짜를 출력함 </a:t>
              </a:r>
              <a:r>
                <a:rPr lang="en-US" altLang="ko-KR" sz="1200" u="sng" dirty="0">
                  <a:solidFill>
                    <a:srgbClr val="3F5FBF"/>
                  </a:solidFill>
                  <a:latin typeface="Consolas" panose="020B0609020204030204" pitchFamily="49" charset="0"/>
                </a:rPr>
                <a:t>--&gt;</a:t>
              </a:r>
            </a:p>
            <a:p>
              <a:pPr algn="l"/>
              <a:r>
                <a:rPr lang="en-US" altLang="ko-KR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   </a:t>
              </a:r>
              <a:r>
                <a:rPr lang="en-US" altLang="ko-KR" sz="1200" u="sng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sysdate</a:t>
              </a:r>
              <a:endParaRPr lang="en-US" altLang="ko-KR" sz="1200" u="sng" dirty="0">
                <a:solidFill>
                  <a:srgbClr val="000000"/>
                </a:solidFill>
                <a:latin typeface="Consolas" panose="020B0609020204030204" pitchFamily="49" charset="0"/>
              </a:endParaRPr>
            </a:p>
            <a:p>
              <a:pPr algn="l"/>
              <a:r>
                <a:rPr lang="ko-KR" altLang="en-US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   </a:t>
              </a:r>
              <a:r>
                <a:rPr lang="en-US" altLang="ko-KR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)</a:t>
              </a:r>
            </a:p>
            <a:p>
              <a:pPr algn="l"/>
              <a:r>
                <a:rPr lang="en-US" altLang="ko-KR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</a:t>
              </a:r>
              <a:r>
                <a:rPr lang="en-US" altLang="ko-KR" sz="12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&lt;/</a:t>
              </a:r>
              <a:r>
                <a:rPr lang="en-US" altLang="ko-KR" sz="12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insert</a:t>
              </a:r>
              <a:r>
                <a:rPr lang="en-US" altLang="ko-KR" sz="12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  <a:endParaRPr lang="ko-KR" altLang="en-US" sz="1200" dirty="0"/>
            </a:p>
          </p:txBody>
        </p:sp>
        <p:sp>
          <p:nvSpPr>
            <p:cNvPr id="10" name="화살표: 오른쪽 9">
              <a:extLst>
                <a:ext uri="{FF2B5EF4-FFF2-40B4-BE49-F238E27FC236}">
                  <a16:creationId xmlns:a16="http://schemas.microsoft.com/office/drawing/2014/main" id="{500B0CE5-D46B-509B-9692-38C0B4B82E83}"/>
                </a:ext>
              </a:extLst>
            </p:cNvPr>
            <p:cNvSpPr/>
            <p:nvPr/>
          </p:nvSpPr>
          <p:spPr>
            <a:xfrm>
              <a:off x="2585803" y="3612987"/>
              <a:ext cx="749508" cy="393492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4C8A8177-36EF-0271-4BBE-681E0FCCF793}"/>
              </a:ext>
            </a:extLst>
          </p:cNvPr>
          <p:cNvSpPr txBox="1"/>
          <p:nvPr/>
        </p:nvSpPr>
        <p:spPr>
          <a:xfrm>
            <a:off x="542005" y="4840912"/>
            <a:ext cx="7263527" cy="178510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질문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b="1" dirty="0"/>
              <a:t>왜 </a:t>
            </a:r>
            <a:r>
              <a:rPr lang="en-US" altLang="ko-KR" b="1" dirty="0"/>
              <a:t>insert</a:t>
            </a:r>
            <a:r>
              <a:rPr lang="ko-KR" altLang="en-US" b="1" dirty="0"/>
              <a:t>태그에는 </a:t>
            </a:r>
            <a:r>
              <a:rPr lang="en-US" altLang="ko-KR" b="1" dirty="0" err="1"/>
              <a:t>resultType</a:t>
            </a:r>
            <a:r>
              <a:rPr lang="ko-KR" altLang="en-US" b="1" dirty="0"/>
              <a:t>을 설정하지 않나요</a:t>
            </a:r>
            <a:r>
              <a:rPr lang="en-US" altLang="ko-KR" b="1" dirty="0"/>
              <a:t>?</a:t>
            </a:r>
          </a:p>
          <a:p>
            <a:pPr marL="800100" lvl="1" indent="-342900">
              <a:buAutoNum type="arabicPeriod"/>
            </a:pPr>
            <a:r>
              <a:rPr lang="en-US" altLang="ko-KR" sz="1400" dirty="0"/>
              <a:t>insert</a:t>
            </a:r>
            <a:r>
              <a:rPr lang="ko-KR" altLang="en-US" sz="1400" dirty="0"/>
              <a:t>는 </a:t>
            </a:r>
            <a:r>
              <a:rPr lang="en-US" altLang="ko-KR" sz="1400" dirty="0"/>
              <a:t>DB</a:t>
            </a:r>
            <a:r>
              <a:rPr lang="ko-KR" altLang="en-US" sz="1400" dirty="0"/>
              <a:t>에 값을 넣는 태그이기 때문에</a:t>
            </a:r>
            <a:r>
              <a:rPr lang="en-US" altLang="ko-KR" sz="1400" dirty="0"/>
              <a:t>, </a:t>
            </a:r>
            <a:r>
              <a:rPr lang="ko-KR" altLang="en-US" sz="1400" dirty="0"/>
              <a:t>반환 타입이 존재하지 않아도 됩니다</a:t>
            </a:r>
            <a:r>
              <a:rPr lang="en-US" altLang="ko-KR" sz="1400" dirty="0"/>
              <a:t>. </a:t>
            </a:r>
          </a:p>
          <a:p>
            <a:pPr marL="800100" lvl="1" indent="-342900">
              <a:buAutoNum type="arabicPeriod"/>
            </a:pPr>
            <a:r>
              <a:rPr lang="en-US" altLang="ko-KR" sz="1400" dirty="0"/>
              <a:t>java &gt; DB</a:t>
            </a:r>
            <a:r>
              <a:rPr lang="ko-KR" altLang="en-US" sz="1400" dirty="0"/>
              <a:t>로 값을 넣어준 후 종료되는 쿼리이기 때문입니다</a:t>
            </a:r>
            <a:r>
              <a:rPr lang="en-US" altLang="ko-KR" sz="1400" dirty="0"/>
              <a:t>. </a:t>
            </a:r>
          </a:p>
          <a:p>
            <a:pPr marL="800100" lvl="1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r>
              <a:rPr lang="ko-KR" altLang="en-US" b="1" dirty="0"/>
              <a:t>위에 적힌 코드 설명 해주세요</a:t>
            </a:r>
            <a:endParaRPr lang="en-US" altLang="ko-KR" b="1" dirty="0"/>
          </a:p>
          <a:p>
            <a:pPr marL="800100" lvl="1" indent="-342900">
              <a:buAutoNum type="arabicPeriod"/>
            </a:pPr>
            <a:r>
              <a:rPr lang="ko-KR" altLang="en-US" sz="1400" dirty="0"/>
              <a:t>주석을 잘 읽어보세요</a:t>
            </a:r>
            <a:r>
              <a:rPr lang="en-US" altLang="ko-KR" sz="1400" dirty="0"/>
              <a:t>. </a:t>
            </a:r>
            <a:endParaRPr lang="ko-KR" altLang="en-US" sz="1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BE9D696-3A5B-412E-E4CA-BCD9E34AFCB7}"/>
              </a:ext>
            </a:extLst>
          </p:cNvPr>
          <p:cNvSpPr txBox="1"/>
          <p:nvPr/>
        </p:nvSpPr>
        <p:spPr>
          <a:xfrm>
            <a:off x="258755" y="229069"/>
            <a:ext cx="2180405" cy="954107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bg1"/>
                </a:solidFill>
              </a:rPr>
              <a:t>정보 </a:t>
            </a:r>
            <a:r>
              <a:rPr lang="en-US" altLang="ko-KR" sz="2800" b="1" dirty="0">
                <a:solidFill>
                  <a:schemeClr val="bg1"/>
                </a:solidFill>
              </a:rPr>
              <a:t>insert</a:t>
            </a:r>
          </a:p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2. </a:t>
            </a:r>
            <a:r>
              <a:rPr lang="ko-KR" altLang="en-US" sz="2800" b="1" dirty="0">
                <a:solidFill>
                  <a:schemeClr val="bg1"/>
                </a:solidFill>
              </a:rPr>
              <a:t>쿼리 생성</a:t>
            </a:r>
            <a:endParaRPr lang="en-US" altLang="ko-KR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6280988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4585836" y="3075057"/>
            <a:ext cx="3020379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bg1"/>
                </a:solidFill>
              </a:rPr>
              <a:t>정보 </a:t>
            </a:r>
            <a:r>
              <a:rPr lang="en-US" altLang="ko-KR" sz="4000" b="1" dirty="0">
                <a:solidFill>
                  <a:schemeClr val="bg1"/>
                </a:solidFill>
              </a:rPr>
              <a:t>insert</a:t>
            </a:r>
          </a:p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3. Dao</a:t>
            </a:r>
            <a:r>
              <a:rPr lang="ko-KR" altLang="en-US" sz="4000" b="1" dirty="0">
                <a:solidFill>
                  <a:schemeClr val="bg1"/>
                </a:solidFill>
              </a:rPr>
              <a:t> 작성</a:t>
            </a:r>
            <a:endParaRPr lang="en-US" altLang="ko-KR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9797057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8490DB3-78CE-F892-23FF-5DB63F87CF87}"/>
              </a:ext>
            </a:extLst>
          </p:cNvPr>
          <p:cNvSpPr txBox="1"/>
          <p:nvPr/>
        </p:nvSpPr>
        <p:spPr>
          <a:xfrm>
            <a:off x="355599" y="1452033"/>
            <a:ext cx="99437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b="1" dirty="0"/>
              <a:t>&lt;</a:t>
            </a:r>
            <a:r>
              <a:rPr lang="ko-KR" altLang="en-US" sz="1800" b="1" dirty="0"/>
              <a:t>참고</a:t>
            </a:r>
            <a:r>
              <a:rPr lang="en-US" altLang="ko-KR" sz="1800" b="1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dirty="0"/>
              <a:t>방금 만든 쿼리를 실행할 </a:t>
            </a:r>
            <a:r>
              <a:rPr lang="en-US" altLang="ko-KR" dirty="0"/>
              <a:t>Dao</a:t>
            </a:r>
            <a:r>
              <a:rPr lang="ko-KR" altLang="en-US" dirty="0"/>
              <a:t>를 생성합니다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굳이 새로운 </a:t>
            </a:r>
            <a:r>
              <a:rPr lang="en-US" altLang="ko-KR" dirty="0"/>
              <a:t>Dao</a:t>
            </a:r>
            <a:r>
              <a:rPr lang="ko-KR" altLang="en-US" dirty="0"/>
              <a:t>를 만들어주지 않아도 괜찮습니다</a:t>
            </a:r>
            <a:r>
              <a:rPr lang="en-US" altLang="ko-KR" dirty="0"/>
              <a:t>. </a:t>
            </a:r>
            <a:r>
              <a:rPr lang="ko-KR" altLang="en-US" dirty="0"/>
              <a:t>기존에 생성했던 </a:t>
            </a:r>
            <a:r>
              <a:rPr lang="en-US" altLang="ko-KR" dirty="0"/>
              <a:t>Dao</a:t>
            </a:r>
            <a:r>
              <a:rPr lang="ko-KR" altLang="en-US" dirty="0"/>
              <a:t>에 코드를 추가합니다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D0930DF7-D5D0-F180-A34E-5E4674B6BB25}"/>
              </a:ext>
            </a:extLst>
          </p:cNvPr>
          <p:cNvGrpSpPr/>
          <p:nvPr/>
        </p:nvGrpSpPr>
        <p:grpSpPr>
          <a:xfrm>
            <a:off x="398935" y="2448941"/>
            <a:ext cx="9088969" cy="1638384"/>
            <a:chOff x="403168" y="3185541"/>
            <a:chExt cx="9088969" cy="1638384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B6EC28BA-5079-822B-C299-9504D3A37F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3168" y="3185541"/>
              <a:ext cx="2190863" cy="163838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CEF6A011-27FA-1B21-E65C-F5467DA19F8E}"/>
                </a:ext>
              </a:extLst>
            </p:cNvPr>
            <p:cNvSpPr/>
            <p:nvPr/>
          </p:nvSpPr>
          <p:spPr>
            <a:xfrm>
              <a:off x="1273157" y="4256118"/>
              <a:ext cx="1199110" cy="20158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화살표: 오른쪽 6">
              <a:extLst>
                <a:ext uri="{FF2B5EF4-FFF2-40B4-BE49-F238E27FC236}">
                  <a16:creationId xmlns:a16="http://schemas.microsoft.com/office/drawing/2014/main" id="{FEC503A0-CC97-B300-7298-B5F163AAD3C5}"/>
                </a:ext>
              </a:extLst>
            </p:cNvPr>
            <p:cNvSpPr/>
            <p:nvPr/>
          </p:nvSpPr>
          <p:spPr>
            <a:xfrm>
              <a:off x="2747434" y="3812116"/>
              <a:ext cx="495300" cy="385234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D96143E-B122-1E65-5BE9-A88F20013AE2}"/>
                </a:ext>
              </a:extLst>
            </p:cNvPr>
            <p:cNvSpPr txBox="1"/>
            <p:nvPr/>
          </p:nvSpPr>
          <p:spPr>
            <a:xfrm>
              <a:off x="3396137" y="3812116"/>
              <a:ext cx="6096000" cy="33855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altLang="ko-KR" sz="16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int</a:t>
              </a:r>
              <a:r>
                <a:rPr lang="en-US" altLang="ko-KR" sz="16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1600" b="1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empDataInsert</a:t>
              </a:r>
              <a:r>
                <a:rPr lang="en-US" altLang="ko-KR" sz="16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(</a:t>
              </a:r>
              <a:r>
                <a:rPr lang="en-US" altLang="ko-KR" sz="1600" b="1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BoardDto</a:t>
              </a:r>
              <a:r>
                <a:rPr lang="en-US" altLang="ko-KR" sz="16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1600" b="1" dirty="0" err="1">
                  <a:solidFill>
                    <a:srgbClr val="6A3E3E"/>
                  </a:solidFill>
                  <a:latin typeface="Consolas" panose="020B0609020204030204" pitchFamily="49" charset="0"/>
                </a:rPr>
                <a:t>boardDto</a:t>
              </a:r>
              <a:r>
                <a:rPr lang="en-US" altLang="ko-KR" sz="16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) </a:t>
              </a:r>
              <a:r>
                <a:rPr lang="en-US" altLang="ko-KR" sz="16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throws</a:t>
              </a:r>
              <a:r>
                <a:rPr lang="en-US" altLang="ko-KR" sz="16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Exception;</a:t>
              </a:r>
              <a:endParaRPr lang="ko-KR" altLang="en-US" sz="1600" dirty="0"/>
            </a:p>
          </p:txBody>
        </p:sp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4B2C2FE-0D72-A847-97C5-23DD7DA3FC0F}"/>
              </a:ext>
            </a:extLst>
          </p:cNvPr>
          <p:cNvSpPr/>
          <p:nvPr/>
        </p:nvSpPr>
        <p:spPr>
          <a:xfrm>
            <a:off x="3429343" y="3108885"/>
            <a:ext cx="452624" cy="2523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0E32735-0850-A215-DE91-D67D06863823}"/>
              </a:ext>
            </a:extLst>
          </p:cNvPr>
          <p:cNvSpPr txBox="1"/>
          <p:nvPr/>
        </p:nvSpPr>
        <p:spPr>
          <a:xfrm>
            <a:off x="398935" y="4403849"/>
            <a:ext cx="10997819" cy="172354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질문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b="1" dirty="0"/>
              <a:t>왜 데이터 타입이 </a:t>
            </a:r>
            <a:r>
              <a:rPr lang="en-US" altLang="ko-KR" b="1" dirty="0"/>
              <a:t>int </a:t>
            </a:r>
            <a:r>
              <a:rPr lang="ko-KR" altLang="en-US" b="1" dirty="0"/>
              <a:t>인가요</a:t>
            </a:r>
            <a:r>
              <a:rPr lang="en-US" altLang="ko-KR" b="1" dirty="0"/>
              <a:t>?</a:t>
            </a:r>
          </a:p>
          <a:p>
            <a:pPr marL="800100" lvl="1" indent="-342900">
              <a:buAutoNum type="arabicPeriod"/>
            </a:pPr>
            <a:r>
              <a:rPr lang="en-US" altLang="ko-KR" sz="1400" dirty="0"/>
              <a:t>insert / delete / update</a:t>
            </a:r>
            <a:r>
              <a:rPr lang="ko-KR" altLang="en-US" sz="1400" dirty="0"/>
              <a:t>의 쿼리 실행 결과 반환 값의 데이터 타입은 </a:t>
            </a:r>
            <a:r>
              <a:rPr lang="en-US" altLang="ko-KR" sz="1400" dirty="0"/>
              <a:t>int</a:t>
            </a:r>
            <a:r>
              <a:rPr lang="ko-KR" altLang="en-US" sz="1400" dirty="0"/>
              <a:t>입니다</a:t>
            </a:r>
            <a:r>
              <a:rPr lang="en-US" altLang="ko-KR" sz="1400" dirty="0"/>
              <a:t>.</a:t>
            </a:r>
          </a:p>
          <a:p>
            <a:pPr marL="800100" lvl="1" indent="-342900">
              <a:buAutoNum type="arabicPeriod"/>
            </a:pPr>
            <a:r>
              <a:rPr lang="ko-KR" altLang="en-US" sz="1400" dirty="0"/>
              <a:t>예를 들어</a:t>
            </a:r>
            <a:r>
              <a:rPr lang="en-US" altLang="ko-KR" sz="1400" dirty="0"/>
              <a:t>, insert</a:t>
            </a:r>
            <a:r>
              <a:rPr lang="ko-KR" altLang="en-US" sz="1400" dirty="0"/>
              <a:t>작업을 진행해서 </a:t>
            </a:r>
            <a:r>
              <a:rPr lang="en-US" altLang="ko-KR" sz="1400" dirty="0"/>
              <a:t>DB-row</a:t>
            </a:r>
            <a:r>
              <a:rPr lang="ko-KR" altLang="en-US" sz="1400" dirty="0"/>
              <a:t>가 </a:t>
            </a:r>
            <a:r>
              <a:rPr lang="en-US" altLang="ko-KR" sz="1400" dirty="0"/>
              <a:t>100</a:t>
            </a:r>
            <a:r>
              <a:rPr lang="ko-KR" altLang="en-US" sz="1400" dirty="0"/>
              <a:t>줄이 추가됐다고 하면</a:t>
            </a:r>
            <a:r>
              <a:rPr lang="en-US" altLang="ko-KR" sz="1400" dirty="0"/>
              <a:t> </a:t>
            </a:r>
            <a:r>
              <a:rPr lang="ko-KR" altLang="en-US" sz="1400" dirty="0"/>
              <a:t>숫자 </a:t>
            </a:r>
            <a:r>
              <a:rPr lang="en-US" altLang="ko-KR" sz="1400" dirty="0"/>
              <a:t>100</a:t>
            </a:r>
            <a:r>
              <a:rPr lang="ko-KR" altLang="en-US" sz="1400" dirty="0"/>
              <a:t>이 반환되어 해당 숫자로 </a:t>
            </a:r>
            <a:r>
              <a:rPr lang="en-US" altLang="ko-KR" sz="1400" dirty="0"/>
              <a:t>DB</a:t>
            </a:r>
            <a:r>
              <a:rPr lang="ko-KR" altLang="en-US" sz="1400" dirty="0"/>
              <a:t>에 값이 잘 </a:t>
            </a:r>
            <a:br>
              <a:rPr lang="en-US" altLang="ko-KR" sz="1400" dirty="0"/>
            </a:br>
            <a:r>
              <a:rPr lang="ko-KR" altLang="en-US" sz="1400" dirty="0"/>
              <a:t>들어갔는지 확인 가능합니다</a:t>
            </a:r>
            <a:endParaRPr lang="en-US" altLang="ko-KR" sz="1400" dirty="0"/>
          </a:p>
          <a:p>
            <a:pPr marL="800100" lvl="1" indent="-342900">
              <a:buFontTx/>
              <a:buAutoNum type="arabicPeriod"/>
            </a:pPr>
            <a:r>
              <a:rPr lang="ko-KR" altLang="en-US" sz="1400" dirty="0"/>
              <a:t>즉</a:t>
            </a:r>
            <a:r>
              <a:rPr lang="en-US" altLang="ko-KR" sz="1400" dirty="0"/>
              <a:t>, insert / delete / update </a:t>
            </a:r>
            <a:r>
              <a:rPr lang="ko-KR" altLang="en-US" sz="1400" dirty="0"/>
              <a:t>쿼리는</a:t>
            </a:r>
            <a:r>
              <a:rPr lang="en-US" altLang="ko-KR" sz="1400" dirty="0"/>
              <a:t> DB</a:t>
            </a:r>
            <a:r>
              <a:rPr lang="ko-KR" altLang="en-US" sz="1400" dirty="0"/>
              <a:t>에 영향을 준 컬럼의 수가 반환됩니다</a:t>
            </a:r>
            <a:endParaRPr lang="en-US" altLang="ko-KR" sz="1400" dirty="0"/>
          </a:p>
          <a:p>
            <a:pPr marL="800100" lvl="1" indent="-342900">
              <a:buFontTx/>
              <a:buAutoNum type="arabicPeriod"/>
            </a:pPr>
            <a:r>
              <a:rPr lang="ko-KR" altLang="en-US" sz="1400" dirty="0"/>
              <a:t>참고</a:t>
            </a:r>
            <a:r>
              <a:rPr lang="en-US" altLang="ko-KR" sz="1400" dirty="0"/>
              <a:t>!) insert </a:t>
            </a:r>
            <a:r>
              <a:rPr lang="ko-KR" altLang="en-US" sz="1400" dirty="0"/>
              <a:t>작업을 진행했는데 결과값이 </a:t>
            </a:r>
            <a:r>
              <a:rPr lang="en-US" altLang="ko-KR" sz="1400" dirty="0"/>
              <a:t>0</a:t>
            </a:r>
            <a:r>
              <a:rPr lang="ko-KR" altLang="en-US" sz="1400" dirty="0"/>
              <a:t>이라면 </a:t>
            </a:r>
            <a:r>
              <a:rPr lang="en-US" altLang="ko-KR" sz="1400" dirty="0"/>
              <a:t>insert</a:t>
            </a:r>
            <a:r>
              <a:rPr lang="ko-KR" altLang="en-US" sz="1400" dirty="0"/>
              <a:t>가 잘 되지 않은 것입니다</a:t>
            </a:r>
            <a:r>
              <a:rPr lang="en-US" altLang="ko-KR" sz="1400" dirty="0"/>
              <a:t>. </a:t>
            </a:r>
            <a:r>
              <a:rPr lang="ko-KR" altLang="en-US" sz="1400" dirty="0"/>
              <a:t>이를 사용해 </a:t>
            </a:r>
            <a:r>
              <a:rPr lang="en-US" altLang="ko-KR" sz="1400" dirty="0"/>
              <a:t>valid </a:t>
            </a:r>
            <a:r>
              <a:rPr lang="ko-KR" altLang="en-US" sz="1400" dirty="0"/>
              <a:t>문법을 작성할 수 있습니다</a:t>
            </a:r>
            <a:endParaRPr lang="en-US" altLang="ko-KR" sz="1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EE793A-1770-54E0-FDE7-59A064F95A39}"/>
              </a:ext>
            </a:extLst>
          </p:cNvPr>
          <p:cNvSpPr txBox="1"/>
          <p:nvPr/>
        </p:nvSpPr>
        <p:spPr>
          <a:xfrm>
            <a:off x="184332" y="141701"/>
            <a:ext cx="2169184" cy="954107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bg1"/>
                </a:solidFill>
              </a:rPr>
              <a:t>정보 </a:t>
            </a:r>
            <a:r>
              <a:rPr lang="en-US" altLang="ko-KR" sz="2800" b="1" dirty="0">
                <a:solidFill>
                  <a:schemeClr val="bg1"/>
                </a:solidFill>
              </a:rPr>
              <a:t>insert</a:t>
            </a:r>
          </a:p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3. Dao</a:t>
            </a:r>
            <a:r>
              <a:rPr lang="ko-KR" altLang="en-US" sz="2800" b="1" dirty="0">
                <a:solidFill>
                  <a:schemeClr val="bg1"/>
                </a:solidFill>
              </a:rPr>
              <a:t> 작성</a:t>
            </a:r>
            <a:endParaRPr lang="en-US" altLang="ko-KR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5659825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70E32735-0850-A215-DE91-D67D06863823}"/>
              </a:ext>
            </a:extLst>
          </p:cNvPr>
          <p:cNvSpPr txBox="1"/>
          <p:nvPr/>
        </p:nvSpPr>
        <p:spPr>
          <a:xfrm>
            <a:off x="221445" y="2351782"/>
            <a:ext cx="7042312" cy="10772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질문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b="1" dirty="0"/>
              <a:t>메서드 이름이 왜 </a:t>
            </a:r>
            <a:r>
              <a:rPr lang="en-US" altLang="ko-KR" b="1" dirty="0" err="1"/>
              <a:t>empDataInsert</a:t>
            </a:r>
            <a:r>
              <a:rPr lang="ko-KR" altLang="en-US" b="1" dirty="0"/>
              <a:t>이죠</a:t>
            </a:r>
            <a:r>
              <a:rPr lang="en-US" altLang="ko-KR" b="1" dirty="0"/>
              <a:t>?</a:t>
            </a:r>
          </a:p>
          <a:p>
            <a:pPr marL="800100" lvl="1" indent="-342900">
              <a:buAutoNum type="arabicPeriod"/>
            </a:pPr>
            <a:r>
              <a:rPr lang="ko-KR" altLang="en-US" sz="1400" dirty="0"/>
              <a:t>전에 말했듯</a:t>
            </a:r>
            <a:r>
              <a:rPr lang="en-US" altLang="ko-KR" sz="1400" dirty="0"/>
              <a:t>, </a:t>
            </a:r>
            <a:r>
              <a:rPr lang="ko-KR" altLang="en-US" sz="1400" dirty="0"/>
              <a:t>메서드 이름은 쿼리 실행에 아무런 지장도 주지 않습니다</a:t>
            </a:r>
            <a:r>
              <a:rPr lang="en-US" altLang="ko-KR" sz="1400" dirty="0"/>
              <a:t>.</a:t>
            </a:r>
            <a:r>
              <a:rPr lang="ko-KR" altLang="en-US" sz="1400" dirty="0"/>
              <a:t> </a:t>
            </a:r>
            <a:endParaRPr lang="en-US" altLang="ko-KR" sz="1400" dirty="0"/>
          </a:p>
          <a:p>
            <a:pPr marL="800100" lvl="1" indent="-342900">
              <a:buAutoNum type="arabicPeriod"/>
            </a:pPr>
            <a:r>
              <a:rPr lang="ko-KR" altLang="en-US" sz="1400" dirty="0"/>
              <a:t>단</a:t>
            </a:r>
            <a:r>
              <a:rPr lang="en-US" altLang="ko-KR" sz="1400" dirty="0"/>
              <a:t>, </a:t>
            </a:r>
            <a:r>
              <a:rPr lang="ko-KR" altLang="en-US" sz="1400" dirty="0"/>
              <a:t>유지보수를 위해서 실행시킬 쿼리의 </a:t>
            </a:r>
            <a:r>
              <a:rPr lang="en-US" altLang="ko-KR" sz="1400" dirty="0"/>
              <a:t>id</a:t>
            </a:r>
            <a:r>
              <a:rPr lang="ko-KR" altLang="en-US" sz="1400" dirty="0"/>
              <a:t>값으로 가져오는 것이 일반적입니다</a:t>
            </a:r>
            <a:r>
              <a:rPr lang="en-US" altLang="ko-KR" sz="1400" dirty="0"/>
              <a:t>.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496A9443-613A-2578-CD53-CE1B7B49DB19}"/>
              </a:ext>
            </a:extLst>
          </p:cNvPr>
          <p:cNvGrpSpPr/>
          <p:nvPr/>
        </p:nvGrpSpPr>
        <p:grpSpPr>
          <a:xfrm>
            <a:off x="221445" y="1521883"/>
            <a:ext cx="6417657" cy="5167240"/>
            <a:chOff x="221445" y="1521883"/>
            <a:chExt cx="6417657" cy="5167240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189A0DD7-8900-1733-A9A5-4631A00AE170}"/>
                </a:ext>
              </a:extLst>
            </p:cNvPr>
            <p:cNvGrpSpPr/>
            <p:nvPr/>
          </p:nvGrpSpPr>
          <p:grpSpPr>
            <a:xfrm>
              <a:off x="263468" y="1521883"/>
              <a:ext cx="6096000" cy="338554"/>
              <a:chOff x="3391904" y="3075516"/>
              <a:chExt cx="6096000" cy="338554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D96143E-B122-1E65-5BE9-A88F20013AE2}"/>
                  </a:ext>
                </a:extLst>
              </p:cNvPr>
              <p:cNvSpPr txBox="1"/>
              <p:nvPr/>
            </p:nvSpPr>
            <p:spPr>
              <a:xfrm>
                <a:off x="3391904" y="3075516"/>
                <a:ext cx="6096000" cy="33855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US" altLang="ko-KR" sz="1600" b="1" dirty="0">
                    <a:solidFill>
                      <a:srgbClr val="7F0055"/>
                    </a:solidFill>
                    <a:latin typeface="Consolas" panose="020B0609020204030204" pitchFamily="49" charset="0"/>
                  </a:rPr>
                  <a:t>int</a:t>
                </a:r>
                <a:r>
                  <a:rPr lang="en-US" altLang="ko-KR" sz="1600" b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en-US" altLang="ko-KR" sz="1600" b="1" dirty="0" err="1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empDataInsert</a:t>
                </a:r>
                <a:r>
                  <a:rPr lang="en-US" altLang="ko-KR" sz="1600" b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(</a:t>
                </a:r>
                <a:r>
                  <a:rPr lang="en-US" altLang="ko-KR" sz="1600" b="1" dirty="0" err="1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BoardDto</a:t>
                </a:r>
                <a:r>
                  <a:rPr lang="en-US" altLang="ko-KR" sz="1600" b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en-US" altLang="ko-KR" sz="1600" b="1" dirty="0" err="1">
                    <a:solidFill>
                      <a:srgbClr val="6A3E3E"/>
                    </a:solidFill>
                    <a:latin typeface="Consolas" panose="020B0609020204030204" pitchFamily="49" charset="0"/>
                  </a:rPr>
                  <a:t>boardDto</a:t>
                </a:r>
                <a:r>
                  <a:rPr lang="en-US" altLang="ko-KR" sz="1600" b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) </a:t>
                </a:r>
                <a:r>
                  <a:rPr lang="en-US" altLang="ko-KR" sz="1600" b="1" dirty="0">
                    <a:solidFill>
                      <a:srgbClr val="7F0055"/>
                    </a:solidFill>
                    <a:latin typeface="Consolas" panose="020B0609020204030204" pitchFamily="49" charset="0"/>
                  </a:rPr>
                  <a:t>throws</a:t>
                </a:r>
                <a:r>
                  <a:rPr lang="en-US" altLang="ko-KR" sz="1600" b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Exception;</a:t>
                </a:r>
                <a:endParaRPr lang="ko-KR" altLang="en-US" sz="1600" dirty="0"/>
              </a:p>
            </p:txBody>
          </p:sp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68CB7FB5-A346-C082-37D5-25D0943E5427}"/>
                  </a:ext>
                </a:extLst>
              </p:cNvPr>
              <p:cNvSpPr/>
              <p:nvPr/>
            </p:nvSpPr>
            <p:spPr>
              <a:xfrm>
                <a:off x="3865374" y="3115028"/>
                <a:ext cx="1532129" cy="250472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8817E71-41E9-7643-64F7-BD529D5DEEC0}"/>
                </a:ext>
              </a:extLst>
            </p:cNvPr>
            <p:cNvSpPr txBox="1"/>
            <p:nvPr/>
          </p:nvSpPr>
          <p:spPr>
            <a:xfrm>
              <a:off x="221445" y="4226910"/>
              <a:ext cx="6417657" cy="246221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l"/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11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ko-KR" sz="11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insert </a:t>
              </a:r>
              <a:r>
                <a:rPr lang="en-US" altLang="ko-KR" sz="1100" dirty="0">
                  <a:solidFill>
                    <a:srgbClr val="7F007F"/>
                  </a:solidFill>
                  <a:latin typeface="Consolas" panose="020B0609020204030204" pitchFamily="49" charset="0"/>
                </a:rPr>
                <a:t>id</a:t>
              </a:r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ko-KR" sz="11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1100" i="1" dirty="0" err="1">
                  <a:solidFill>
                    <a:srgbClr val="2A00FF"/>
                  </a:solidFill>
                  <a:latin typeface="Consolas" panose="020B0609020204030204" pitchFamily="49" charset="0"/>
                </a:rPr>
                <a:t>empDataInsert</a:t>
              </a:r>
              <a:r>
                <a:rPr lang="en-US" altLang="ko-KR" sz="11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1100" i="1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/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    INSERT INTO </a:t>
              </a:r>
              <a:r>
                <a:rPr lang="en-US" altLang="ko-KR" sz="110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emp_tb</a:t>
              </a:r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(</a:t>
              </a:r>
              <a:r>
                <a:rPr lang="en-US" altLang="ko-KR" sz="110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emp_no,ename_kr,emp_rrno,join_date</a:t>
              </a:r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) </a:t>
              </a:r>
            </a:p>
            <a:p>
              <a:pPr algn="l"/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    VALUES</a:t>
              </a:r>
            </a:p>
            <a:p>
              <a:pPr algn="l"/>
              <a:r>
                <a:rPr lang="ko-KR" altLang="en-US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    </a:t>
              </a:r>
              <a:r>
                <a:rPr lang="en-US" altLang="ko-KR" sz="11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&lt;!-- || = </a:t>
              </a:r>
              <a:r>
                <a:rPr lang="ko-KR" altLang="en-US" sz="11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문자열 합치기 </a:t>
              </a:r>
              <a:r>
                <a:rPr lang="en-US" altLang="ko-KR" sz="11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--&gt;</a:t>
              </a:r>
            </a:p>
            <a:p>
              <a:pPr algn="l"/>
              <a:r>
                <a:rPr lang="ko-KR" altLang="en-US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    </a:t>
              </a:r>
              <a:r>
                <a:rPr lang="en-US" altLang="ko-KR" sz="11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&lt;!-- NVL = Null Value</a:t>
              </a:r>
              <a:r>
                <a:rPr lang="ko-KR" altLang="en-US" sz="11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의 약자로써</a:t>
              </a:r>
              <a:r>
                <a:rPr lang="en-US" altLang="ko-KR" sz="11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, Null</a:t>
              </a:r>
              <a:r>
                <a:rPr lang="ko-KR" altLang="en-US" sz="11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값일 경우 </a:t>
              </a:r>
              <a:r>
                <a:rPr lang="en-US" altLang="ko-KR" sz="11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default</a:t>
              </a:r>
              <a:r>
                <a:rPr lang="ko-KR" altLang="en-US" sz="11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값을 </a:t>
              </a:r>
              <a:r>
                <a:rPr lang="en-US" altLang="ko-KR" sz="11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N</a:t>
              </a:r>
              <a:r>
                <a:rPr lang="ko-KR" altLang="en-US" sz="11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으로 두기 </a:t>
              </a:r>
              <a:r>
                <a:rPr lang="en-US" altLang="ko-KR" sz="11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--&gt;</a:t>
              </a:r>
            </a:p>
            <a:p>
              <a:pPr algn="l"/>
              <a:r>
                <a:rPr lang="ko-KR" altLang="en-US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    </a:t>
              </a:r>
              <a:r>
                <a:rPr lang="en-US" altLang="ko-KR" sz="11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&lt;!-- SUBSTR = </a:t>
              </a:r>
              <a:r>
                <a:rPr lang="ko-KR" altLang="en-US" sz="11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앞 문자에서 </a:t>
              </a:r>
              <a:r>
                <a:rPr lang="en-US" altLang="ko-KR" sz="11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N</a:t>
              </a:r>
              <a:r>
                <a:rPr lang="ko-KR" altLang="en-US" sz="11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번째까지 자르겠다</a:t>
              </a:r>
              <a:r>
                <a:rPr lang="en-US" altLang="ko-KR" sz="11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. --&gt;</a:t>
              </a:r>
            </a:p>
            <a:p>
              <a:pPr algn="l"/>
              <a:r>
                <a:rPr lang="ko-KR" altLang="en-US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    </a:t>
              </a:r>
            </a:p>
            <a:p>
              <a:pPr algn="l"/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   ('NM'||(SELECT NVL(SUBSTR(MAX(EMP_NO),3),1000)+1 FROM EMP_TB ),</a:t>
              </a:r>
            </a:p>
            <a:p>
              <a:pPr algn="l"/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   #{ename_kr},</a:t>
              </a:r>
            </a:p>
            <a:p>
              <a:pPr algn="l"/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   #{emp_rrno_F}||'-'||#{emp_rrno_B},</a:t>
              </a:r>
            </a:p>
            <a:p>
              <a:pPr algn="l"/>
              <a:r>
                <a:rPr lang="ko-KR" altLang="en-US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   </a:t>
              </a:r>
            </a:p>
            <a:p>
              <a:pPr algn="l"/>
              <a:r>
                <a:rPr lang="ko-KR" altLang="en-US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   </a:t>
              </a:r>
              <a:r>
                <a:rPr lang="en-US" altLang="ko-KR" sz="11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&lt;!-- </a:t>
              </a:r>
              <a:r>
                <a:rPr lang="en-US" altLang="ko-KR" sz="1100" u="sng" dirty="0" err="1">
                  <a:solidFill>
                    <a:srgbClr val="3F5FBF"/>
                  </a:solidFill>
                  <a:latin typeface="Consolas" panose="020B0609020204030204" pitchFamily="49" charset="0"/>
                </a:rPr>
                <a:t>sysdate</a:t>
              </a:r>
              <a:r>
                <a:rPr lang="en-US" altLang="ko-KR" sz="1100" u="sng" dirty="0">
                  <a:solidFill>
                    <a:srgbClr val="3F5FBF"/>
                  </a:solidFill>
                  <a:latin typeface="Consolas" panose="020B0609020204030204" pitchFamily="49" charset="0"/>
                </a:rPr>
                <a:t> = oracle</a:t>
              </a:r>
              <a:r>
                <a:rPr lang="ko-KR" altLang="en-US" sz="1100" u="sng" dirty="0">
                  <a:solidFill>
                    <a:srgbClr val="3F5FBF"/>
                  </a:solidFill>
                  <a:latin typeface="Consolas" panose="020B0609020204030204" pitchFamily="49" charset="0"/>
                </a:rPr>
                <a:t>문법 </a:t>
              </a:r>
              <a:r>
                <a:rPr lang="en-US" altLang="ko-KR" sz="1100" u="sng" dirty="0">
                  <a:solidFill>
                    <a:srgbClr val="3F5FBF"/>
                  </a:solidFill>
                  <a:latin typeface="Consolas" panose="020B0609020204030204" pitchFamily="49" charset="0"/>
                </a:rPr>
                <a:t>/ </a:t>
              </a:r>
              <a:r>
                <a:rPr lang="ko-KR" altLang="en-US" sz="1100" u="sng" dirty="0">
                  <a:solidFill>
                    <a:srgbClr val="3F5FBF"/>
                  </a:solidFill>
                  <a:latin typeface="Consolas" panose="020B0609020204030204" pitchFamily="49" charset="0"/>
                </a:rPr>
                <a:t>현재 날짜를 출력함 </a:t>
              </a:r>
              <a:r>
                <a:rPr lang="en-US" altLang="ko-KR" sz="1100" u="sng" dirty="0">
                  <a:solidFill>
                    <a:srgbClr val="3F5FBF"/>
                  </a:solidFill>
                  <a:latin typeface="Consolas" panose="020B0609020204030204" pitchFamily="49" charset="0"/>
                </a:rPr>
                <a:t>--&gt;</a:t>
              </a:r>
            </a:p>
            <a:p>
              <a:pPr algn="l"/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   </a:t>
              </a:r>
              <a:r>
                <a:rPr lang="en-US" altLang="ko-KR" sz="1100" u="sng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sysdate</a:t>
              </a:r>
              <a:endParaRPr lang="en-US" altLang="ko-KR" sz="1100" u="sng" dirty="0">
                <a:solidFill>
                  <a:srgbClr val="000000"/>
                </a:solidFill>
                <a:latin typeface="Consolas" panose="020B0609020204030204" pitchFamily="49" charset="0"/>
              </a:endParaRPr>
            </a:p>
            <a:p>
              <a:pPr algn="l"/>
              <a:r>
                <a:rPr lang="ko-KR" altLang="en-US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   </a:t>
              </a:r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)</a:t>
              </a:r>
              <a:endParaRPr lang="ko-KR" altLang="en-US" sz="1100" dirty="0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59ED175E-58EE-923E-18BA-8914371C841A}"/>
                </a:ext>
              </a:extLst>
            </p:cNvPr>
            <p:cNvSpPr/>
            <p:nvPr/>
          </p:nvSpPr>
          <p:spPr>
            <a:xfrm>
              <a:off x="1195374" y="4244799"/>
              <a:ext cx="1192226" cy="19596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19" name="연결선: 꺾임 18">
              <a:extLst>
                <a:ext uri="{FF2B5EF4-FFF2-40B4-BE49-F238E27FC236}">
                  <a16:creationId xmlns:a16="http://schemas.microsoft.com/office/drawing/2014/main" id="{AB79939C-82B1-F542-C264-05A245C48260}"/>
                </a:ext>
              </a:extLst>
            </p:cNvPr>
            <p:cNvCxnSpPr>
              <a:cxnSpLocks/>
              <a:stCxn id="9" idx="3"/>
              <a:endCxn id="14" idx="3"/>
            </p:cNvCxnSpPr>
            <p:nvPr/>
          </p:nvCxnSpPr>
          <p:spPr>
            <a:xfrm>
              <a:off x="6359468" y="1691160"/>
              <a:ext cx="279634" cy="3766857"/>
            </a:xfrm>
            <a:prstGeom prst="bentConnector3">
              <a:avLst>
                <a:gd name="adj1" fmla="val 1763758"/>
              </a:avLst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39A5DC1F-D1B6-11A0-D5A8-7E9ED3D3CAFC}"/>
              </a:ext>
            </a:extLst>
          </p:cNvPr>
          <p:cNvSpPr txBox="1"/>
          <p:nvPr/>
        </p:nvSpPr>
        <p:spPr>
          <a:xfrm>
            <a:off x="184332" y="141701"/>
            <a:ext cx="2169184" cy="954107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bg1"/>
                </a:solidFill>
              </a:rPr>
              <a:t>정보 </a:t>
            </a:r>
            <a:r>
              <a:rPr lang="en-US" altLang="ko-KR" sz="2800" b="1" dirty="0">
                <a:solidFill>
                  <a:schemeClr val="bg1"/>
                </a:solidFill>
              </a:rPr>
              <a:t>insert</a:t>
            </a:r>
          </a:p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3. Dao</a:t>
            </a:r>
            <a:r>
              <a:rPr lang="ko-KR" altLang="en-US" sz="2800" b="1" dirty="0">
                <a:solidFill>
                  <a:schemeClr val="bg1"/>
                </a:solidFill>
              </a:rPr>
              <a:t> 작성</a:t>
            </a:r>
            <a:endParaRPr lang="en-US" altLang="ko-KR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8490555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70E32735-0850-A215-DE91-D67D06863823}"/>
              </a:ext>
            </a:extLst>
          </p:cNvPr>
          <p:cNvSpPr txBox="1"/>
          <p:nvPr/>
        </p:nvSpPr>
        <p:spPr>
          <a:xfrm>
            <a:off x="170645" y="2126313"/>
            <a:ext cx="10883435" cy="19389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질문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b="1" dirty="0"/>
              <a:t>왜 매개변수를 넣어줬죠</a:t>
            </a:r>
            <a:r>
              <a:rPr lang="en-US" altLang="ko-KR" b="1" dirty="0"/>
              <a:t>? select </a:t>
            </a:r>
            <a:r>
              <a:rPr lang="ko-KR" altLang="en-US" b="1" dirty="0"/>
              <a:t>작업 때에는 안 넣어 줬잖아요</a:t>
            </a:r>
            <a:endParaRPr lang="en-US" altLang="ko-KR" b="1" dirty="0"/>
          </a:p>
          <a:p>
            <a:pPr marL="800100" lvl="1" indent="-342900">
              <a:buAutoNum type="arabicPeriod"/>
            </a:pPr>
            <a:r>
              <a:rPr lang="ko-KR" altLang="en-US" sz="1400" dirty="0"/>
              <a:t>클라이언트 </a:t>
            </a:r>
            <a:r>
              <a:rPr lang="en-US" altLang="ko-KR" sz="1400" dirty="0"/>
              <a:t>&gt; DB</a:t>
            </a:r>
            <a:r>
              <a:rPr lang="ko-KR" altLang="en-US" sz="1400" dirty="0"/>
              <a:t>에게 전달할 값이 있을 경우에 매개변수에 </a:t>
            </a:r>
            <a:r>
              <a:rPr lang="en-US" altLang="ko-KR" sz="1400" dirty="0" err="1"/>
              <a:t>Dto</a:t>
            </a:r>
            <a:r>
              <a:rPr lang="ko-KR" altLang="en-US" sz="1400" dirty="0"/>
              <a:t>를 넣어줍니다 </a:t>
            </a:r>
            <a:endParaRPr lang="en-US" altLang="ko-KR" sz="1400" dirty="0"/>
          </a:p>
          <a:p>
            <a:pPr marL="800100" lvl="1" indent="-342900">
              <a:buAutoNum type="arabicPeriod"/>
            </a:pPr>
            <a:r>
              <a:rPr lang="ko-KR" altLang="en-US" sz="1400" dirty="0"/>
              <a:t>예를 들어</a:t>
            </a:r>
            <a:r>
              <a:rPr lang="en-US" altLang="ko-KR" sz="1400" dirty="0"/>
              <a:t>, </a:t>
            </a:r>
            <a:r>
              <a:rPr lang="ko-KR" altLang="en-US" sz="1400" dirty="0"/>
              <a:t>클라이언트가 </a:t>
            </a:r>
            <a:r>
              <a:rPr lang="en-US" altLang="ko-KR" sz="1400" dirty="0"/>
              <a:t>DB</a:t>
            </a:r>
            <a:r>
              <a:rPr lang="ko-KR" altLang="en-US" sz="1400" dirty="0"/>
              <a:t>에 </a:t>
            </a:r>
            <a:r>
              <a:rPr lang="en-US" altLang="ko-KR" sz="1400" dirty="0"/>
              <a:t>‘</a:t>
            </a:r>
            <a:r>
              <a:rPr lang="ko-KR" altLang="en-US" sz="1400" dirty="0"/>
              <a:t>홍길동</a:t>
            </a:r>
            <a:r>
              <a:rPr lang="en-US" altLang="ko-KR" sz="1400" dirty="0"/>
              <a:t>’</a:t>
            </a:r>
            <a:r>
              <a:rPr lang="ko-KR" altLang="en-US" sz="1400" dirty="0"/>
              <a:t>이라는 데이터를 저장하고 싶습니다</a:t>
            </a:r>
            <a:r>
              <a:rPr lang="en-US" altLang="ko-KR" sz="1400" dirty="0"/>
              <a:t>. </a:t>
            </a:r>
            <a:r>
              <a:rPr lang="ko-KR" altLang="en-US" sz="1400" dirty="0"/>
              <a:t>그러면 </a:t>
            </a:r>
            <a:r>
              <a:rPr lang="en-US" altLang="ko-KR" sz="1400" dirty="0"/>
              <a:t>view</a:t>
            </a:r>
            <a:r>
              <a:rPr lang="ko-KR" altLang="en-US" sz="1400" dirty="0"/>
              <a:t>에서 이름을 입력하겠죠 </a:t>
            </a:r>
            <a:endParaRPr lang="en-US" altLang="ko-KR" sz="1400" dirty="0"/>
          </a:p>
          <a:p>
            <a:pPr marL="800100" lvl="1" indent="-342900">
              <a:buAutoNum type="arabicPeriod"/>
            </a:pPr>
            <a:r>
              <a:rPr lang="ko-KR" altLang="en-US" sz="1400" dirty="0"/>
              <a:t>클라이언트가 </a:t>
            </a:r>
            <a:r>
              <a:rPr lang="en-US" altLang="ko-KR" sz="1400" dirty="0"/>
              <a:t>view</a:t>
            </a:r>
            <a:r>
              <a:rPr lang="ko-KR" altLang="en-US" sz="1400" dirty="0"/>
              <a:t>에 </a:t>
            </a:r>
            <a:r>
              <a:rPr lang="en-US" altLang="ko-KR" sz="1400" dirty="0"/>
              <a:t>‘</a:t>
            </a:r>
            <a:r>
              <a:rPr lang="ko-KR" altLang="en-US" sz="1400" dirty="0"/>
              <a:t>홍길동</a:t>
            </a:r>
            <a:r>
              <a:rPr lang="en-US" altLang="ko-KR" sz="1400" dirty="0"/>
              <a:t>’</a:t>
            </a:r>
            <a:r>
              <a:rPr lang="ko-KR" altLang="en-US" sz="1400" dirty="0"/>
              <a:t>이라고 작성하면 </a:t>
            </a:r>
            <a:r>
              <a:rPr lang="en-US" altLang="ko-KR" sz="1400" dirty="0" err="1"/>
              <a:t>Dto</a:t>
            </a:r>
            <a:r>
              <a:rPr lang="ko-KR" altLang="en-US" sz="1400" dirty="0"/>
              <a:t>에 </a:t>
            </a:r>
            <a:r>
              <a:rPr lang="en-US" altLang="ko-KR" sz="1400" dirty="0"/>
              <a:t>‘</a:t>
            </a:r>
            <a:r>
              <a:rPr lang="ko-KR" altLang="en-US" sz="1400" dirty="0"/>
              <a:t>홍길동</a:t>
            </a:r>
            <a:r>
              <a:rPr lang="en-US" altLang="ko-KR" sz="1400" dirty="0"/>
              <a:t>’</a:t>
            </a:r>
            <a:r>
              <a:rPr lang="ko-KR" altLang="en-US" sz="1400" dirty="0"/>
              <a:t>을 저장하고</a:t>
            </a:r>
            <a:r>
              <a:rPr lang="en-US" altLang="ko-KR" sz="1400" dirty="0"/>
              <a:t>, </a:t>
            </a:r>
            <a:r>
              <a:rPr lang="ko-KR" altLang="en-US" sz="1400" dirty="0"/>
              <a:t>해당 </a:t>
            </a:r>
            <a:r>
              <a:rPr lang="en-US" altLang="ko-KR" sz="1400" dirty="0" err="1"/>
              <a:t>Dto</a:t>
            </a:r>
            <a:r>
              <a:rPr lang="ko-KR" altLang="en-US" sz="1400" dirty="0"/>
              <a:t>를 </a:t>
            </a:r>
            <a:r>
              <a:rPr lang="en-US" altLang="ko-KR" sz="1400" dirty="0"/>
              <a:t>DB</a:t>
            </a:r>
            <a:r>
              <a:rPr lang="ko-KR" altLang="en-US" sz="1400" dirty="0"/>
              <a:t>에게 전달해야 합니다</a:t>
            </a:r>
            <a:r>
              <a:rPr lang="en-US" altLang="ko-KR" sz="1400" dirty="0"/>
              <a:t>.</a:t>
            </a:r>
          </a:p>
          <a:p>
            <a:pPr marL="800100" lvl="1" indent="-342900">
              <a:buAutoNum type="arabicPeriod"/>
            </a:pPr>
            <a:r>
              <a:rPr lang="en-US" altLang="ko-KR" sz="1400" dirty="0"/>
              <a:t>select</a:t>
            </a:r>
            <a:r>
              <a:rPr lang="ko-KR" altLang="en-US" sz="1400" dirty="0"/>
              <a:t>문법을 작성할 때에도 만약</a:t>
            </a:r>
            <a:r>
              <a:rPr lang="en-US" altLang="ko-KR" sz="1400" dirty="0"/>
              <a:t>, </a:t>
            </a:r>
            <a:r>
              <a:rPr lang="ko-KR" altLang="en-US" sz="1400" dirty="0"/>
              <a:t>전체가 아닌 부분 검색기능의 </a:t>
            </a:r>
            <a:r>
              <a:rPr lang="en-US" altLang="ko-KR" sz="1400" dirty="0"/>
              <a:t>select</a:t>
            </a:r>
            <a:r>
              <a:rPr lang="ko-KR" altLang="en-US" sz="1400" dirty="0"/>
              <a:t>라면 매개변수에 </a:t>
            </a:r>
            <a:r>
              <a:rPr lang="en-US" altLang="ko-KR" sz="1400" dirty="0" err="1"/>
              <a:t>Dto</a:t>
            </a:r>
            <a:r>
              <a:rPr lang="ko-KR" altLang="en-US" sz="1400" dirty="0"/>
              <a:t>를 추가해 주어야 합니다</a:t>
            </a:r>
            <a:r>
              <a:rPr lang="en-US" altLang="ko-KR" sz="1400" dirty="0"/>
              <a:t>. </a:t>
            </a:r>
          </a:p>
          <a:p>
            <a:pPr marL="800100" lvl="1" indent="-342900">
              <a:buAutoNum type="arabicPeriod"/>
            </a:pPr>
            <a:r>
              <a:rPr lang="ko-KR" altLang="en-US" sz="1400" dirty="0"/>
              <a:t>클라이언트가 작성한 변수 값을 </a:t>
            </a:r>
            <a:r>
              <a:rPr lang="en-US" altLang="ko-KR" sz="1400" dirty="0" err="1"/>
              <a:t>Dto</a:t>
            </a:r>
            <a:r>
              <a:rPr lang="ko-KR" altLang="en-US" sz="1400" dirty="0"/>
              <a:t>에 담아 </a:t>
            </a:r>
            <a:r>
              <a:rPr lang="en-US" altLang="ko-KR" sz="1400" dirty="0"/>
              <a:t>DB</a:t>
            </a:r>
            <a:r>
              <a:rPr lang="ko-KR" altLang="en-US" sz="1400" dirty="0"/>
              <a:t>에게 전달 시켜 원하는 값을 찾아야 하기 때문입니다</a:t>
            </a:r>
            <a:r>
              <a:rPr lang="en-US" altLang="ko-KR" sz="1400" dirty="0"/>
              <a:t>.</a:t>
            </a:r>
          </a:p>
          <a:p>
            <a:pPr marL="800100" lvl="1" indent="-342900">
              <a:buAutoNum type="arabicPeriod"/>
            </a:pPr>
            <a:r>
              <a:rPr lang="en-US" altLang="ko-KR" sz="1400" dirty="0" err="1"/>
              <a:t>empDataInsert</a:t>
            </a:r>
            <a:r>
              <a:rPr lang="ko-KR" altLang="en-US" sz="1400" dirty="0"/>
              <a:t>쿼리는 사용자에게 </a:t>
            </a:r>
            <a:r>
              <a:rPr lang="en-US" altLang="ko-KR" sz="1400" dirty="0" err="1"/>
              <a:t>ename_kr</a:t>
            </a:r>
            <a:r>
              <a:rPr lang="en-US" altLang="ko-KR" sz="1400" dirty="0"/>
              <a:t> / </a:t>
            </a:r>
            <a:r>
              <a:rPr lang="en-US" altLang="ko-KR" sz="1400" dirty="0" err="1"/>
              <a:t>emp_rrno_F</a:t>
            </a:r>
            <a:r>
              <a:rPr lang="en-US" altLang="ko-KR" sz="1400" dirty="0"/>
              <a:t> / </a:t>
            </a:r>
            <a:r>
              <a:rPr lang="en-US" altLang="ko-KR" sz="1400" dirty="0" err="1"/>
              <a:t>emp_rrno_B</a:t>
            </a:r>
            <a:r>
              <a:rPr lang="ko-KR" altLang="en-US" sz="1400" dirty="0"/>
              <a:t>의 값을 클라이언트에게 받아 </a:t>
            </a:r>
            <a:r>
              <a:rPr lang="en-US" altLang="ko-KR" sz="1400" dirty="0"/>
              <a:t>insert</a:t>
            </a:r>
            <a:r>
              <a:rPr lang="ko-KR" altLang="en-US" sz="1400" dirty="0"/>
              <a:t>를 진행합니다</a:t>
            </a:r>
            <a:r>
              <a:rPr lang="en-US" altLang="ko-KR" sz="1400" dirty="0"/>
              <a:t>. 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496A9443-613A-2578-CD53-CE1B7B49DB19}"/>
              </a:ext>
            </a:extLst>
          </p:cNvPr>
          <p:cNvGrpSpPr/>
          <p:nvPr/>
        </p:nvGrpSpPr>
        <p:grpSpPr>
          <a:xfrm>
            <a:off x="221445" y="1521883"/>
            <a:ext cx="6417657" cy="5167240"/>
            <a:chOff x="221445" y="1521883"/>
            <a:chExt cx="6417657" cy="5167240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189A0DD7-8900-1733-A9A5-4631A00AE170}"/>
                </a:ext>
              </a:extLst>
            </p:cNvPr>
            <p:cNvGrpSpPr/>
            <p:nvPr/>
          </p:nvGrpSpPr>
          <p:grpSpPr>
            <a:xfrm>
              <a:off x="263468" y="1521883"/>
              <a:ext cx="6096000" cy="338554"/>
              <a:chOff x="3391904" y="3075516"/>
              <a:chExt cx="6096000" cy="338554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D96143E-B122-1E65-5BE9-A88F20013AE2}"/>
                  </a:ext>
                </a:extLst>
              </p:cNvPr>
              <p:cNvSpPr txBox="1"/>
              <p:nvPr/>
            </p:nvSpPr>
            <p:spPr>
              <a:xfrm>
                <a:off x="3391904" y="3075516"/>
                <a:ext cx="6096000" cy="33855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US" altLang="ko-KR" sz="1600" b="1" dirty="0">
                    <a:solidFill>
                      <a:srgbClr val="7F0055"/>
                    </a:solidFill>
                    <a:latin typeface="Consolas" panose="020B0609020204030204" pitchFamily="49" charset="0"/>
                  </a:rPr>
                  <a:t>int</a:t>
                </a:r>
                <a:r>
                  <a:rPr lang="en-US" altLang="ko-KR" sz="1600" b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en-US" altLang="ko-KR" sz="1600" b="1" dirty="0" err="1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empDataInsert</a:t>
                </a:r>
                <a:r>
                  <a:rPr lang="en-US" altLang="ko-KR" sz="1600" b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(</a:t>
                </a:r>
                <a:r>
                  <a:rPr lang="en-US" altLang="ko-KR" sz="1600" b="1" dirty="0" err="1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BoardDto</a:t>
                </a:r>
                <a:r>
                  <a:rPr lang="en-US" altLang="ko-KR" sz="1600" b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en-US" altLang="ko-KR" sz="1600" b="1" dirty="0" err="1">
                    <a:solidFill>
                      <a:srgbClr val="6A3E3E"/>
                    </a:solidFill>
                    <a:latin typeface="Consolas" panose="020B0609020204030204" pitchFamily="49" charset="0"/>
                  </a:rPr>
                  <a:t>boardDto</a:t>
                </a:r>
                <a:r>
                  <a:rPr lang="en-US" altLang="ko-KR" sz="1600" b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) </a:t>
                </a:r>
                <a:r>
                  <a:rPr lang="en-US" altLang="ko-KR" sz="1600" b="1" dirty="0">
                    <a:solidFill>
                      <a:srgbClr val="7F0055"/>
                    </a:solidFill>
                    <a:latin typeface="Consolas" panose="020B0609020204030204" pitchFamily="49" charset="0"/>
                  </a:rPr>
                  <a:t>throws</a:t>
                </a:r>
                <a:r>
                  <a:rPr lang="en-US" altLang="ko-KR" sz="1600" b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Exception;</a:t>
                </a:r>
                <a:endParaRPr lang="ko-KR" altLang="en-US" sz="1600" dirty="0"/>
              </a:p>
            </p:txBody>
          </p:sp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68CB7FB5-A346-C082-37D5-25D0943E5427}"/>
                  </a:ext>
                </a:extLst>
              </p:cNvPr>
              <p:cNvSpPr/>
              <p:nvPr/>
            </p:nvSpPr>
            <p:spPr>
              <a:xfrm>
                <a:off x="5457108" y="3108885"/>
                <a:ext cx="1934291" cy="252382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8817E71-41E9-7643-64F7-BD529D5DEEC0}"/>
                </a:ext>
              </a:extLst>
            </p:cNvPr>
            <p:cNvSpPr txBox="1"/>
            <p:nvPr/>
          </p:nvSpPr>
          <p:spPr>
            <a:xfrm>
              <a:off x="221445" y="4226910"/>
              <a:ext cx="6417657" cy="246221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l"/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11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ko-KR" sz="11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insert </a:t>
              </a:r>
              <a:r>
                <a:rPr lang="en-US" altLang="ko-KR" sz="1100" dirty="0">
                  <a:solidFill>
                    <a:srgbClr val="7F007F"/>
                  </a:solidFill>
                  <a:latin typeface="Consolas" panose="020B0609020204030204" pitchFamily="49" charset="0"/>
                </a:rPr>
                <a:t>id</a:t>
              </a:r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ko-KR" sz="11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1100" i="1" dirty="0" err="1">
                  <a:solidFill>
                    <a:srgbClr val="2A00FF"/>
                  </a:solidFill>
                  <a:latin typeface="Consolas" panose="020B0609020204030204" pitchFamily="49" charset="0"/>
                </a:rPr>
                <a:t>empDataInsert</a:t>
              </a:r>
              <a:r>
                <a:rPr lang="en-US" altLang="ko-KR" sz="11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1100" i="1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/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    INSERT INTO </a:t>
              </a:r>
              <a:r>
                <a:rPr lang="en-US" altLang="ko-KR" sz="110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emp_tb</a:t>
              </a:r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(</a:t>
              </a:r>
              <a:r>
                <a:rPr lang="en-US" altLang="ko-KR" sz="110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emp_no,ename_kr,emp_rrno,join_date</a:t>
              </a:r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) </a:t>
              </a:r>
            </a:p>
            <a:p>
              <a:pPr algn="l"/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    VALUES</a:t>
              </a:r>
            </a:p>
            <a:p>
              <a:pPr algn="l"/>
              <a:r>
                <a:rPr lang="ko-KR" altLang="en-US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    </a:t>
              </a:r>
              <a:r>
                <a:rPr lang="en-US" altLang="ko-KR" sz="11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&lt;!-- || = </a:t>
              </a:r>
              <a:r>
                <a:rPr lang="ko-KR" altLang="en-US" sz="11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문자열 합치기 </a:t>
              </a:r>
              <a:r>
                <a:rPr lang="en-US" altLang="ko-KR" sz="11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--&gt;</a:t>
              </a:r>
            </a:p>
            <a:p>
              <a:pPr algn="l"/>
              <a:r>
                <a:rPr lang="ko-KR" altLang="en-US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    </a:t>
              </a:r>
              <a:r>
                <a:rPr lang="en-US" altLang="ko-KR" sz="11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&lt;!-- NVL = Null Value</a:t>
              </a:r>
              <a:r>
                <a:rPr lang="ko-KR" altLang="en-US" sz="11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의 약자로써</a:t>
              </a:r>
              <a:r>
                <a:rPr lang="en-US" altLang="ko-KR" sz="11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, Null</a:t>
              </a:r>
              <a:r>
                <a:rPr lang="ko-KR" altLang="en-US" sz="11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값일 경우 </a:t>
              </a:r>
              <a:r>
                <a:rPr lang="en-US" altLang="ko-KR" sz="11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default</a:t>
              </a:r>
              <a:r>
                <a:rPr lang="ko-KR" altLang="en-US" sz="11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값을 </a:t>
              </a:r>
              <a:r>
                <a:rPr lang="en-US" altLang="ko-KR" sz="11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N</a:t>
              </a:r>
              <a:r>
                <a:rPr lang="ko-KR" altLang="en-US" sz="11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으로 두기 </a:t>
              </a:r>
              <a:r>
                <a:rPr lang="en-US" altLang="ko-KR" sz="11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--&gt;</a:t>
              </a:r>
            </a:p>
            <a:p>
              <a:pPr algn="l"/>
              <a:r>
                <a:rPr lang="ko-KR" altLang="en-US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    </a:t>
              </a:r>
              <a:r>
                <a:rPr lang="en-US" altLang="ko-KR" sz="11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&lt;!-- SUBSTR = </a:t>
              </a:r>
              <a:r>
                <a:rPr lang="ko-KR" altLang="en-US" sz="11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앞 문자에서 </a:t>
              </a:r>
              <a:r>
                <a:rPr lang="en-US" altLang="ko-KR" sz="11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N</a:t>
              </a:r>
              <a:r>
                <a:rPr lang="ko-KR" altLang="en-US" sz="11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번째까지 자르겠다</a:t>
              </a:r>
              <a:r>
                <a:rPr lang="en-US" altLang="ko-KR" sz="11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. --&gt;</a:t>
              </a:r>
            </a:p>
            <a:p>
              <a:pPr algn="l"/>
              <a:r>
                <a:rPr lang="ko-KR" altLang="en-US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    </a:t>
              </a:r>
            </a:p>
            <a:p>
              <a:pPr algn="l"/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   ('NM'||(SELECT NVL(SUBSTR(MAX(EMP_NO),3),1000)+1 FROM EMP_TB ),</a:t>
              </a:r>
            </a:p>
            <a:p>
              <a:pPr algn="l"/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   #{ename_kr},</a:t>
              </a:r>
            </a:p>
            <a:p>
              <a:pPr algn="l"/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   #{emp_rrno_F}||'-'||#{emp_rrno_B},</a:t>
              </a:r>
            </a:p>
            <a:p>
              <a:pPr algn="l"/>
              <a:r>
                <a:rPr lang="ko-KR" altLang="en-US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   </a:t>
              </a:r>
            </a:p>
            <a:p>
              <a:pPr algn="l"/>
              <a:r>
                <a:rPr lang="ko-KR" altLang="en-US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   </a:t>
              </a:r>
              <a:r>
                <a:rPr lang="en-US" altLang="ko-KR" sz="11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&lt;!-- </a:t>
              </a:r>
              <a:r>
                <a:rPr lang="en-US" altLang="ko-KR" sz="1100" u="sng" dirty="0" err="1">
                  <a:solidFill>
                    <a:srgbClr val="3F5FBF"/>
                  </a:solidFill>
                  <a:latin typeface="Consolas" panose="020B0609020204030204" pitchFamily="49" charset="0"/>
                </a:rPr>
                <a:t>sysdate</a:t>
              </a:r>
              <a:r>
                <a:rPr lang="en-US" altLang="ko-KR" sz="1100" u="sng" dirty="0">
                  <a:solidFill>
                    <a:srgbClr val="3F5FBF"/>
                  </a:solidFill>
                  <a:latin typeface="Consolas" panose="020B0609020204030204" pitchFamily="49" charset="0"/>
                </a:rPr>
                <a:t> = oracle</a:t>
              </a:r>
              <a:r>
                <a:rPr lang="ko-KR" altLang="en-US" sz="1100" u="sng" dirty="0">
                  <a:solidFill>
                    <a:srgbClr val="3F5FBF"/>
                  </a:solidFill>
                  <a:latin typeface="Consolas" panose="020B0609020204030204" pitchFamily="49" charset="0"/>
                </a:rPr>
                <a:t>문법 </a:t>
              </a:r>
              <a:r>
                <a:rPr lang="en-US" altLang="ko-KR" sz="1100" u="sng" dirty="0">
                  <a:solidFill>
                    <a:srgbClr val="3F5FBF"/>
                  </a:solidFill>
                  <a:latin typeface="Consolas" panose="020B0609020204030204" pitchFamily="49" charset="0"/>
                </a:rPr>
                <a:t>/ </a:t>
              </a:r>
              <a:r>
                <a:rPr lang="ko-KR" altLang="en-US" sz="1100" u="sng" dirty="0">
                  <a:solidFill>
                    <a:srgbClr val="3F5FBF"/>
                  </a:solidFill>
                  <a:latin typeface="Consolas" panose="020B0609020204030204" pitchFamily="49" charset="0"/>
                </a:rPr>
                <a:t>현재 날짜를 출력함 </a:t>
              </a:r>
              <a:r>
                <a:rPr lang="en-US" altLang="ko-KR" sz="1100" u="sng" dirty="0">
                  <a:solidFill>
                    <a:srgbClr val="3F5FBF"/>
                  </a:solidFill>
                  <a:latin typeface="Consolas" panose="020B0609020204030204" pitchFamily="49" charset="0"/>
                </a:rPr>
                <a:t>--&gt;</a:t>
              </a:r>
            </a:p>
            <a:p>
              <a:pPr algn="l"/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   </a:t>
              </a:r>
              <a:r>
                <a:rPr lang="en-US" altLang="ko-KR" sz="1100" u="sng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sysdate</a:t>
              </a:r>
              <a:endParaRPr lang="en-US" altLang="ko-KR" sz="1100" u="sng" dirty="0">
                <a:solidFill>
                  <a:srgbClr val="000000"/>
                </a:solidFill>
                <a:latin typeface="Consolas" panose="020B0609020204030204" pitchFamily="49" charset="0"/>
              </a:endParaRPr>
            </a:p>
            <a:p>
              <a:pPr algn="l"/>
              <a:r>
                <a:rPr lang="ko-KR" altLang="en-US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   </a:t>
              </a:r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)</a:t>
              </a:r>
              <a:endParaRPr lang="ko-KR" altLang="en-US" sz="1100" dirty="0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59ED175E-58EE-923E-18BA-8914371C841A}"/>
                </a:ext>
              </a:extLst>
            </p:cNvPr>
            <p:cNvSpPr/>
            <p:nvPr/>
          </p:nvSpPr>
          <p:spPr>
            <a:xfrm>
              <a:off x="971008" y="5619252"/>
              <a:ext cx="676995" cy="17194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D646C6CD-F6AB-B6BF-FBB7-DE3B6B249F3C}"/>
                </a:ext>
              </a:extLst>
            </p:cNvPr>
            <p:cNvSpPr/>
            <p:nvPr/>
          </p:nvSpPr>
          <p:spPr>
            <a:xfrm>
              <a:off x="971007" y="5791200"/>
              <a:ext cx="833629" cy="17194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B73F23C5-355B-CBBF-8D0F-B4979BCBFF51}"/>
                </a:ext>
              </a:extLst>
            </p:cNvPr>
            <p:cNvSpPr/>
            <p:nvPr/>
          </p:nvSpPr>
          <p:spPr>
            <a:xfrm>
              <a:off x="2511940" y="5791200"/>
              <a:ext cx="833629" cy="17194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19" name="연결선: 꺾임 18">
              <a:extLst>
                <a:ext uri="{FF2B5EF4-FFF2-40B4-BE49-F238E27FC236}">
                  <a16:creationId xmlns:a16="http://schemas.microsoft.com/office/drawing/2014/main" id="{AB79939C-82B1-F542-C264-05A245C48260}"/>
                </a:ext>
              </a:extLst>
            </p:cNvPr>
            <p:cNvCxnSpPr>
              <a:cxnSpLocks/>
              <a:stCxn id="9" idx="3"/>
              <a:endCxn id="14" idx="3"/>
            </p:cNvCxnSpPr>
            <p:nvPr/>
          </p:nvCxnSpPr>
          <p:spPr>
            <a:xfrm>
              <a:off x="6359468" y="1691160"/>
              <a:ext cx="279634" cy="3766857"/>
            </a:xfrm>
            <a:prstGeom prst="bentConnector3">
              <a:avLst>
                <a:gd name="adj1" fmla="val 1763758"/>
              </a:avLst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83889BF-2183-7A58-D6F4-A61C7F94A267}"/>
              </a:ext>
            </a:extLst>
          </p:cNvPr>
          <p:cNvSpPr txBox="1"/>
          <p:nvPr/>
        </p:nvSpPr>
        <p:spPr>
          <a:xfrm>
            <a:off x="184332" y="141701"/>
            <a:ext cx="2169184" cy="954107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bg1"/>
                </a:solidFill>
              </a:rPr>
              <a:t>정보 </a:t>
            </a:r>
            <a:r>
              <a:rPr lang="en-US" altLang="ko-KR" sz="2800" b="1" dirty="0">
                <a:solidFill>
                  <a:schemeClr val="bg1"/>
                </a:solidFill>
              </a:rPr>
              <a:t>insert</a:t>
            </a:r>
          </a:p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3. Dao</a:t>
            </a:r>
            <a:r>
              <a:rPr lang="ko-KR" altLang="en-US" sz="2800" b="1" dirty="0">
                <a:solidFill>
                  <a:schemeClr val="bg1"/>
                </a:solidFill>
              </a:rPr>
              <a:t> 작성</a:t>
            </a:r>
            <a:endParaRPr lang="en-US" altLang="ko-KR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6725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>
            <a:extLst>
              <a:ext uri="{FF2B5EF4-FFF2-40B4-BE49-F238E27FC236}">
                <a16:creationId xmlns:a16="http://schemas.microsoft.com/office/drawing/2014/main" id="{D30578D1-CA47-783B-3DDB-04F84C0F078D}"/>
              </a:ext>
            </a:extLst>
          </p:cNvPr>
          <p:cNvGrpSpPr/>
          <p:nvPr/>
        </p:nvGrpSpPr>
        <p:grpSpPr>
          <a:xfrm>
            <a:off x="1027324" y="575441"/>
            <a:ext cx="9223687" cy="5707118"/>
            <a:chOff x="1027324" y="575441"/>
            <a:chExt cx="9223687" cy="5707118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CAAE6FE1-9C3D-1F44-CCF4-CFCC1E9E0C83}"/>
                </a:ext>
              </a:extLst>
            </p:cNvPr>
            <p:cNvGrpSpPr/>
            <p:nvPr/>
          </p:nvGrpSpPr>
          <p:grpSpPr>
            <a:xfrm>
              <a:off x="1027324" y="575441"/>
              <a:ext cx="5068676" cy="5707118"/>
              <a:chOff x="1027324" y="575441"/>
              <a:chExt cx="5068676" cy="5707118"/>
            </a:xfrm>
          </p:grpSpPr>
          <p:pic>
            <p:nvPicPr>
              <p:cNvPr id="12" name="그림 11">
                <a:extLst>
                  <a:ext uri="{FF2B5EF4-FFF2-40B4-BE49-F238E27FC236}">
                    <a16:creationId xmlns:a16="http://schemas.microsoft.com/office/drawing/2014/main" id="{F310083B-B8C0-64EE-CFFD-9428813F6D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027324" y="575441"/>
                <a:ext cx="5068676" cy="5707118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FB83938F-1944-DD54-9750-12BD7E6F9D2E}"/>
                  </a:ext>
                </a:extLst>
              </p:cNvPr>
              <p:cNvSpPr/>
              <p:nvPr/>
            </p:nvSpPr>
            <p:spPr>
              <a:xfrm>
                <a:off x="4356536" y="3840011"/>
                <a:ext cx="1350582" cy="306320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2BE4C68-84F5-BBEE-94E0-2535AC7521D7}"/>
                </a:ext>
              </a:extLst>
            </p:cNvPr>
            <p:cNvSpPr txBox="1"/>
            <p:nvPr/>
          </p:nvSpPr>
          <p:spPr>
            <a:xfrm>
              <a:off x="8056179" y="2680138"/>
              <a:ext cx="21948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템플릿 설정 눌러서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5086759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BE515D8-0479-458C-8EFE-8E3DE8B95289}"/>
              </a:ext>
            </a:extLst>
          </p:cNvPr>
          <p:cNvSpPr txBox="1"/>
          <p:nvPr/>
        </p:nvSpPr>
        <p:spPr>
          <a:xfrm>
            <a:off x="656167" y="1435100"/>
            <a:ext cx="1848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그림으로 설명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D6DF478-49EC-3704-44CF-058436C0D3B9}"/>
              </a:ext>
            </a:extLst>
          </p:cNvPr>
          <p:cNvSpPr/>
          <p:nvPr/>
        </p:nvSpPr>
        <p:spPr>
          <a:xfrm>
            <a:off x="7364617" y="1886604"/>
            <a:ext cx="1371600" cy="10879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Dao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B4AE384-4827-6029-AD88-514821072F09}"/>
              </a:ext>
            </a:extLst>
          </p:cNvPr>
          <p:cNvSpPr/>
          <p:nvPr/>
        </p:nvSpPr>
        <p:spPr>
          <a:xfrm>
            <a:off x="9491172" y="3865032"/>
            <a:ext cx="1371600" cy="10879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DB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3FCA7594-5A9B-7092-4CDE-526074E27133}"/>
              </a:ext>
            </a:extLst>
          </p:cNvPr>
          <p:cNvGrpSpPr/>
          <p:nvPr/>
        </p:nvGrpSpPr>
        <p:grpSpPr>
          <a:xfrm>
            <a:off x="774738" y="1890182"/>
            <a:ext cx="8472321" cy="1571941"/>
            <a:chOff x="774738" y="1890182"/>
            <a:chExt cx="8472321" cy="1571941"/>
          </a:xfrm>
        </p:grpSpPr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C6FE2AE0-3B4D-F0D1-8657-349DB2D68A36}"/>
                </a:ext>
              </a:extLst>
            </p:cNvPr>
            <p:cNvGrpSpPr/>
            <p:nvPr/>
          </p:nvGrpSpPr>
          <p:grpSpPr>
            <a:xfrm>
              <a:off x="774738" y="1890182"/>
              <a:ext cx="4643967" cy="1087968"/>
              <a:chOff x="994871" y="2434166"/>
              <a:chExt cx="4643967" cy="1087968"/>
            </a:xfrm>
          </p:grpSpPr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5F9CE4E3-EAFB-6DE2-2CA3-E9DBB5A0107E}"/>
                  </a:ext>
                </a:extLst>
              </p:cNvPr>
              <p:cNvSpPr/>
              <p:nvPr/>
            </p:nvSpPr>
            <p:spPr>
              <a:xfrm>
                <a:off x="994871" y="2434167"/>
                <a:ext cx="1371600" cy="108796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solidFill>
                      <a:schemeClr val="tx1"/>
                    </a:solidFill>
                  </a:rPr>
                  <a:t>클라이언트</a:t>
                </a:r>
              </a:p>
            </p:txBody>
          </p:sp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A03DC56C-D522-423B-F4A5-0233F20B10AD}"/>
                  </a:ext>
                </a:extLst>
              </p:cNvPr>
              <p:cNvSpPr/>
              <p:nvPr/>
            </p:nvSpPr>
            <p:spPr>
              <a:xfrm>
                <a:off x="4267238" y="2434166"/>
                <a:ext cx="1371600" cy="108796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err="1">
                    <a:solidFill>
                      <a:schemeClr val="tx1"/>
                    </a:solidFill>
                  </a:rPr>
                  <a:t>Dto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2" name="직선 화살표 연결선 11">
                <a:extLst>
                  <a:ext uri="{FF2B5EF4-FFF2-40B4-BE49-F238E27FC236}">
                    <a16:creationId xmlns:a16="http://schemas.microsoft.com/office/drawing/2014/main" id="{6F4165A4-44CD-C31F-3BEF-DEE997CEA838}"/>
                  </a:ext>
                </a:extLst>
              </p:cNvPr>
              <p:cNvCxnSpPr>
                <a:stCxn id="4" idx="3"/>
                <a:endCxn id="6" idx="1"/>
              </p:cNvCxnSpPr>
              <p:nvPr/>
            </p:nvCxnSpPr>
            <p:spPr>
              <a:xfrm flipV="1">
                <a:off x="2366471" y="2978150"/>
                <a:ext cx="1900767" cy="1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927B024-0ECD-128F-8370-ED83919ABDDD}"/>
                  </a:ext>
                </a:extLst>
              </p:cNvPr>
              <p:cNvSpPr txBox="1"/>
              <p:nvPr/>
            </p:nvSpPr>
            <p:spPr>
              <a:xfrm>
                <a:off x="2587327" y="2476466"/>
                <a:ext cx="145905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400" dirty="0"/>
                  <a:t>name=“</a:t>
                </a:r>
                <a:r>
                  <a:rPr lang="ko-KR" altLang="en-US" sz="1400" dirty="0"/>
                  <a:t>홍길동</a:t>
                </a:r>
                <a:r>
                  <a:rPr lang="en-US" altLang="ko-KR" sz="1400" dirty="0"/>
                  <a:t>”</a:t>
                </a:r>
              </a:p>
              <a:p>
                <a:pPr algn="ctr"/>
                <a:r>
                  <a:rPr lang="ko-KR" altLang="en-US" sz="1400" dirty="0"/>
                  <a:t>입력</a:t>
                </a:r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08E8408-0A7E-2BC5-64D0-E9A23F44E0DC}"/>
                </a:ext>
              </a:extLst>
            </p:cNvPr>
            <p:cNvSpPr txBox="1"/>
            <p:nvPr/>
          </p:nvSpPr>
          <p:spPr>
            <a:xfrm>
              <a:off x="3466032" y="3000458"/>
              <a:ext cx="279082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 err="1"/>
                <a:t>Dto</a:t>
              </a:r>
              <a:r>
                <a:rPr lang="ko-KR" altLang="en-US" sz="1200" dirty="0"/>
                <a:t>객체 내부에 있는 </a:t>
              </a:r>
              <a:r>
                <a:rPr lang="ko-KR" altLang="en-US" sz="1200" dirty="0" err="1"/>
                <a:t>변수명</a:t>
              </a:r>
              <a:r>
                <a:rPr lang="ko-KR" altLang="en-US" sz="1200" dirty="0"/>
                <a:t> </a:t>
              </a:r>
              <a:r>
                <a:rPr lang="en-US" altLang="ko-KR" sz="1200" dirty="0"/>
                <a:t>‘name’</a:t>
              </a:r>
              <a:r>
                <a:rPr lang="ko-KR" altLang="en-US" sz="1200" dirty="0"/>
                <a:t>에 </a:t>
              </a:r>
              <a:endParaRPr lang="en-US" altLang="ko-KR" sz="1200" dirty="0"/>
            </a:p>
            <a:p>
              <a:pPr algn="ctr"/>
              <a:r>
                <a:rPr lang="ko-KR" altLang="en-US" sz="1200" dirty="0"/>
                <a:t>값</a:t>
              </a:r>
              <a:r>
                <a:rPr lang="en-US" altLang="ko-KR" sz="1200" dirty="0"/>
                <a:t>＂</a:t>
              </a:r>
              <a:r>
                <a:rPr lang="ko-KR" altLang="en-US" sz="1200" dirty="0"/>
                <a:t>홍길동</a:t>
              </a:r>
              <a:r>
                <a:rPr lang="en-US" altLang="ko-KR" sz="1200" dirty="0"/>
                <a:t>” </a:t>
              </a:r>
              <a:r>
                <a:rPr lang="ko-KR" altLang="en-US" sz="1200" dirty="0"/>
                <a:t>저장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B91804F-4C2A-A161-F0EF-BB7CB0A1D3EE}"/>
                </a:ext>
              </a:extLst>
            </p:cNvPr>
            <p:cNvSpPr txBox="1"/>
            <p:nvPr/>
          </p:nvSpPr>
          <p:spPr>
            <a:xfrm>
              <a:off x="6853776" y="3000458"/>
              <a:ext cx="239328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dirty="0"/>
                <a:t>매개변수에 </a:t>
              </a:r>
              <a:r>
                <a:rPr lang="en-US" altLang="ko-KR" sz="1200" dirty="0" err="1"/>
                <a:t>Dto</a:t>
              </a:r>
              <a:r>
                <a:rPr lang="ko-KR" altLang="en-US" sz="1200" dirty="0"/>
                <a:t>를 작성 함으로써 </a:t>
              </a:r>
              <a:endParaRPr lang="en-US" altLang="ko-KR" sz="1200" dirty="0"/>
            </a:p>
            <a:p>
              <a:pPr algn="ctr"/>
              <a:r>
                <a:rPr lang="en-US" altLang="ko-KR" sz="1200" dirty="0"/>
                <a:t>name=“</a:t>
              </a:r>
              <a:r>
                <a:rPr lang="ko-KR" altLang="en-US" sz="1200" dirty="0"/>
                <a:t>홍길동</a:t>
              </a:r>
              <a:r>
                <a:rPr lang="en-US" altLang="ko-KR" sz="1200" dirty="0"/>
                <a:t>＂</a:t>
              </a:r>
              <a:r>
                <a:rPr lang="ko-KR" altLang="en-US" sz="1200" dirty="0"/>
                <a:t>을 전달받음</a:t>
              </a:r>
            </a:p>
          </p:txBody>
        </p:sp>
      </p:grp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CAF3A626-B35D-C5E9-EB82-A0F01A22B6A3}"/>
              </a:ext>
            </a:extLst>
          </p:cNvPr>
          <p:cNvCxnSpPr>
            <a:stCxn id="6" idx="3"/>
            <a:endCxn id="7" idx="1"/>
          </p:cNvCxnSpPr>
          <p:nvPr/>
        </p:nvCxnSpPr>
        <p:spPr>
          <a:xfrm flipV="1">
            <a:off x="5418705" y="2430588"/>
            <a:ext cx="1945912" cy="357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연결선: 꺾임 29">
            <a:extLst>
              <a:ext uri="{FF2B5EF4-FFF2-40B4-BE49-F238E27FC236}">
                <a16:creationId xmlns:a16="http://schemas.microsoft.com/office/drawing/2014/main" id="{7B8004DB-804F-4934-B531-713F097DB352}"/>
              </a:ext>
            </a:extLst>
          </p:cNvPr>
          <p:cNvCxnSpPr>
            <a:stCxn id="7" idx="3"/>
            <a:endCxn id="10" idx="0"/>
          </p:cNvCxnSpPr>
          <p:nvPr/>
        </p:nvCxnSpPr>
        <p:spPr>
          <a:xfrm>
            <a:off x="8736217" y="2430588"/>
            <a:ext cx="1440755" cy="1434444"/>
          </a:xfrm>
          <a:prstGeom prst="bentConnector2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00374C5E-804B-AFC5-C63C-90BD572D43BD}"/>
              </a:ext>
            </a:extLst>
          </p:cNvPr>
          <p:cNvSpPr txBox="1"/>
          <p:nvPr/>
        </p:nvSpPr>
        <p:spPr>
          <a:xfrm>
            <a:off x="9111618" y="5008033"/>
            <a:ext cx="21307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/>
              <a:t>name </a:t>
            </a:r>
            <a:r>
              <a:rPr lang="ko-KR" altLang="en-US" sz="1200" dirty="0"/>
              <a:t>컬럼에 </a:t>
            </a:r>
            <a:r>
              <a:rPr lang="en-US" altLang="ko-KR" sz="1200" dirty="0"/>
              <a:t>“</a:t>
            </a:r>
            <a:r>
              <a:rPr lang="ko-KR" altLang="en-US" sz="1200" dirty="0"/>
              <a:t>홍길동</a:t>
            </a:r>
            <a:r>
              <a:rPr lang="en-US" altLang="ko-KR" sz="1200" dirty="0"/>
              <a:t>＂</a:t>
            </a:r>
            <a:r>
              <a:rPr lang="ko-KR" altLang="en-US" sz="1200" dirty="0"/>
              <a:t>저장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30BCB9-D452-AFC6-B1D7-BA4ADF690935}"/>
              </a:ext>
            </a:extLst>
          </p:cNvPr>
          <p:cNvSpPr txBox="1"/>
          <p:nvPr/>
        </p:nvSpPr>
        <p:spPr>
          <a:xfrm>
            <a:off x="184332" y="141701"/>
            <a:ext cx="2169184" cy="954107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bg1"/>
                </a:solidFill>
              </a:rPr>
              <a:t>정보 </a:t>
            </a:r>
            <a:r>
              <a:rPr lang="en-US" altLang="ko-KR" sz="2800" b="1" dirty="0">
                <a:solidFill>
                  <a:schemeClr val="bg1"/>
                </a:solidFill>
              </a:rPr>
              <a:t>insert</a:t>
            </a:r>
          </a:p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3. Dao</a:t>
            </a:r>
            <a:r>
              <a:rPr lang="ko-KR" altLang="en-US" sz="2800" b="1" dirty="0">
                <a:solidFill>
                  <a:schemeClr val="bg1"/>
                </a:solidFill>
              </a:rPr>
              <a:t> 작성</a:t>
            </a:r>
            <a:endParaRPr lang="en-US" altLang="ko-KR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0113497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70E32735-0850-A215-DE91-D67D06863823}"/>
              </a:ext>
            </a:extLst>
          </p:cNvPr>
          <p:cNvSpPr txBox="1"/>
          <p:nvPr/>
        </p:nvSpPr>
        <p:spPr>
          <a:xfrm>
            <a:off x="170645" y="1566991"/>
            <a:ext cx="11508022" cy="8617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질문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b="1" dirty="0"/>
              <a:t>아래 코드 보면</a:t>
            </a:r>
            <a:r>
              <a:rPr lang="en-US" altLang="ko-KR" b="1" dirty="0"/>
              <a:t>,</a:t>
            </a:r>
            <a:r>
              <a:rPr lang="ko-KR" altLang="en-US" b="1" dirty="0"/>
              <a:t> </a:t>
            </a:r>
            <a:r>
              <a:rPr lang="en-US" altLang="ko-KR" b="1" dirty="0" err="1"/>
              <a:t>Dto</a:t>
            </a:r>
            <a:r>
              <a:rPr lang="ko-KR" altLang="en-US" b="1" dirty="0"/>
              <a:t>에 </a:t>
            </a:r>
            <a:r>
              <a:rPr lang="en-US" altLang="ko-KR" b="1" dirty="0" err="1"/>
              <a:t>emp_rrno_F</a:t>
            </a:r>
            <a:r>
              <a:rPr lang="ko-KR" altLang="en-US" b="1" dirty="0"/>
              <a:t>와 </a:t>
            </a:r>
            <a:r>
              <a:rPr lang="en-US" altLang="ko-KR" b="1" dirty="0" err="1"/>
              <a:t>emp_rrno_B</a:t>
            </a:r>
            <a:r>
              <a:rPr lang="ko-KR" altLang="en-US" b="1" dirty="0"/>
              <a:t>의 변수는 </a:t>
            </a:r>
            <a:r>
              <a:rPr lang="en-US" altLang="ko-KR" b="1" dirty="0"/>
              <a:t>getter/setter </a:t>
            </a:r>
            <a:r>
              <a:rPr lang="ko-KR" altLang="en-US" b="1" dirty="0"/>
              <a:t>안 만들어 줬는데 괜찮나요</a:t>
            </a:r>
            <a:r>
              <a:rPr lang="en-US" altLang="ko-KR" b="1" dirty="0"/>
              <a:t>?</a:t>
            </a:r>
          </a:p>
          <a:p>
            <a:pPr marL="800100" lvl="1" indent="-342900">
              <a:buAutoNum type="arabicPeriod"/>
            </a:pPr>
            <a:r>
              <a:rPr lang="ko-KR" altLang="en-US" sz="1400" dirty="0"/>
              <a:t>안 괜찮습니다</a:t>
            </a:r>
            <a:r>
              <a:rPr lang="en-US" altLang="ko-KR" sz="1400" dirty="0"/>
              <a:t>. </a:t>
            </a:r>
            <a:r>
              <a:rPr lang="ko-KR" altLang="en-US" sz="1400" dirty="0"/>
              <a:t>만들어 줘야 해요</a:t>
            </a:r>
            <a:r>
              <a:rPr lang="en-US" altLang="ko-KR" sz="1400" dirty="0"/>
              <a:t>. </a:t>
            </a:r>
            <a:r>
              <a:rPr lang="en-US" altLang="ko-KR" sz="1400" dirty="0" err="1"/>
              <a:t>Dto</a:t>
            </a:r>
            <a:r>
              <a:rPr lang="ko-KR" altLang="en-US" sz="1400" dirty="0"/>
              <a:t>로 이동합시다</a:t>
            </a:r>
            <a:endParaRPr lang="en-US" altLang="ko-KR" sz="1400" dirty="0"/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496A9443-613A-2578-CD53-CE1B7B49DB19}"/>
              </a:ext>
            </a:extLst>
          </p:cNvPr>
          <p:cNvGrpSpPr/>
          <p:nvPr/>
        </p:nvGrpSpPr>
        <p:grpSpPr>
          <a:xfrm>
            <a:off x="170645" y="3210910"/>
            <a:ext cx="6417657" cy="2462213"/>
            <a:chOff x="221445" y="4226910"/>
            <a:chExt cx="6417657" cy="2462213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8817E71-41E9-7643-64F7-BD529D5DEEC0}"/>
                </a:ext>
              </a:extLst>
            </p:cNvPr>
            <p:cNvSpPr txBox="1"/>
            <p:nvPr/>
          </p:nvSpPr>
          <p:spPr>
            <a:xfrm>
              <a:off x="221445" y="4226910"/>
              <a:ext cx="6417657" cy="246221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l"/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11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ko-KR" sz="11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insert </a:t>
              </a:r>
              <a:r>
                <a:rPr lang="en-US" altLang="ko-KR" sz="1100" dirty="0">
                  <a:solidFill>
                    <a:srgbClr val="7F007F"/>
                  </a:solidFill>
                  <a:latin typeface="Consolas" panose="020B0609020204030204" pitchFamily="49" charset="0"/>
                </a:rPr>
                <a:t>id</a:t>
              </a:r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ko-KR" sz="11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1100" i="1" dirty="0" err="1">
                  <a:solidFill>
                    <a:srgbClr val="2A00FF"/>
                  </a:solidFill>
                  <a:latin typeface="Consolas" panose="020B0609020204030204" pitchFamily="49" charset="0"/>
                </a:rPr>
                <a:t>empDataInsert</a:t>
              </a:r>
              <a:r>
                <a:rPr lang="en-US" altLang="ko-KR" sz="11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1100" i="1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/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    INSERT INTO </a:t>
              </a:r>
              <a:r>
                <a:rPr lang="en-US" altLang="ko-KR" sz="110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emp_tb</a:t>
              </a:r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(</a:t>
              </a:r>
              <a:r>
                <a:rPr lang="en-US" altLang="ko-KR" sz="110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emp_no,ename_kr,emp_rrno,join_date</a:t>
              </a:r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) </a:t>
              </a:r>
            </a:p>
            <a:p>
              <a:pPr algn="l"/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    VALUES</a:t>
              </a:r>
            </a:p>
            <a:p>
              <a:pPr algn="l"/>
              <a:r>
                <a:rPr lang="ko-KR" altLang="en-US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    </a:t>
              </a:r>
              <a:r>
                <a:rPr lang="en-US" altLang="ko-KR" sz="11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&lt;!-- || = </a:t>
              </a:r>
              <a:r>
                <a:rPr lang="ko-KR" altLang="en-US" sz="11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문자열 합치기 </a:t>
              </a:r>
              <a:r>
                <a:rPr lang="en-US" altLang="ko-KR" sz="11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--&gt;</a:t>
              </a:r>
            </a:p>
            <a:p>
              <a:pPr algn="l"/>
              <a:r>
                <a:rPr lang="ko-KR" altLang="en-US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    </a:t>
              </a:r>
              <a:r>
                <a:rPr lang="en-US" altLang="ko-KR" sz="11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&lt;!-- NVL = Null Value</a:t>
              </a:r>
              <a:r>
                <a:rPr lang="ko-KR" altLang="en-US" sz="11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의 약자로써</a:t>
              </a:r>
              <a:r>
                <a:rPr lang="en-US" altLang="ko-KR" sz="11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, Null</a:t>
              </a:r>
              <a:r>
                <a:rPr lang="ko-KR" altLang="en-US" sz="11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값일 경우 </a:t>
              </a:r>
              <a:r>
                <a:rPr lang="en-US" altLang="ko-KR" sz="11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default</a:t>
              </a:r>
              <a:r>
                <a:rPr lang="ko-KR" altLang="en-US" sz="11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값을 </a:t>
              </a:r>
              <a:r>
                <a:rPr lang="en-US" altLang="ko-KR" sz="11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N</a:t>
              </a:r>
              <a:r>
                <a:rPr lang="ko-KR" altLang="en-US" sz="11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으로 두기 </a:t>
              </a:r>
              <a:r>
                <a:rPr lang="en-US" altLang="ko-KR" sz="11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--&gt;</a:t>
              </a:r>
            </a:p>
            <a:p>
              <a:pPr algn="l"/>
              <a:r>
                <a:rPr lang="ko-KR" altLang="en-US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    </a:t>
              </a:r>
              <a:r>
                <a:rPr lang="en-US" altLang="ko-KR" sz="11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&lt;!-- SUBSTR = </a:t>
              </a:r>
              <a:r>
                <a:rPr lang="ko-KR" altLang="en-US" sz="11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앞 문자에서 </a:t>
              </a:r>
              <a:r>
                <a:rPr lang="en-US" altLang="ko-KR" sz="11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N</a:t>
              </a:r>
              <a:r>
                <a:rPr lang="ko-KR" altLang="en-US" sz="11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번째까지 자르겠다</a:t>
              </a:r>
              <a:r>
                <a:rPr lang="en-US" altLang="ko-KR" sz="11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. --&gt;</a:t>
              </a:r>
            </a:p>
            <a:p>
              <a:pPr algn="l"/>
              <a:r>
                <a:rPr lang="ko-KR" altLang="en-US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    </a:t>
              </a:r>
            </a:p>
            <a:p>
              <a:pPr algn="l"/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   ('NM'||(SELECT NVL(SUBSTR(MAX(EMP_NO),3),1000)+1 FROM EMP_TB ),</a:t>
              </a:r>
            </a:p>
            <a:p>
              <a:pPr algn="l"/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   #{ename_kr},</a:t>
              </a:r>
            </a:p>
            <a:p>
              <a:pPr algn="l"/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   #{emp_rrno_F}||'-'||#{emp_rrno_B},</a:t>
              </a:r>
            </a:p>
            <a:p>
              <a:pPr algn="l"/>
              <a:r>
                <a:rPr lang="ko-KR" altLang="en-US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   </a:t>
              </a:r>
            </a:p>
            <a:p>
              <a:pPr algn="l"/>
              <a:r>
                <a:rPr lang="ko-KR" altLang="en-US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   </a:t>
              </a:r>
              <a:r>
                <a:rPr lang="en-US" altLang="ko-KR" sz="11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&lt;!-- </a:t>
              </a:r>
              <a:r>
                <a:rPr lang="en-US" altLang="ko-KR" sz="1100" u="sng" dirty="0" err="1">
                  <a:solidFill>
                    <a:srgbClr val="3F5FBF"/>
                  </a:solidFill>
                  <a:latin typeface="Consolas" panose="020B0609020204030204" pitchFamily="49" charset="0"/>
                </a:rPr>
                <a:t>sysdate</a:t>
              </a:r>
              <a:r>
                <a:rPr lang="en-US" altLang="ko-KR" sz="1100" u="sng" dirty="0">
                  <a:solidFill>
                    <a:srgbClr val="3F5FBF"/>
                  </a:solidFill>
                  <a:latin typeface="Consolas" panose="020B0609020204030204" pitchFamily="49" charset="0"/>
                </a:rPr>
                <a:t> = oracle</a:t>
              </a:r>
              <a:r>
                <a:rPr lang="ko-KR" altLang="en-US" sz="1100" u="sng" dirty="0">
                  <a:solidFill>
                    <a:srgbClr val="3F5FBF"/>
                  </a:solidFill>
                  <a:latin typeface="Consolas" panose="020B0609020204030204" pitchFamily="49" charset="0"/>
                </a:rPr>
                <a:t>문법 </a:t>
              </a:r>
              <a:r>
                <a:rPr lang="en-US" altLang="ko-KR" sz="1100" u="sng" dirty="0">
                  <a:solidFill>
                    <a:srgbClr val="3F5FBF"/>
                  </a:solidFill>
                  <a:latin typeface="Consolas" panose="020B0609020204030204" pitchFamily="49" charset="0"/>
                </a:rPr>
                <a:t>/ </a:t>
              </a:r>
              <a:r>
                <a:rPr lang="ko-KR" altLang="en-US" sz="1100" u="sng" dirty="0">
                  <a:solidFill>
                    <a:srgbClr val="3F5FBF"/>
                  </a:solidFill>
                  <a:latin typeface="Consolas" panose="020B0609020204030204" pitchFamily="49" charset="0"/>
                </a:rPr>
                <a:t>현재 날짜를 출력함 </a:t>
              </a:r>
              <a:r>
                <a:rPr lang="en-US" altLang="ko-KR" sz="1100" u="sng" dirty="0">
                  <a:solidFill>
                    <a:srgbClr val="3F5FBF"/>
                  </a:solidFill>
                  <a:latin typeface="Consolas" panose="020B0609020204030204" pitchFamily="49" charset="0"/>
                </a:rPr>
                <a:t>--&gt;</a:t>
              </a:r>
            </a:p>
            <a:p>
              <a:pPr algn="l"/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   </a:t>
              </a:r>
              <a:r>
                <a:rPr lang="en-US" altLang="ko-KR" sz="1100" u="sng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sysdate</a:t>
              </a:r>
              <a:endParaRPr lang="en-US" altLang="ko-KR" sz="1100" u="sng" dirty="0">
                <a:solidFill>
                  <a:srgbClr val="000000"/>
                </a:solidFill>
                <a:latin typeface="Consolas" panose="020B0609020204030204" pitchFamily="49" charset="0"/>
              </a:endParaRPr>
            </a:p>
            <a:p>
              <a:pPr algn="l"/>
              <a:r>
                <a:rPr lang="ko-KR" altLang="en-US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   </a:t>
              </a:r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)</a:t>
              </a:r>
              <a:endParaRPr lang="ko-KR" altLang="en-US" sz="1100" dirty="0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D646C6CD-F6AB-B6BF-FBB7-DE3B6B249F3C}"/>
                </a:ext>
              </a:extLst>
            </p:cNvPr>
            <p:cNvSpPr/>
            <p:nvPr/>
          </p:nvSpPr>
          <p:spPr>
            <a:xfrm>
              <a:off x="971007" y="5791200"/>
              <a:ext cx="833629" cy="17194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B73F23C5-355B-CBBF-8D0F-B4979BCBFF51}"/>
                </a:ext>
              </a:extLst>
            </p:cNvPr>
            <p:cNvSpPr/>
            <p:nvPr/>
          </p:nvSpPr>
          <p:spPr>
            <a:xfrm>
              <a:off x="2511940" y="5791200"/>
              <a:ext cx="833629" cy="17194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CC36264-73A4-CA35-940A-BA238F480872}"/>
              </a:ext>
            </a:extLst>
          </p:cNvPr>
          <p:cNvSpPr txBox="1"/>
          <p:nvPr/>
        </p:nvSpPr>
        <p:spPr>
          <a:xfrm>
            <a:off x="184332" y="141701"/>
            <a:ext cx="2169184" cy="954107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bg1"/>
                </a:solidFill>
              </a:rPr>
              <a:t>정보 </a:t>
            </a:r>
            <a:r>
              <a:rPr lang="en-US" altLang="ko-KR" sz="2800" b="1" dirty="0">
                <a:solidFill>
                  <a:schemeClr val="bg1"/>
                </a:solidFill>
              </a:rPr>
              <a:t>insert</a:t>
            </a:r>
          </a:p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3. Dao</a:t>
            </a:r>
            <a:r>
              <a:rPr lang="ko-KR" altLang="en-US" sz="2800" b="1" dirty="0">
                <a:solidFill>
                  <a:schemeClr val="bg1"/>
                </a:solidFill>
              </a:rPr>
              <a:t> 작성</a:t>
            </a:r>
            <a:endParaRPr lang="en-US" altLang="ko-KR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0360198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4643545" y="3075057"/>
            <a:ext cx="2904962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bg1"/>
                </a:solidFill>
              </a:rPr>
              <a:t>정보 </a:t>
            </a:r>
            <a:r>
              <a:rPr lang="en-US" altLang="ko-KR" sz="4000" b="1" dirty="0">
                <a:solidFill>
                  <a:schemeClr val="bg1"/>
                </a:solidFill>
              </a:rPr>
              <a:t>insert</a:t>
            </a:r>
          </a:p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4. </a:t>
            </a:r>
            <a:r>
              <a:rPr lang="en-US" altLang="ko-KR" sz="4000" b="1" dirty="0" err="1">
                <a:solidFill>
                  <a:schemeClr val="bg1"/>
                </a:solidFill>
              </a:rPr>
              <a:t>Dto</a:t>
            </a:r>
            <a:r>
              <a:rPr lang="ko-KR" altLang="en-US" sz="4000" b="1" dirty="0">
                <a:solidFill>
                  <a:schemeClr val="bg1"/>
                </a:solidFill>
              </a:rPr>
              <a:t> 수정</a:t>
            </a:r>
            <a:endParaRPr lang="en-US" altLang="ko-KR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3827474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F5D066E-8502-E4C5-4C22-368A0E68C480}"/>
              </a:ext>
            </a:extLst>
          </p:cNvPr>
          <p:cNvSpPr txBox="1"/>
          <p:nvPr/>
        </p:nvSpPr>
        <p:spPr>
          <a:xfrm>
            <a:off x="255958" y="1468966"/>
            <a:ext cx="436228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기존 작성된 코드를 모두 지웁니다 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DB</a:t>
            </a:r>
            <a:r>
              <a:rPr lang="ko-KR" altLang="en-US" dirty="0"/>
              <a:t>에 전달받을 코드를 추가합니다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en-US" altLang="ko-KR" dirty="0"/>
              <a:t>getter/setter/</a:t>
            </a:r>
            <a:r>
              <a:rPr lang="en-US" altLang="ko-KR" dirty="0" err="1"/>
              <a:t>toString</a:t>
            </a:r>
            <a:r>
              <a:rPr lang="ko-KR" altLang="en-US" dirty="0"/>
              <a:t>을 추가합니다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692B3C-4F70-6787-C146-C5AE7E805D35}"/>
              </a:ext>
            </a:extLst>
          </p:cNvPr>
          <p:cNvSpPr txBox="1"/>
          <p:nvPr/>
        </p:nvSpPr>
        <p:spPr>
          <a:xfrm>
            <a:off x="313267" y="2496804"/>
            <a:ext cx="6096000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altLang="ko-KR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private</a:t>
            </a: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String </a:t>
            </a:r>
            <a:r>
              <a:rPr lang="en-US" altLang="ko-KR" sz="1400" b="1" u="sng" dirty="0" err="1">
                <a:solidFill>
                  <a:srgbClr val="0000C0"/>
                </a:solidFill>
                <a:latin typeface="Consolas" panose="020B0609020204030204" pitchFamily="49" charset="0"/>
              </a:rPr>
              <a:t>emp_no</a:t>
            </a:r>
            <a:r>
              <a:rPr lang="en-US" altLang="ko-KR" sz="1400" b="1" u="sng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altLang="ko-KR" sz="1400" b="1" u="sng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1400" b="1" u="sng" dirty="0">
                <a:solidFill>
                  <a:srgbClr val="3F7F5F"/>
                </a:solidFill>
                <a:latin typeface="Consolas" panose="020B0609020204030204" pitchFamily="49" charset="0"/>
              </a:rPr>
              <a:t>사원번호</a:t>
            </a:r>
          </a:p>
          <a:p>
            <a:pPr algn="l"/>
            <a:r>
              <a:rPr lang="en-US" altLang="ko-KR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private</a:t>
            </a: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String </a:t>
            </a:r>
            <a:r>
              <a:rPr lang="en-US" altLang="ko-KR" sz="1400" b="1" u="sng" dirty="0" err="1">
                <a:solidFill>
                  <a:srgbClr val="0000C0"/>
                </a:solidFill>
                <a:latin typeface="Consolas" panose="020B0609020204030204" pitchFamily="49" charset="0"/>
              </a:rPr>
              <a:t>ename_kr</a:t>
            </a:r>
            <a:r>
              <a:rPr lang="en-US" altLang="ko-KR" sz="1400" b="1" u="sng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altLang="ko-KR" sz="1400" b="1" u="sng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1400" b="1" u="sng" dirty="0">
                <a:solidFill>
                  <a:srgbClr val="3F7F5F"/>
                </a:solidFill>
                <a:latin typeface="Consolas" panose="020B0609020204030204" pitchFamily="49" charset="0"/>
              </a:rPr>
              <a:t>이름</a:t>
            </a:r>
            <a:r>
              <a:rPr lang="en-US" altLang="ko-KR" sz="1400" b="1" u="sng" dirty="0">
                <a:solidFill>
                  <a:srgbClr val="3F7F5F"/>
                </a:solidFill>
                <a:latin typeface="Consolas" panose="020B0609020204030204" pitchFamily="49" charset="0"/>
              </a:rPr>
              <a:t>(</a:t>
            </a:r>
            <a:r>
              <a:rPr lang="ko-KR" altLang="en-US" sz="1400" b="1" u="sng" dirty="0">
                <a:solidFill>
                  <a:srgbClr val="3F7F5F"/>
                </a:solidFill>
                <a:latin typeface="Consolas" panose="020B0609020204030204" pitchFamily="49" charset="0"/>
              </a:rPr>
              <a:t>한글</a:t>
            </a:r>
            <a:r>
              <a:rPr lang="en-US" altLang="ko-KR" sz="1400" b="1" u="sng" dirty="0">
                <a:solidFill>
                  <a:srgbClr val="3F7F5F"/>
                </a:solidFill>
                <a:latin typeface="Consolas" panose="020B0609020204030204" pitchFamily="49" charset="0"/>
              </a:rPr>
              <a:t>)</a:t>
            </a:r>
          </a:p>
          <a:p>
            <a:pPr algn="l"/>
            <a:r>
              <a:rPr lang="en-US" altLang="ko-KR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private</a:t>
            </a: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String </a:t>
            </a:r>
            <a:r>
              <a:rPr lang="en-US" altLang="ko-KR" sz="1400" b="1" u="sng" dirty="0" err="1">
                <a:solidFill>
                  <a:srgbClr val="0000C0"/>
                </a:solidFill>
                <a:latin typeface="Consolas" panose="020B0609020204030204" pitchFamily="49" charset="0"/>
              </a:rPr>
              <a:t>emp_rrno</a:t>
            </a:r>
            <a:r>
              <a:rPr lang="en-US" altLang="ko-KR" sz="1400" b="1" u="sng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altLang="ko-KR" sz="1400" b="1" u="sng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1400" b="1" u="sng" dirty="0">
                <a:solidFill>
                  <a:srgbClr val="3F7F5F"/>
                </a:solidFill>
                <a:latin typeface="Consolas" panose="020B0609020204030204" pitchFamily="49" charset="0"/>
              </a:rPr>
              <a:t>주민등록번호</a:t>
            </a:r>
          </a:p>
          <a:p>
            <a:pPr algn="l"/>
            <a:r>
              <a:rPr lang="en-US" altLang="ko-KR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private</a:t>
            </a: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String </a:t>
            </a:r>
            <a:r>
              <a:rPr lang="en-US" altLang="ko-KR" sz="1400" b="1" u="sng" dirty="0" err="1">
                <a:solidFill>
                  <a:srgbClr val="0000C0"/>
                </a:solidFill>
                <a:latin typeface="Consolas" panose="020B0609020204030204" pitchFamily="49" charset="0"/>
              </a:rPr>
              <a:t>emp_rrno_F</a:t>
            </a:r>
            <a:r>
              <a:rPr lang="en-US" altLang="ko-KR" sz="1400" b="1" u="sng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altLang="ko-KR" sz="1400" b="1" u="sng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1400" b="1" u="sng" dirty="0">
                <a:solidFill>
                  <a:srgbClr val="3F7F5F"/>
                </a:solidFill>
                <a:latin typeface="Consolas" panose="020B0609020204030204" pitchFamily="49" charset="0"/>
              </a:rPr>
              <a:t>주민등록번호 앞자리</a:t>
            </a:r>
          </a:p>
          <a:p>
            <a:pPr algn="l"/>
            <a:r>
              <a:rPr lang="en-US" altLang="ko-KR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private</a:t>
            </a: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String </a:t>
            </a:r>
            <a:r>
              <a:rPr lang="en-US" altLang="ko-KR" sz="1400" b="1" u="sng" dirty="0" err="1">
                <a:solidFill>
                  <a:srgbClr val="0000C0"/>
                </a:solidFill>
                <a:latin typeface="Consolas" panose="020B0609020204030204" pitchFamily="49" charset="0"/>
              </a:rPr>
              <a:t>emp_rrno_B</a:t>
            </a:r>
            <a:r>
              <a:rPr lang="en-US" altLang="ko-KR" sz="1400" b="1" u="sng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altLang="ko-KR" sz="1400" b="1" u="sng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1400" b="1" u="sng" dirty="0">
                <a:solidFill>
                  <a:srgbClr val="3F7F5F"/>
                </a:solidFill>
                <a:latin typeface="Consolas" panose="020B0609020204030204" pitchFamily="49" charset="0"/>
              </a:rPr>
              <a:t>주민등록번호 뒷자리</a:t>
            </a:r>
          </a:p>
          <a:p>
            <a:pPr algn="l"/>
            <a:r>
              <a:rPr lang="en-US" altLang="ko-KR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private</a:t>
            </a: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String </a:t>
            </a:r>
            <a:r>
              <a:rPr lang="en-US" altLang="ko-KR" sz="1400" b="1" u="sng" dirty="0" err="1">
                <a:solidFill>
                  <a:srgbClr val="0000C0"/>
                </a:solidFill>
                <a:latin typeface="Consolas" panose="020B0609020204030204" pitchFamily="49" charset="0"/>
              </a:rPr>
              <a:t>join_date</a:t>
            </a:r>
            <a:r>
              <a:rPr lang="en-US" altLang="ko-KR" sz="1400" b="1" u="sng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altLang="ko-KR" sz="1400" b="1" u="sng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1400" b="1" u="sng" dirty="0">
                <a:solidFill>
                  <a:srgbClr val="3F7F5F"/>
                </a:solidFill>
                <a:latin typeface="Consolas" panose="020B0609020204030204" pitchFamily="49" charset="0"/>
              </a:rPr>
              <a:t>가입일</a:t>
            </a:r>
            <a:endParaRPr lang="ko-KR" altLang="en-US" sz="1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049AFF-8D26-D739-8DBE-CB776423281D}"/>
              </a:ext>
            </a:extLst>
          </p:cNvPr>
          <p:cNvSpPr txBox="1"/>
          <p:nvPr/>
        </p:nvSpPr>
        <p:spPr>
          <a:xfrm>
            <a:off x="255958" y="4406899"/>
            <a:ext cx="8525091" cy="10772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질문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b="1" dirty="0"/>
              <a:t>추가된 컬럼은 </a:t>
            </a:r>
            <a:r>
              <a:rPr lang="en-US" altLang="ko-KR" sz="1800" b="1" u="sng" dirty="0" err="1">
                <a:solidFill>
                  <a:srgbClr val="0000C0"/>
                </a:solidFill>
                <a:latin typeface="Consolas" panose="020B0609020204030204" pitchFamily="49" charset="0"/>
              </a:rPr>
              <a:t>emp_rrno_F</a:t>
            </a:r>
            <a:r>
              <a:rPr lang="en-US" altLang="ko-KR" sz="1800" b="1" u="sng" dirty="0">
                <a:solidFill>
                  <a:srgbClr val="0000C0"/>
                </a:solidFill>
                <a:latin typeface="Consolas" panose="020B0609020204030204" pitchFamily="49" charset="0"/>
              </a:rPr>
              <a:t>/ </a:t>
            </a:r>
            <a:r>
              <a:rPr lang="en-US" altLang="ko-KR" sz="1800" b="1" u="sng" dirty="0" err="1">
                <a:solidFill>
                  <a:srgbClr val="0000C0"/>
                </a:solidFill>
                <a:latin typeface="Consolas" panose="020B0609020204030204" pitchFamily="49" charset="0"/>
              </a:rPr>
              <a:t>emp_rrno_B</a:t>
            </a:r>
            <a:r>
              <a:rPr lang="ko-KR" altLang="en-US" b="1" dirty="0"/>
              <a:t>뿐인데 왜 다 지웠다 다시 만드나요</a:t>
            </a:r>
            <a:r>
              <a:rPr lang="en-US" altLang="ko-KR" b="1" dirty="0"/>
              <a:t>?</a:t>
            </a:r>
          </a:p>
          <a:p>
            <a:pPr marL="800100" lvl="1" indent="-342900">
              <a:buAutoNum type="arabicPeriod"/>
            </a:pPr>
            <a:r>
              <a:rPr lang="ko-KR" altLang="en-US" sz="1400" dirty="0"/>
              <a:t>자동완성 기능이</a:t>
            </a:r>
            <a:r>
              <a:rPr lang="en-US" altLang="ko-KR" sz="1400" dirty="0"/>
              <a:t> </a:t>
            </a:r>
            <a:r>
              <a:rPr lang="ko-KR" altLang="en-US" sz="1400" dirty="0"/>
              <a:t>있기 때문에 다 지우고 만드는 것이 훨씬 안전하고 빠릅니다</a:t>
            </a:r>
            <a:r>
              <a:rPr lang="en-US" altLang="ko-KR" sz="1400" dirty="0"/>
              <a:t>. </a:t>
            </a:r>
          </a:p>
          <a:p>
            <a:pPr marL="800100" lvl="1" indent="-342900">
              <a:buAutoNum type="arabicPeriod"/>
            </a:pPr>
            <a:r>
              <a:rPr lang="ko-KR" altLang="en-US" sz="1400" dirty="0"/>
              <a:t>기존 코드를 </a:t>
            </a:r>
            <a:r>
              <a:rPr lang="ko-KR" altLang="en-US" sz="1400" dirty="0" err="1"/>
              <a:t>지키려다</a:t>
            </a:r>
            <a:r>
              <a:rPr lang="ko-KR" altLang="en-US" sz="1400" dirty="0"/>
              <a:t> 더 꼬이는 경우가 많아요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918920D-2DA4-01D9-1B0C-39B64B857C78}"/>
              </a:ext>
            </a:extLst>
          </p:cNvPr>
          <p:cNvSpPr/>
          <p:nvPr/>
        </p:nvSpPr>
        <p:spPr>
          <a:xfrm>
            <a:off x="344474" y="3189300"/>
            <a:ext cx="2716226" cy="4301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EEF3A9-64E2-6E4C-A8D3-9A01715ECD8C}"/>
              </a:ext>
            </a:extLst>
          </p:cNvPr>
          <p:cNvSpPr txBox="1"/>
          <p:nvPr/>
        </p:nvSpPr>
        <p:spPr>
          <a:xfrm>
            <a:off x="255958" y="168611"/>
            <a:ext cx="2104359" cy="954107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bg1"/>
                </a:solidFill>
              </a:rPr>
              <a:t>정보 </a:t>
            </a:r>
            <a:r>
              <a:rPr lang="en-US" altLang="ko-KR" sz="2800" b="1" dirty="0">
                <a:solidFill>
                  <a:schemeClr val="bg1"/>
                </a:solidFill>
              </a:rPr>
              <a:t>insert</a:t>
            </a:r>
          </a:p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4. </a:t>
            </a:r>
            <a:r>
              <a:rPr lang="en-US" altLang="ko-KR" sz="2800" b="1" dirty="0" err="1">
                <a:solidFill>
                  <a:schemeClr val="bg1"/>
                </a:solidFill>
              </a:rPr>
              <a:t>Dto</a:t>
            </a:r>
            <a:r>
              <a:rPr lang="ko-KR" altLang="en-US" sz="2800" b="1" dirty="0">
                <a:solidFill>
                  <a:schemeClr val="bg1"/>
                </a:solidFill>
              </a:rPr>
              <a:t> 수정</a:t>
            </a:r>
            <a:endParaRPr lang="en-US" altLang="ko-KR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0936584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E049AFF-8D26-D739-8DBE-CB776423281D}"/>
              </a:ext>
            </a:extLst>
          </p:cNvPr>
          <p:cNvSpPr txBox="1"/>
          <p:nvPr/>
        </p:nvSpPr>
        <p:spPr>
          <a:xfrm>
            <a:off x="255958" y="2988732"/>
            <a:ext cx="10321095" cy="10772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질문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b="1" dirty="0"/>
              <a:t>우리가 생성한 테이블</a:t>
            </a:r>
            <a:r>
              <a:rPr lang="en-US" altLang="ko-KR" b="1" dirty="0"/>
              <a:t>(</a:t>
            </a:r>
            <a:r>
              <a:rPr lang="en-US" altLang="ko-KR" b="1" dirty="0" err="1"/>
              <a:t>emp_tb</a:t>
            </a:r>
            <a:r>
              <a:rPr lang="en-US" altLang="ko-KR" b="1" dirty="0"/>
              <a:t>)</a:t>
            </a:r>
            <a:r>
              <a:rPr lang="ko-KR" altLang="en-US" b="1" dirty="0"/>
              <a:t>와 컬럼 수</a:t>
            </a:r>
            <a:r>
              <a:rPr lang="en-US" altLang="ko-KR" b="1" dirty="0"/>
              <a:t>, </a:t>
            </a:r>
            <a:r>
              <a:rPr lang="ko-KR" altLang="en-US" b="1" dirty="0"/>
              <a:t>컬럼 명이 달라지는데 괜찮나요</a:t>
            </a:r>
            <a:r>
              <a:rPr lang="en-US" altLang="ko-KR" b="1" dirty="0"/>
              <a:t>?</a:t>
            </a:r>
          </a:p>
          <a:p>
            <a:pPr marL="800100" lvl="1" indent="-342900">
              <a:buFontTx/>
              <a:buAutoNum type="arabicPeriod"/>
            </a:pPr>
            <a:r>
              <a:rPr lang="en-US" altLang="ko-KR" sz="1400" dirty="0"/>
              <a:t>boardMapper.xml</a:t>
            </a:r>
            <a:r>
              <a:rPr lang="ko-KR" altLang="en-US" sz="1400" dirty="0"/>
              <a:t>파일에서 </a:t>
            </a:r>
            <a:r>
              <a:rPr lang="en-US" altLang="ko-KR" sz="1400" dirty="0" err="1"/>
              <a:t>emp_rrno</a:t>
            </a:r>
            <a:r>
              <a:rPr lang="ko-KR" altLang="en-US" sz="1400" dirty="0"/>
              <a:t>에 들어갈 값을 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#{emp_rrno_F}||'-'||#{emp_rrno_B} </a:t>
            </a:r>
            <a:r>
              <a:rPr lang="ko-KR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으로 만들었습니다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. </a:t>
            </a:r>
          </a:p>
          <a:p>
            <a:pPr marL="800100" lvl="1" indent="-342900">
              <a:buFontTx/>
              <a:buAutoNum type="arabicPeriod"/>
            </a:pPr>
            <a:r>
              <a:rPr lang="ko-KR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즉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ko-KR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클라이언트에게 입력 받는 값은 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2</a:t>
            </a:r>
            <a:r>
              <a:rPr lang="ko-KR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개 이지만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, DB</a:t>
            </a:r>
            <a:r>
              <a:rPr lang="ko-KR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에 저장되는 값은 하나이기 때문에 괜찮습니다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endParaRPr lang="ko-KR" altLang="en-US" sz="1400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FD58E144-4999-9988-F860-31AA26EA9B15}"/>
              </a:ext>
            </a:extLst>
          </p:cNvPr>
          <p:cNvGrpSpPr/>
          <p:nvPr/>
        </p:nvGrpSpPr>
        <p:grpSpPr>
          <a:xfrm>
            <a:off x="255958" y="1497737"/>
            <a:ext cx="6096000" cy="1384995"/>
            <a:chOff x="313267" y="2496804"/>
            <a:chExt cx="6096000" cy="1384995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E692B3C-4F70-6787-C146-C5AE7E805D35}"/>
                </a:ext>
              </a:extLst>
            </p:cNvPr>
            <p:cNvSpPr txBox="1"/>
            <p:nvPr/>
          </p:nvSpPr>
          <p:spPr>
            <a:xfrm>
              <a:off x="313267" y="2496804"/>
              <a:ext cx="6096000" cy="138499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l"/>
              <a:r>
                <a:rPr lang="en-US" altLang="ko-KR" sz="14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private</a:t>
              </a:r>
              <a:r>
                <a:rPr lang="en-US" altLang="ko-KR" sz="14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String </a:t>
              </a:r>
              <a:r>
                <a:rPr lang="en-US" altLang="ko-KR" sz="1400" b="1" u="sng" dirty="0" err="1">
                  <a:solidFill>
                    <a:srgbClr val="0000C0"/>
                  </a:solidFill>
                  <a:latin typeface="Consolas" panose="020B0609020204030204" pitchFamily="49" charset="0"/>
                </a:rPr>
                <a:t>emp_no</a:t>
              </a:r>
              <a:r>
                <a:rPr lang="en-US" altLang="ko-KR" sz="1400" b="1" u="sng" dirty="0">
                  <a:solidFill>
                    <a:srgbClr val="000000"/>
                  </a:solidFill>
                  <a:latin typeface="Consolas" panose="020B0609020204030204" pitchFamily="49" charset="0"/>
                </a:rPr>
                <a:t>; </a:t>
              </a:r>
              <a:r>
                <a:rPr lang="en-US" altLang="ko-KR" sz="1400" b="1" u="sng" dirty="0">
                  <a:solidFill>
                    <a:srgbClr val="3F7F5F"/>
                  </a:solidFill>
                  <a:latin typeface="Consolas" panose="020B0609020204030204" pitchFamily="49" charset="0"/>
                </a:rPr>
                <a:t>//</a:t>
              </a:r>
              <a:r>
                <a:rPr lang="ko-KR" altLang="en-US" sz="1400" b="1" u="sng" dirty="0">
                  <a:solidFill>
                    <a:srgbClr val="3F7F5F"/>
                  </a:solidFill>
                  <a:latin typeface="Consolas" panose="020B0609020204030204" pitchFamily="49" charset="0"/>
                </a:rPr>
                <a:t>사원번호</a:t>
              </a:r>
            </a:p>
            <a:p>
              <a:pPr algn="l"/>
              <a:r>
                <a:rPr lang="en-US" altLang="ko-KR" sz="14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private</a:t>
              </a:r>
              <a:r>
                <a:rPr lang="en-US" altLang="ko-KR" sz="14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String </a:t>
              </a:r>
              <a:r>
                <a:rPr lang="en-US" altLang="ko-KR" sz="1400" b="1" u="sng" dirty="0" err="1">
                  <a:solidFill>
                    <a:srgbClr val="0000C0"/>
                  </a:solidFill>
                  <a:latin typeface="Consolas" panose="020B0609020204030204" pitchFamily="49" charset="0"/>
                </a:rPr>
                <a:t>ename_kr</a:t>
              </a:r>
              <a:r>
                <a:rPr lang="en-US" altLang="ko-KR" sz="1400" b="1" u="sng" dirty="0">
                  <a:solidFill>
                    <a:srgbClr val="000000"/>
                  </a:solidFill>
                  <a:latin typeface="Consolas" panose="020B0609020204030204" pitchFamily="49" charset="0"/>
                </a:rPr>
                <a:t>; </a:t>
              </a:r>
              <a:r>
                <a:rPr lang="en-US" altLang="ko-KR" sz="1400" b="1" u="sng" dirty="0">
                  <a:solidFill>
                    <a:srgbClr val="3F7F5F"/>
                  </a:solidFill>
                  <a:latin typeface="Consolas" panose="020B0609020204030204" pitchFamily="49" charset="0"/>
                </a:rPr>
                <a:t>//</a:t>
              </a:r>
              <a:r>
                <a:rPr lang="ko-KR" altLang="en-US" sz="1400" b="1" u="sng" dirty="0">
                  <a:solidFill>
                    <a:srgbClr val="3F7F5F"/>
                  </a:solidFill>
                  <a:latin typeface="Consolas" panose="020B0609020204030204" pitchFamily="49" charset="0"/>
                </a:rPr>
                <a:t>이름</a:t>
              </a:r>
              <a:r>
                <a:rPr lang="en-US" altLang="ko-KR" sz="1400" b="1" u="sng" dirty="0">
                  <a:solidFill>
                    <a:srgbClr val="3F7F5F"/>
                  </a:solidFill>
                  <a:latin typeface="Consolas" panose="020B0609020204030204" pitchFamily="49" charset="0"/>
                </a:rPr>
                <a:t>(</a:t>
              </a:r>
              <a:r>
                <a:rPr lang="ko-KR" altLang="en-US" sz="1400" b="1" u="sng" dirty="0">
                  <a:solidFill>
                    <a:srgbClr val="3F7F5F"/>
                  </a:solidFill>
                  <a:latin typeface="Consolas" panose="020B0609020204030204" pitchFamily="49" charset="0"/>
                </a:rPr>
                <a:t>한글</a:t>
              </a:r>
              <a:r>
                <a:rPr lang="en-US" altLang="ko-KR" sz="1400" b="1" u="sng" dirty="0">
                  <a:solidFill>
                    <a:srgbClr val="3F7F5F"/>
                  </a:solidFill>
                  <a:latin typeface="Consolas" panose="020B0609020204030204" pitchFamily="49" charset="0"/>
                </a:rPr>
                <a:t>)</a:t>
              </a:r>
            </a:p>
            <a:p>
              <a:pPr algn="l"/>
              <a:r>
                <a:rPr lang="en-US" altLang="ko-KR" sz="14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private</a:t>
              </a:r>
              <a:r>
                <a:rPr lang="en-US" altLang="ko-KR" sz="14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String </a:t>
              </a:r>
              <a:r>
                <a:rPr lang="en-US" altLang="ko-KR" sz="1400" b="1" u="sng" dirty="0" err="1">
                  <a:solidFill>
                    <a:srgbClr val="0000C0"/>
                  </a:solidFill>
                  <a:latin typeface="Consolas" panose="020B0609020204030204" pitchFamily="49" charset="0"/>
                </a:rPr>
                <a:t>emp_rrno</a:t>
              </a:r>
              <a:r>
                <a:rPr lang="en-US" altLang="ko-KR" sz="1400" b="1" u="sng" dirty="0">
                  <a:solidFill>
                    <a:srgbClr val="000000"/>
                  </a:solidFill>
                  <a:latin typeface="Consolas" panose="020B0609020204030204" pitchFamily="49" charset="0"/>
                </a:rPr>
                <a:t>; </a:t>
              </a:r>
              <a:r>
                <a:rPr lang="en-US" altLang="ko-KR" sz="1400" b="1" u="sng" dirty="0">
                  <a:solidFill>
                    <a:srgbClr val="3F7F5F"/>
                  </a:solidFill>
                  <a:latin typeface="Consolas" panose="020B0609020204030204" pitchFamily="49" charset="0"/>
                </a:rPr>
                <a:t>//</a:t>
              </a:r>
              <a:r>
                <a:rPr lang="ko-KR" altLang="en-US" sz="1400" b="1" u="sng" dirty="0">
                  <a:solidFill>
                    <a:srgbClr val="3F7F5F"/>
                  </a:solidFill>
                  <a:latin typeface="Consolas" panose="020B0609020204030204" pitchFamily="49" charset="0"/>
                </a:rPr>
                <a:t>주민등록번호</a:t>
              </a:r>
            </a:p>
            <a:p>
              <a:pPr algn="l"/>
              <a:r>
                <a:rPr lang="en-US" altLang="ko-KR" sz="14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private</a:t>
              </a:r>
              <a:r>
                <a:rPr lang="en-US" altLang="ko-KR" sz="14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String </a:t>
              </a:r>
              <a:r>
                <a:rPr lang="en-US" altLang="ko-KR" sz="1400" b="1" u="sng" dirty="0" err="1">
                  <a:solidFill>
                    <a:srgbClr val="0000C0"/>
                  </a:solidFill>
                  <a:latin typeface="Consolas" panose="020B0609020204030204" pitchFamily="49" charset="0"/>
                </a:rPr>
                <a:t>emp_rrno_F</a:t>
              </a:r>
              <a:r>
                <a:rPr lang="en-US" altLang="ko-KR" sz="1400" b="1" u="sng" dirty="0">
                  <a:solidFill>
                    <a:srgbClr val="000000"/>
                  </a:solidFill>
                  <a:latin typeface="Consolas" panose="020B0609020204030204" pitchFamily="49" charset="0"/>
                </a:rPr>
                <a:t>; </a:t>
              </a:r>
              <a:r>
                <a:rPr lang="en-US" altLang="ko-KR" sz="1400" b="1" u="sng" dirty="0">
                  <a:solidFill>
                    <a:srgbClr val="3F7F5F"/>
                  </a:solidFill>
                  <a:latin typeface="Consolas" panose="020B0609020204030204" pitchFamily="49" charset="0"/>
                </a:rPr>
                <a:t>//</a:t>
              </a:r>
              <a:r>
                <a:rPr lang="ko-KR" altLang="en-US" sz="1400" b="1" u="sng" dirty="0">
                  <a:solidFill>
                    <a:srgbClr val="3F7F5F"/>
                  </a:solidFill>
                  <a:latin typeface="Consolas" panose="020B0609020204030204" pitchFamily="49" charset="0"/>
                </a:rPr>
                <a:t>주민등록번호 앞자리</a:t>
              </a:r>
            </a:p>
            <a:p>
              <a:pPr algn="l"/>
              <a:r>
                <a:rPr lang="en-US" altLang="ko-KR" sz="14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private</a:t>
              </a:r>
              <a:r>
                <a:rPr lang="en-US" altLang="ko-KR" sz="14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String </a:t>
              </a:r>
              <a:r>
                <a:rPr lang="en-US" altLang="ko-KR" sz="1400" b="1" u="sng" dirty="0" err="1">
                  <a:solidFill>
                    <a:srgbClr val="0000C0"/>
                  </a:solidFill>
                  <a:latin typeface="Consolas" panose="020B0609020204030204" pitchFamily="49" charset="0"/>
                </a:rPr>
                <a:t>emp_rrno_B</a:t>
              </a:r>
              <a:r>
                <a:rPr lang="en-US" altLang="ko-KR" sz="1400" b="1" u="sng" dirty="0">
                  <a:solidFill>
                    <a:srgbClr val="000000"/>
                  </a:solidFill>
                  <a:latin typeface="Consolas" panose="020B0609020204030204" pitchFamily="49" charset="0"/>
                </a:rPr>
                <a:t>; </a:t>
              </a:r>
              <a:r>
                <a:rPr lang="en-US" altLang="ko-KR" sz="1400" b="1" u="sng" dirty="0">
                  <a:solidFill>
                    <a:srgbClr val="3F7F5F"/>
                  </a:solidFill>
                  <a:latin typeface="Consolas" panose="020B0609020204030204" pitchFamily="49" charset="0"/>
                </a:rPr>
                <a:t>//</a:t>
              </a:r>
              <a:r>
                <a:rPr lang="ko-KR" altLang="en-US" sz="1400" b="1" u="sng" dirty="0">
                  <a:solidFill>
                    <a:srgbClr val="3F7F5F"/>
                  </a:solidFill>
                  <a:latin typeface="Consolas" panose="020B0609020204030204" pitchFamily="49" charset="0"/>
                </a:rPr>
                <a:t>주민등록번호 뒷자리</a:t>
              </a:r>
            </a:p>
            <a:p>
              <a:pPr algn="l"/>
              <a:r>
                <a:rPr lang="en-US" altLang="ko-KR" sz="14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private</a:t>
              </a:r>
              <a:r>
                <a:rPr lang="en-US" altLang="ko-KR" sz="14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String </a:t>
              </a:r>
              <a:r>
                <a:rPr lang="en-US" altLang="ko-KR" sz="1400" b="1" u="sng" dirty="0" err="1">
                  <a:solidFill>
                    <a:srgbClr val="0000C0"/>
                  </a:solidFill>
                  <a:latin typeface="Consolas" panose="020B0609020204030204" pitchFamily="49" charset="0"/>
                </a:rPr>
                <a:t>join_date</a:t>
              </a:r>
              <a:r>
                <a:rPr lang="en-US" altLang="ko-KR" sz="1400" b="1" u="sng" dirty="0">
                  <a:solidFill>
                    <a:srgbClr val="000000"/>
                  </a:solidFill>
                  <a:latin typeface="Consolas" panose="020B0609020204030204" pitchFamily="49" charset="0"/>
                </a:rPr>
                <a:t>; </a:t>
              </a:r>
              <a:r>
                <a:rPr lang="en-US" altLang="ko-KR" sz="1400" b="1" u="sng" dirty="0">
                  <a:solidFill>
                    <a:srgbClr val="3F7F5F"/>
                  </a:solidFill>
                  <a:latin typeface="Consolas" panose="020B0609020204030204" pitchFamily="49" charset="0"/>
                </a:rPr>
                <a:t>//</a:t>
              </a:r>
              <a:r>
                <a:rPr lang="ko-KR" altLang="en-US" sz="1400" b="1" u="sng" dirty="0">
                  <a:solidFill>
                    <a:srgbClr val="3F7F5F"/>
                  </a:solidFill>
                  <a:latin typeface="Consolas" panose="020B0609020204030204" pitchFamily="49" charset="0"/>
                </a:rPr>
                <a:t>가입일</a:t>
              </a:r>
              <a:endParaRPr lang="ko-KR" altLang="en-US" sz="1400" dirty="0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A918920D-2DA4-01D9-1B0C-39B64B857C78}"/>
                </a:ext>
              </a:extLst>
            </p:cNvPr>
            <p:cNvSpPr/>
            <p:nvPr/>
          </p:nvSpPr>
          <p:spPr>
            <a:xfrm>
              <a:off x="344474" y="3189300"/>
              <a:ext cx="2716226" cy="43019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393791F7-DF32-6684-DDDE-C207B58AA2FD}"/>
              </a:ext>
            </a:extLst>
          </p:cNvPr>
          <p:cNvGrpSpPr/>
          <p:nvPr/>
        </p:nvGrpSpPr>
        <p:grpSpPr>
          <a:xfrm>
            <a:off x="255958" y="4171950"/>
            <a:ext cx="6417657" cy="2462213"/>
            <a:chOff x="221445" y="4226910"/>
            <a:chExt cx="6417657" cy="2462213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19CD447-790E-C8CD-CAD2-5C9B25C76F31}"/>
                </a:ext>
              </a:extLst>
            </p:cNvPr>
            <p:cNvSpPr txBox="1"/>
            <p:nvPr/>
          </p:nvSpPr>
          <p:spPr>
            <a:xfrm>
              <a:off x="221445" y="4226910"/>
              <a:ext cx="6417657" cy="246221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l"/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11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ko-KR" sz="11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insert </a:t>
              </a:r>
              <a:r>
                <a:rPr lang="en-US" altLang="ko-KR" sz="1100" dirty="0">
                  <a:solidFill>
                    <a:srgbClr val="7F007F"/>
                  </a:solidFill>
                  <a:latin typeface="Consolas" panose="020B0609020204030204" pitchFamily="49" charset="0"/>
                </a:rPr>
                <a:t>id</a:t>
              </a:r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ko-KR" sz="11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1100" i="1" dirty="0" err="1">
                  <a:solidFill>
                    <a:srgbClr val="2A00FF"/>
                  </a:solidFill>
                  <a:latin typeface="Consolas" panose="020B0609020204030204" pitchFamily="49" charset="0"/>
                </a:rPr>
                <a:t>empDataInsert</a:t>
              </a:r>
              <a:r>
                <a:rPr lang="en-US" altLang="ko-KR" sz="11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1100" i="1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/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    INSERT INTO </a:t>
              </a:r>
              <a:r>
                <a:rPr lang="en-US" altLang="ko-KR" sz="110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emp_tb</a:t>
              </a:r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(</a:t>
              </a:r>
              <a:r>
                <a:rPr lang="en-US" altLang="ko-KR" sz="110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emp_no,ename_kr,emp_rrno,join_date</a:t>
              </a:r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) </a:t>
              </a:r>
            </a:p>
            <a:p>
              <a:pPr algn="l"/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    VALUES</a:t>
              </a:r>
            </a:p>
            <a:p>
              <a:pPr algn="l"/>
              <a:r>
                <a:rPr lang="ko-KR" altLang="en-US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    </a:t>
              </a:r>
              <a:r>
                <a:rPr lang="en-US" altLang="ko-KR" sz="11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&lt;!-- || = </a:t>
              </a:r>
              <a:r>
                <a:rPr lang="ko-KR" altLang="en-US" sz="11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문자열 합치기 </a:t>
              </a:r>
              <a:r>
                <a:rPr lang="en-US" altLang="ko-KR" sz="11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--&gt;</a:t>
              </a:r>
            </a:p>
            <a:p>
              <a:pPr algn="l"/>
              <a:r>
                <a:rPr lang="ko-KR" altLang="en-US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    </a:t>
              </a:r>
              <a:r>
                <a:rPr lang="en-US" altLang="ko-KR" sz="11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&lt;!-- NVL = Null Value</a:t>
              </a:r>
              <a:r>
                <a:rPr lang="ko-KR" altLang="en-US" sz="11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의 약자로써</a:t>
              </a:r>
              <a:r>
                <a:rPr lang="en-US" altLang="ko-KR" sz="11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, Null</a:t>
              </a:r>
              <a:r>
                <a:rPr lang="ko-KR" altLang="en-US" sz="11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값일 경우 </a:t>
              </a:r>
              <a:r>
                <a:rPr lang="en-US" altLang="ko-KR" sz="11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default</a:t>
              </a:r>
              <a:r>
                <a:rPr lang="ko-KR" altLang="en-US" sz="11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값을 </a:t>
              </a:r>
              <a:r>
                <a:rPr lang="en-US" altLang="ko-KR" sz="11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N</a:t>
              </a:r>
              <a:r>
                <a:rPr lang="ko-KR" altLang="en-US" sz="11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으로 두기 </a:t>
              </a:r>
              <a:r>
                <a:rPr lang="en-US" altLang="ko-KR" sz="11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--&gt;</a:t>
              </a:r>
            </a:p>
            <a:p>
              <a:pPr algn="l"/>
              <a:r>
                <a:rPr lang="ko-KR" altLang="en-US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    </a:t>
              </a:r>
              <a:r>
                <a:rPr lang="en-US" altLang="ko-KR" sz="11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&lt;!-- SUBSTR = </a:t>
              </a:r>
              <a:r>
                <a:rPr lang="ko-KR" altLang="en-US" sz="11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앞 문자에서 </a:t>
              </a:r>
              <a:r>
                <a:rPr lang="en-US" altLang="ko-KR" sz="11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N</a:t>
              </a:r>
              <a:r>
                <a:rPr lang="ko-KR" altLang="en-US" sz="11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번째까지 자르겠다</a:t>
              </a:r>
              <a:r>
                <a:rPr lang="en-US" altLang="ko-KR" sz="11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. --&gt;</a:t>
              </a:r>
            </a:p>
            <a:p>
              <a:pPr algn="l"/>
              <a:r>
                <a:rPr lang="ko-KR" altLang="en-US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    </a:t>
              </a:r>
            </a:p>
            <a:p>
              <a:pPr algn="l"/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   ('NM'||(SELECT NVL(SUBSTR(MAX(EMP_NO),3),1000)+1 FROM EMP_TB ),</a:t>
              </a:r>
            </a:p>
            <a:p>
              <a:pPr algn="l"/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   #{ename_kr},</a:t>
              </a:r>
            </a:p>
            <a:p>
              <a:pPr algn="l"/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   #{emp_rrno_F}||'-'||#{emp_rrno_B},</a:t>
              </a:r>
            </a:p>
            <a:p>
              <a:pPr algn="l"/>
              <a:r>
                <a:rPr lang="ko-KR" altLang="en-US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   </a:t>
              </a:r>
            </a:p>
            <a:p>
              <a:pPr algn="l"/>
              <a:r>
                <a:rPr lang="ko-KR" altLang="en-US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   </a:t>
              </a:r>
              <a:r>
                <a:rPr lang="en-US" altLang="ko-KR" sz="11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&lt;!-- </a:t>
              </a:r>
              <a:r>
                <a:rPr lang="en-US" altLang="ko-KR" sz="1100" u="sng" dirty="0" err="1">
                  <a:solidFill>
                    <a:srgbClr val="3F5FBF"/>
                  </a:solidFill>
                  <a:latin typeface="Consolas" panose="020B0609020204030204" pitchFamily="49" charset="0"/>
                </a:rPr>
                <a:t>sysdate</a:t>
              </a:r>
              <a:r>
                <a:rPr lang="en-US" altLang="ko-KR" sz="1100" u="sng" dirty="0">
                  <a:solidFill>
                    <a:srgbClr val="3F5FBF"/>
                  </a:solidFill>
                  <a:latin typeface="Consolas" panose="020B0609020204030204" pitchFamily="49" charset="0"/>
                </a:rPr>
                <a:t> = oracle</a:t>
              </a:r>
              <a:r>
                <a:rPr lang="ko-KR" altLang="en-US" sz="1100" u="sng" dirty="0">
                  <a:solidFill>
                    <a:srgbClr val="3F5FBF"/>
                  </a:solidFill>
                  <a:latin typeface="Consolas" panose="020B0609020204030204" pitchFamily="49" charset="0"/>
                </a:rPr>
                <a:t>문법 </a:t>
              </a:r>
              <a:r>
                <a:rPr lang="en-US" altLang="ko-KR" sz="1100" u="sng" dirty="0">
                  <a:solidFill>
                    <a:srgbClr val="3F5FBF"/>
                  </a:solidFill>
                  <a:latin typeface="Consolas" panose="020B0609020204030204" pitchFamily="49" charset="0"/>
                </a:rPr>
                <a:t>/ </a:t>
              </a:r>
              <a:r>
                <a:rPr lang="ko-KR" altLang="en-US" sz="1100" u="sng" dirty="0">
                  <a:solidFill>
                    <a:srgbClr val="3F5FBF"/>
                  </a:solidFill>
                  <a:latin typeface="Consolas" panose="020B0609020204030204" pitchFamily="49" charset="0"/>
                </a:rPr>
                <a:t>현재 날짜를 출력함 </a:t>
              </a:r>
              <a:r>
                <a:rPr lang="en-US" altLang="ko-KR" sz="1100" u="sng" dirty="0">
                  <a:solidFill>
                    <a:srgbClr val="3F5FBF"/>
                  </a:solidFill>
                  <a:latin typeface="Consolas" panose="020B0609020204030204" pitchFamily="49" charset="0"/>
                </a:rPr>
                <a:t>--&gt;</a:t>
              </a:r>
            </a:p>
            <a:p>
              <a:pPr algn="l"/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   </a:t>
              </a:r>
              <a:r>
                <a:rPr lang="en-US" altLang="ko-KR" sz="1100" u="sng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sysdate</a:t>
              </a:r>
              <a:endParaRPr lang="en-US" altLang="ko-KR" sz="1100" u="sng" dirty="0">
                <a:solidFill>
                  <a:srgbClr val="000000"/>
                </a:solidFill>
                <a:latin typeface="Consolas" panose="020B0609020204030204" pitchFamily="49" charset="0"/>
              </a:endParaRPr>
            </a:p>
            <a:p>
              <a:pPr algn="l"/>
              <a:r>
                <a:rPr lang="ko-KR" altLang="en-US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   </a:t>
              </a:r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)</a:t>
              </a:r>
              <a:endParaRPr lang="ko-KR" altLang="en-US" sz="1100" dirty="0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FF5D79C7-ADB1-3B17-E48E-962D7DDA0164}"/>
                </a:ext>
              </a:extLst>
            </p:cNvPr>
            <p:cNvSpPr/>
            <p:nvPr/>
          </p:nvSpPr>
          <p:spPr>
            <a:xfrm>
              <a:off x="971007" y="5791200"/>
              <a:ext cx="833629" cy="17194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7E02CE82-39AE-343F-ECEA-FEB588EB48EE}"/>
                </a:ext>
              </a:extLst>
            </p:cNvPr>
            <p:cNvSpPr/>
            <p:nvPr/>
          </p:nvSpPr>
          <p:spPr>
            <a:xfrm>
              <a:off x="2511940" y="5791200"/>
              <a:ext cx="833629" cy="17194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128FA83-3CE5-3448-6743-AEB29A304772}"/>
              </a:ext>
            </a:extLst>
          </p:cNvPr>
          <p:cNvSpPr/>
          <p:nvPr/>
        </p:nvSpPr>
        <p:spPr>
          <a:xfrm>
            <a:off x="3560233" y="4373107"/>
            <a:ext cx="766234" cy="1946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1A87666-623A-24F8-C7DD-CBA5B2417CFF}"/>
              </a:ext>
            </a:extLst>
          </p:cNvPr>
          <p:cNvSpPr txBox="1"/>
          <p:nvPr/>
        </p:nvSpPr>
        <p:spPr>
          <a:xfrm>
            <a:off x="255958" y="168611"/>
            <a:ext cx="2104359" cy="954107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bg1"/>
                </a:solidFill>
              </a:rPr>
              <a:t>정보 </a:t>
            </a:r>
            <a:r>
              <a:rPr lang="en-US" altLang="ko-KR" sz="2800" b="1" dirty="0">
                <a:solidFill>
                  <a:schemeClr val="bg1"/>
                </a:solidFill>
              </a:rPr>
              <a:t>insert</a:t>
            </a:r>
          </a:p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4. </a:t>
            </a:r>
            <a:r>
              <a:rPr lang="en-US" altLang="ko-KR" sz="2800" b="1" dirty="0" err="1">
                <a:solidFill>
                  <a:schemeClr val="bg1"/>
                </a:solidFill>
              </a:rPr>
              <a:t>Dto</a:t>
            </a:r>
            <a:r>
              <a:rPr lang="ko-KR" altLang="en-US" sz="2800" b="1" dirty="0">
                <a:solidFill>
                  <a:schemeClr val="bg1"/>
                </a:solidFill>
              </a:rPr>
              <a:t> 수정</a:t>
            </a:r>
            <a:endParaRPr lang="en-US" altLang="ko-KR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3066087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E049AFF-8D26-D739-8DBE-CB776423281D}"/>
              </a:ext>
            </a:extLst>
          </p:cNvPr>
          <p:cNvSpPr txBox="1"/>
          <p:nvPr/>
        </p:nvSpPr>
        <p:spPr>
          <a:xfrm>
            <a:off x="217322" y="1657915"/>
            <a:ext cx="7728398" cy="129266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질문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b="1" dirty="0"/>
              <a:t>클라이언트한테 값을 받는다고 했는데</a:t>
            </a:r>
            <a:r>
              <a:rPr lang="en-US" altLang="ko-KR" b="1" dirty="0"/>
              <a:t>, </a:t>
            </a:r>
            <a:r>
              <a:rPr lang="ko-KR" altLang="en-US" b="1" dirty="0"/>
              <a:t>어떻게 받나요</a:t>
            </a:r>
            <a:r>
              <a:rPr lang="en-US" altLang="ko-KR" b="1" dirty="0"/>
              <a:t>?</a:t>
            </a:r>
          </a:p>
          <a:p>
            <a:pPr marL="800100" lvl="1" indent="-342900">
              <a:buAutoNum type="arabicPeriod"/>
            </a:pP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JSP</a:t>
            </a:r>
            <a:r>
              <a:rPr lang="ko-KR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를 수정할 겁니다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. </a:t>
            </a:r>
          </a:p>
          <a:p>
            <a:pPr marL="800100" lvl="1" indent="-342900">
              <a:buAutoNum type="arabicPeriod"/>
            </a:pP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&lt;input type=“text”&gt; </a:t>
            </a:r>
            <a:r>
              <a:rPr lang="ko-KR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기억 하시나요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?</a:t>
            </a:r>
          </a:p>
          <a:p>
            <a:pPr marL="800100" lvl="1" indent="-342900">
              <a:buAutoNum type="arabicPeriod"/>
            </a:pP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input</a:t>
            </a:r>
            <a:r>
              <a:rPr lang="ko-KR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태그에 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name</a:t>
            </a:r>
            <a:r>
              <a:rPr lang="ko-KR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속성을 선언하여 클라이언트에게 변수 값을 받을 예정입니다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.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E2215BD-3ED9-F436-022E-285E34A56486}"/>
              </a:ext>
            </a:extLst>
          </p:cNvPr>
          <p:cNvSpPr txBox="1"/>
          <p:nvPr/>
        </p:nvSpPr>
        <p:spPr>
          <a:xfrm>
            <a:off x="255958" y="168611"/>
            <a:ext cx="2104359" cy="954107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bg1"/>
                </a:solidFill>
              </a:rPr>
              <a:t>정보 </a:t>
            </a:r>
            <a:r>
              <a:rPr lang="en-US" altLang="ko-KR" sz="2800" b="1" dirty="0">
                <a:solidFill>
                  <a:schemeClr val="bg1"/>
                </a:solidFill>
              </a:rPr>
              <a:t>insert</a:t>
            </a:r>
          </a:p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4. </a:t>
            </a:r>
            <a:r>
              <a:rPr lang="en-US" altLang="ko-KR" sz="2800" b="1" dirty="0" err="1">
                <a:solidFill>
                  <a:schemeClr val="bg1"/>
                </a:solidFill>
              </a:rPr>
              <a:t>Dto</a:t>
            </a:r>
            <a:r>
              <a:rPr lang="ko-KR" altLang="en-US" sz="2800" b="1" dirty="0">
                <a:solidFill>
                  <a:schemeClr val="bg1"/>
                </a:solidFill>
              </a:rPr>
              <a:t> 수정</a:t>
            </a:r>
            <a:endParaRPr lang="en-US" altLang="ko-KR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3652627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4632035" y="3075057"/>
            <a:ext cx="2927981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bg1"/>
                </a:solidFill>
              </a:rPr>
              <a:t>정보 </a:t>
            </a:r>
            <a:r>
              <a:rPr lang="en-US" altLang="ko-KR" sz="4000" b="1" dirty="0">
                <a:solidFill>
                  <a:schemeClr val="bg1"/>
                </a:solidFill>
              </a:rPr>
              <a:t>insert</a:t>
            </a:r>
          </a:p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5. </a:t>
            </a:r>
            <a:r>
              <a:rPr lang="en-US" altLang="ko-KR" sz="4000" b="1" dirty="0" err="1">
                <a:solidFill>
                  <a:schemeClr val="bg1"/>
                </a:solidFill>
              </a:rPr>
              <a:t>jsp</a:t>
            </a:r>
            <a:r>
              <a:rPr lang="ko-KR" altLang="en-US" sz="4000" b="1" dirty="0">
                <a:solidFill>
                  <a:schemeClr val="bg1"/>
                </a:solidFill>
              </a:rPr>
              <a:t> 수정</a:t>
            </a:r>
            <a:endParaRPr lang="en-US" altLang="ko-KR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1878949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98F53138-4F7B-F3D1-CF64-DEA14C7CF8B0}"/>
              </a:ext>
            </a:extLst>
          </p:cNvPr>
          <p:cNvGrpSpPr/>
          <p:nvPr/>
        </p:nvGrpSpPr>
        <p:grpSpPr>
          <a:xfrm>
            <a:off x="359835" y="940637"/>
            <a:ext cx="11769081" cy="5055230"/>
            <a:chOff x="359835" y="940637"/>
            <a:chExt cx="11769081" cy="505523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7BF7B67-300C-3EB3-6D5B-89260C4D2753}"/>
                </a:ext>
              </a:extLst>
            </p:cNvPr>
            <p:cNvSpPr txBox="1"/>
            <p:nvPr/>
          </p:nvSpPr>
          <p:spPr>
            <a:xfrm>
              <a:off x="359835" y="1535649"/>
              <a:ext cx="4571930" cy="369331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l"/>
              <a:r>
                <a:rPr lang="en-US" altLang="ko-KR" sz="9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&lt;!-- </a:t>
              </a:r>
              <a:r>
                <a:rPr lang="ko-KR" altLang="en-US" sz="9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의미론적 태그</a:t>
              </a:r>
              <a:r>
                <a:rPr lang="en-US" altLang="ko-KR" sz="9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(</a:t>
              </a:r>
              <a:r>
                <a:rPr lang="ko-KR" altLang="en-US" sz="9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아무 의미 없지만</a:t>
              </a:r>
              <a:r>
                <a:rPr lang="en-US" altLang="ko-KR" sz="9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, </a:t>
              </a:r>
              <a:r>
                <a:rPr lang="ko-KR" altLang="en-US" sz="9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개발자가 알아보기 편하게 만든 태그</a:t>
              </a:r>
              <a:r>
                <a:rPr lang="en-US" altLang="ko-KR" sz="9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) --&gt;</a:t>
              </a:r>
            </a:p>
            <a:p>
              <a:pPr algn="l"/>
              <a:r>
                <a:rPr lang="en-US" altLang="ko-KR" sz="9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ko-KR" sz="9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header</a:t>
              </a:r>
              <a:r>
                <a:rPr lang="en-US" altLang="ko-KR" sz="9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/>
              <a:r>
                <a:rPr lang="en-US" altLang="ko-KR" sz="9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&lt;!-- include</a:t>
              </a:r>
              <a:r>
                <a:rPr lang="ko-KR" altLang="en-US" sz="9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를 위한 </a:t>
              </a:r>
              <a:r>
                <a:rPr lang="en-US" altLang="ko-KR" sz="9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JSP</a:t>
              </a:r>
              <a:r>
                <a:rPr lang="ko-KR" altLang="en-US" sz="9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문법 </a:t>
              </a:r>
              <a:r>
                <a:rPr lang="en-US" altLang="ko-KR" sz="9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--&gt;</a:t>
              </a:r>
              <a:r>
                <a:rPr lang="ko-KR" altLang="en-US" sz="9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</a:p>
            <a:p>
              <a:pPr algn="l"/>
              <a:r>
                <a:rPr lang="en-US" altLang="ko-KR" sz="900" dirty="0">
                  <a:solidFill>
                    <a:srgbClr val="BF5F3F"/>
                  </a:solidFill>
                  <a:latin typeface="Consolas" panose="020B0609020204030204" pitchFamily="49" charset="0"/>
                </a:rPr>
                <a:t>&lt;%@ </a:t>
              </a:r>
              <a:r>
                <a:rPr lang="en-US" altLang="ko-KR" sz="9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include </a:t>
              </a:r>
              <a:r>
                <a:rPr lang="en-US" altLang="ko-KR" sz="900" dirty="0">
                  <a:solidFill>
                    <a:srgbClr val="7F007F"/>
                  </a:solidFill>
                  <a:latin typeface="Consolas" panose="020B0609020204030204" pitchFamily="49" charset="0"/>
                </a:rPr>
                <a:t>file </a:t>
              </a:r>
              <a:r>
                <a:rPr lang="en-US" altLang="ko-KR" sz="9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ko-KR" sz="9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"../include/</a:t>
              </a:r>
              <a:r>
                <a:rPr lang="en-US" altLang="ko-KR" sz="900" i="1" dirty="0" err="1">
                  <a:solidFill>
                    <a:srgbClr val="2A00FF"/>
                  </a:solidFill>
                  <a:latin typeface="Consolas" panose="020B0609020204030204" pitchFamily="49" charset="0"/>
                </a:rPr>
                <a:t>header.jsp</a:t>
              </a:r>
              <a:r>
                <a:rPr lang="en-US" altLang="ko-KR" sz="9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900" i="1" dirty="0">
                  <a:solidFill>
                    <a:srgbClr val="BF5F3F"/>
                  </a:solidFill>
                  <a:latin typeface="Consolas" panose="020B0609020204030204" pitchFamily="49" charset="0"/>
                </a:rPr>
                <a:t>%&gt;</a:t>
              </a:r>
            </a:p>
            <a:p>
              <a:pPr algn="l"/>
              <a:r>
                <a:rPr lang="en-US" altLang="ko-KR" sz="9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&lt;/</a:t>
              </a:r>
              <a:r>
                <a:rPr lang="en-US" altLang="ko-KR" sz="9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header</a:t>
              </a:r>
              <a:r>
                <a:rPr lang="en-US" altLang="ko-KR" sz="9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/>
              <a:endParaRPr lang="ko-KR" altLang="en-US" sz="900" dirty="0">
                <a:latin typeface="Consolas" panose="020B0609020204030204" pitchFamily="49" charset="0"/>
              </a:endParaRPr>
            </a:p>
            <a:p>
              <a:pPr algn="l"/>
              <a:r>
                <a:rPr lang="en-US" altLang="ko-KR" sz="9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ko-KR" sz="9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table </a:t>
              </a:r>
              <a:r>
                <a:rPr lang="en-US" altLang="ko-KR" sz="900" dirty="0">
                  <a:solidFill>
                    <a:srgbClr val="7F007F"/>
                  </a:solidFill>
                  <a:latin typeface="Consolas" panose="020B0609020204030204" pitchFamily="49" charset="0"/>
                </a:rPr>
                <a:t>border</a:t>
              </a:r>
              <a:r>
                <a:rPr lang="en-US" altLang="ko-KR" sz="9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ko-KR" sz="9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"1"</a:t>
              </a:r>
              <a:r>
                <a:rPr lang="en-US" altLang="ko-KR" sz="900" i="1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/>
              <a:r>
                <a:rPr lang="en-US" altLang="ko-KR" sz="9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&lt;!-- table-row (</a:t>
              </a:r>
              <a:r>
                <a:rPr lang="ko-KR" altLang="en-US" sz="9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테이블 행</a:t>
              </a:r>
              <a:r>
                <a:rPr lang="en-US" altLang="ko-KR" sz="9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) --&gt;</a:t>
              </a:r>
            </a:p>
            <a:p>
              <a:pPr algn="l"/>
              <a:r>
                <a:rPr lang="en-US" altLang="ko-KR" sz="9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ko-KR" sz="9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tr</a:t>
              </a:r>
              <a:r>
                <a:rPr lang="en-US" altLang="ko-KR" sz="9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/>
              <a:r>
                <a:rPr lang="en-US" altLang="ko-KR" sz="9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&lt;!-- table-data (</a:t>
              </a:r>
              <a:r>
                <a:rPr lang="ko-KR" altLang="en-US" sz="9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테이블 데이터</a:t>
              </a:r>
              <a:r>
                <a:rPr lang="en-US" altLang="ko-KR" sz="9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/</a:t>
              </a:r>
              <a:r>
                <a:rPr lang="ko-KR" altLang="en-US" sz="9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테이블 열</a:t>
              </a:r>
              <a:r>
                <a:rPr lang="en-US" altLang="ko-KR" sz="9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) --&gt;</a:t>
              </a:r>
            </a:p>
            <a:p>
              <a:pPr algn="l"/>
              <a:r>
                <a:rPr lang="en-US" altLang="ko-KR" sz="9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ko-KR" sz="9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td</a:t>
              </a:r>
              <a:r>
                <a:rPr lang="en-US" altLang="ko-KR" sz="9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  <a:r>
                <a:rPr lang="ko-KR" altLang="en-US" sz="9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이름</a:t>
              </a:r>
              <a:r>
                <a:rPr lang="en-US" altLang="ko-KR" sz="9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&lt;/</a:t>
              </a:r>
              <a:r>
                <a:rPr lang="en-US" altLang="ko-KR" sz="9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td</a:t>
              </a:r>
              <a:r>
                <a:rPr lang="en-US" altLang="ko-KR" sz="9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/>
              <a:r>
                <a:rPr lang="en-US" altLang="ko-KR" sz="9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ko-KR" sz="9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td</a:t>
              </a:r>
              <a:r>
                <a:rPr lang="en-US" altLang="ko-KR" sz="9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&gt;&lt;</a:t>
              </a:r>
              <a:r>
                <a:rPr lang="en-US" altLang="ko-KR" sz="9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input </a:t>
              </a:r>
              <a:r>
                <a:rPr lang="en-US" altLang="ko-KR" sz="900" dirty="0">
                  <a:solidFill>
                    <a:srgbClr val="7F007F"/>
                  </a:solidFill>
                  <a:latin typeface="Consolas" panose="020B0609020204030204" pitchFamily="49" charset="0"/>
                </a:rPr>
                <a:t>type</a:t>
              </a:r>
              <a:r>
                <a:rPr lang="en-US" altLang="ko-KR" sz="9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ko-KR" sz="9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"text"</a:t>
              </a:r>
              <a:r>
                <a:rPr lang="en-US" altLang="ko-KR" sz="900" i="1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&gt;&lt;/</a:t>
              </a:r>
              <a:r>
                <a:rPr lang="en-US" altLang="ko-KR" sz="900" i="1" dirty="0">
                  <a:solidFill>
                    <a:srgbClr val="3F7F7F"/>
                  </a:solidFill>
                  <a:latin typeface="Consolas" panose="020B0609020204030204" pitchFamily="49" charset="0"/>
                </a:rPr>
                <a:t>td</a:t>
              </a:r>
              <a:r>
                <a:rPr lang="en-US" altLang="ko-KR" sz="900" i="1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/>
              <a:r>
                <a:rPr lang="en-US" altLang="ko-KR" sz="9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&lt;/</a:t>
              </a:r>
              <a:r>
                <a:rPr lang="en-US" altLang="ko-KR" sz="9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tr</a:t>
              </a:r>
              <a:r>
                <a:rPr lang="en-US" altLang="ko-KR" sz="9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/>
              <a:r>
                <a:rPr lang="en-US" altLang="ko-KR" sz="9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ko-KR" sz="9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tr</a:t>
              </a:r>
              <a:r>
                <a:rPr lang="en-US" altLang="ko-KR" sz="9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/>
              <a:r>
                <a:rPr lang="en-US" altLang="ko-KR" sz="9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ko-KR" sz="9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td</a:t>
              </a:r>
              <a:r>
                <a:rPr lang="en-US" altLang="ko-KR" sz="9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  <a:r>
                <a:rPr lang="ko-KR" altLang="en-US" sz="9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주민등록번호</a:t>
              </a:r>
              <a:r>
                <a:rPr lang="en-US" altLang="ko-KR" sz="9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&lt;/</a:t>
              </a:r>
              <a:r>
                <a:rPr lang="en-US" altLang="ko-KR" sz="9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td</a:t>
              </a:r>
              <a:r>
                <a:rPr lang="en-US" altLang="ko-KR" sz="9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/>
              <a:r>
                <a:rPr lang="en-US" altLang="ko-KR" sz="9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ko-KR" sz="9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td</a:t>
              </a:r>
              <a:r>
                <a:rPr lang="en-US" altLang="ko-KR" sz="9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&gt;&lt;</a:t>
              </a:r>
              <a:r>
                <a:rPr lang="en-US" altLang="ko-KR" sz="9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input </a:t>
              </a:r>
              <a:r>
                <a:rPr lang="en-US" altLang="ko-KR" sz="900" dirty="0">
                  <a:solidFill>
                    <a:srgbClr val="7F007F"/>
                  </a:solidFill>
                  <a:latin typeface="Consolas" panose="020B0609020204030204" pitchFamily="49" charset="0"/>
                </a:rPr>
                <a:t>type</a:t>
              </a:r>
              <a:r>
                <a:rPr lang="en-US" altLang="ko-KR" sz="9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ko-KR" sz="9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"text"</a:t>
              </a:r>
              <a:r>
                <a:rPr lang="en-US" altLang="ko-KR" sz="900" i="1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&gt;&lt;/</a:t>
              </a:r>
              <a:r>
                <a:rPr lang="en-US" altLang="ko-KR" sz="900" i="1" dirty="0">
                  <a:solidFill>
                    <a:srgbClr val="3F7F7F"/>
                  </a:solidFill>
                  <a:latin typeface="Consolas" panose="020B0609020204030204" pitchFamily="49" charset="0"/>
                </a:rPr>
                <a:t>td</a:t>
              </a:r>
              <a:r>
                <a:rPr lang="en-US" altLang="ko-KR" sz="900" i="1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/>
              <a:r>
                <a:rPr lang="en-US" altLang="ko-KR" sz="9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&lt;/</a:t>
              </a:r>
              <a:r>
                <a:rPr lang="en-US" altLang="ko-KR" sz="9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tr</a:t>
              </a:r>
              <a:r>
                <a:rPr lang="en-US" altLang="ko-KR" sz="9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/>
              <a:r>
                <a:rPr lang="en-US" altLang="ko-KR" sz="9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ko-KR" sz="9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tr</a:t>
              </a:r>
              <a:r>
                <a:rPr lang="en-US" altLang="ko-KR" sz="9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/>
              <a:r>
                <a:rPr lang="en-US" altLang="ko-KR" sz="9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&lt;!-- </a:t>
              </a:r>
              <a:r>
                <a:rPr lang="ko-KR" altLang="en-US" sz="9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가로 </a:t>
              </a:r>
              <a:r>
                <a:rPr lang="en-US" altLang="ko-KR" sz="9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2</a:t>
              </a:r>
              <a:r>
                <a:rPr lang="ko-KR" altLang="en-US" sz="9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칸을 </a:t>
              </a:r>
              <a:r>
                <a:rPr lang="en-US" altLang="ko-KR" sz="9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1</a:t>
              </a:r>
              <a:r>
                <a:rPr lang="ko-KR" altLang="en-US" sz="9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칸처럼 만들고</a:t>
              </a:r>
              <a:r>
                <a:rPr lang="en-US" altLang="ko-KR" sz="9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, </a:t>
              </a:r>
              <a:r>
                <a:rPr lang="ko-KR" altLang="en-US" sz="900" dirty="0" err="1">
                  <a:solidFill>
                    <a:srgbClr val="3F5FBF"/>
                  </a:solidFill>
                  <a:latin typeface="Consolas" panose="020B0609020204030204" pitchFamily="49" charset="0"/>
                </a:rPr>
                <a:t>중앙정렬</a:t>
              </a:r>
              <a:r>
                <a:rPr lang="ko-KR" altLang="en-US" sz="9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9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--&gt;</a:t>
              </a:r>
            </a:p>
            <a:p>
              <a:pPr algn="l"/>
              <a:r>
                <a:rPr lang="en-US" altLang="ko-KR" sz="9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ko-KR" sz="9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td </a:t>
              </a:r>
              <a:r>
                <a:rPr lang="en-US" altLang="ko-KR" sz="900" dirty="0" err="1">
                  <a:solidFill>
                    <a:srgbClr val="7F007F"/>
                  </a:solidFill>
                  <a:latin typeface="Consolas" panose="020B0609020204030204" pitchFamily="49" charset="0"/>
                </a:rPr>
                <a:t>colspan</a:t>
              </a:r>
              <a:r>
                <a:rPr lang="en-US" altLang="ko-KR" sz="9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ko-KR" sz="9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"2" </a:t>
              </a:r>
              <a:r>
                <a:rPr lang="en-US" altLang="ko-KR" sz="900" i="1" dirty="0">
                  <a:solidFill>
                    <a:srgbClr val="7F007F"/>
                  </a:solidFill>
                  <a:latin typeface="Consolas" panose="020B0609020204030204" pitchFamily="49" charset="0"/>
                </a:rPr>
                <a:t>align</a:t>
              </a:r>
              <a:r>
                <a:rPr lang="en-US" altLang="ko-KR" sz="900" i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ko-KR" sz="9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"center"</a:t>
              </a:r>
              <a:r>
                <a:rPr lang="en-US" altLang="ko-KR" sz="900" i="1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/>
              <a:r>
                <a:rPr lang="en-US" altLang="ko-KR" sz="9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ko-KR" sz="9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input </a:t>
              </a:r>
              <a:r>
                <a:rPr lang="en-US" altLang="ko-KR" sz="900" dirty="0">
                  <a:solidFill>
                    <a:srgbClr val="7F007F"/>
                  </a:solidFill>
                  <a:latin typeface="Consolas" panose="020B0609020204030204" pitchFamily="49" charset="0"/>
                </a:rPr>
                <a:t>type</a:t>
              </a:r>
              <a:r>
                <a:rPr lang="en-US" altLang="ko-KR" sz="9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ko-KR" sz="9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"submit"</a:t>
              </a:r>
              <a:r>
                <a:rPr lang="en-US" altLang="ko-KR" sz="900" i="1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/>
              <a:r>
                <a:rPr lang="en-US" altLang="ko-KR" sz="9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&lt;/</a:t>
              </a:r>
              <a:r>
                <a:rPr lang="en-US" altLang="ko-KR" sz="9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td</a:t>
              </a:r>
              <a:r>
                <a:rPr lang="en-US" altLang="ko-KR" sz="9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/>
              <a:r>
                <a:rPr lang="en-US" altLang="ko-KR" sz="9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&lt;/</a:t>
              </a:r>
              <a:r>
                <a:rPr lang="en-US" altLang="ko-KR" sz="9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tr</a:t>
              </a:r>
              <a:r>
                <a:rPr lang="en-US" altLang="ko-KR" sz="9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/>
              <a:r>
                <a:rPr lang="en-US" altLang="ko-KR" sz="9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&lt;/</a:t>
              </a:r>
              <a:r>
                <a:rPr lang="en-US" altLang="ko-KR" sz="9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table</a:t>
              </a:r>
              <a:r>
                <a:rPr lang="en-US" altLang="ko-KR" sz="9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/>
              <a:endParaRPr lang="ko-KR" altLang="en-US" sz="900" dirty="0">
                <a:latin typeface="Consolas" panose="020B0609020204030204" pitchFamily="49" charset="0"/>
              </a:endParaRPr>
            </a:p>
            <a:p>
              <a:pPr algn="l"/>
              <a:r>
                <a:rPr lang="en-US" altLang="ko-KR" sz="9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ko-KR" sz="9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a </a:t>
              </a:r>
              <a:r>
                <a:rPr lang="en-US" altLang="ko-KR" sz="900" dirty="0" err="1">
                  <a:solidFill>
                    <a:srgbClr val="7F007F"/>
                  </a:solidFill>
                  <a:latin typeface="Consolas" panose="020B0609020204030204" pitchFamily="49" charset="0"/>
                </a:rPr>
                <a:t>href</a:t>
              </a:r>
              <a:r>
                <a:rPr lang="en-US" altLang="ko-KR" sz="9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ko-KR" sz="9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900" i="1" dirty="0" err="1">
                  <a:solidFill>
                    <a:srgbClr val="2A00FF"/>
                  </a:solidFill>
                  <a:latin typeface="Consolas" panose="020B0609020204030204" pitchFamily="49" charset="0"/>
                </a:rPr>
                <a:t>empBoard</a:t>
              </a:r>
              <a:r>
                <a:rPr lang="en-US" altLang="ko-KR" sz="9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900" i="1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  <a:r>
                <a:rPr lang="ko-KR" altLang="en-US" sz="900" i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사원 게시판</a:t>
              </a:r>
              <a:r>
                <a:rPr lang="en-US" altLang="ko-KR" sz="900" i="1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&lt;/</a:t>
              </a:r>
              <a:r>
                <a:rPr lang="en-US" altLang="ko-KR" sz="900" i="1" dirty="0">
                  <a:solidFill>
                    <a:srgbClr val="3F7F7F"/>
                  </a:solidFill>
                  <a:latin typeface="Consolas" panose="020B0609020204030204" pitchFamily="49" charset="0"/>
                </a:rPr>
                <a:t>a</a:t>
              </a:r>
              <a:r>
                <a:rPr lang="en-US" altLang="ko-KR" sz="900" i="1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  <a:endParaRPr lang="ko-KR" altLang="en-US" sz="900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F4AD9AD-93C0-5F8F-2CC5-14BAAAAC5A27}"/>
                </a:ext>
              </a:extLst>
            </p:cNvPr>
            <p:cNvSpPr txBox="1"/>
            <p:nvPr/>
          </p:nvSpPr>
          <p:spPr>
            <a:xfrm>
              <a:off x="6031668" y="940637"/>
              <a:ext cx="6097248" cy="505523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l"/>
              <a:r>
                <a:rPr lang="en-US" altLang="ko-KR" sz="1050" dirty="0">
                  <a:solidFill>
                    <a:srgbClr val="3F5FBF"/>
                  </a:solidFill>
                  <a:latin typeface="Consolas" panose="020B0609020204030204" pitchFamily="49" charset="0"/>
                </a:rPr>
                <a:t>&lt;!-- </a:t>
              </a:r>
              <a:r>
                <a:rPr lang="ko-KR" altLang="en-US" sz="1050" dirty="0">
                  <a:solidFill>
                    <a:srgbClr val="3F5FBF"/>
                  </a:solidFill>
                  <a:latin typeface="Consolas" panose="020B0609020204030204" pitchFamily="49" charset="0"/>
                </a:rPr>
                <a:t>의미론적 태그</a:t>
              </a:r>
              <a:r>
                <a:rPr lang="en-US" altLang="ko-KR" sz="1050" dirty="0">
                  <a:solidFill>
                    <a:srgbClr val="3F5FBF"/>
                  </a:solidFill>
                  <a:latin typeface="Consolas" panose="020B0609020204030204" pitchFamily="49" charset="0"/>
                </a:rPr>
                <a:t>(</a:t>
              </a:r>
              <a:r>
                <a:rPr lang="ko-KR" altLang="en-US" sz="1050" dirty="0">
                  <a:solidFill>
                    <a:srgbClr val="3F5FBF"/>
                  </a:solidFill>
                  <a:latin typeface="Consolas" panose="020B0609020204030204" pitchFamily="49" charset="0"/>
                </a:rPr>
                <a:t>아무 의미 없지만</a:t>
              </a:r>
              <a:r>
                <a:rPr lang="en-US" altLang="ko-KR" sz="1050" dirty="0">
                  <a:solidFill>
                    <a:srgbClr val="3F5FBF"/>
                  </a:solidFill>
                  <a:latin typeface="Consolas" panose="020B0609020204030204" pitchFamily="49" charset="0"/>
                </a:rPr>
                <a:t>, </a:t>
              </a:r>
              <a:r>
                <a:rPr lang="ko-KR" altLang="en-US" sz="1050" dirty="0">
                  <a:solidFill>
                    <a:srgbClr val="3F5FBF"/>
                  </a:solidFill>
                  <a:latin typeface="Consolas" panose="020B0609020204030204" pitchFamily="49" charset="0"/>
                </a:rPr>
                <a:t>개발자가 알아보기 편하게 만든 태그</a:t>
              </a:r>
              <a:r>
                <a:rPr lang="en-US" altLang="ko-KR" sz="1050" dirty="0">
                  <a:solidFill>
                    <a:srgbClr val="3F5FBF"/>
                  </a:solidFill>
                  <a:latin typeface="Consolas" panose="020B0609020204030204" pitchFamily="49" charset="0"/>
                </a:rPr>
                <a:t>) --&gt;</a:t>
              </a:r>
            </a:p>
            <a:p>
              <a:pPr algn="l"/>
              <a:r>
                <a:rPr lang="en-US" altLang="ko-KR" sz="105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ko-KR" sz="1050" dirty="0">
                  <a:solidFill>
                    <a:srgbClr val="3F7F7F"/>
                  </a:solidFill>
                  <a:latin typeface="Consolas" panose="020B0609020204030204" pitchFamily="49" charset="0"/>
                </a:rPr>
                <a:t>header</a:t>
              </a:r>
              <a:r>
                <a:rPr lang="en-US" altLang="ko-KR" sz="105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/>
              <a:r>
                <a:rPr lang="en-US" altLang="ko-KR" sz="1050" dirty="0">
                  <a:solidFill>
                    <a:srgbClr val="3F5FBF"/>
                  </a:solidFill>
                  <a:latin typeface="Consolas" panose="020B0609020204030204" pitchFamily="49" charset="0"/>
                </a:rPr>
                <a:t>&lt;!-- include</a:t>
              </a:r>
              <a:r>
                <a:rPr lang="ko-KR" altLang="en-US" sz="1050" dirty="0">
                  <a:solidFill>
                    <a:srgbClr val="3F5FBF"/>
                  </a:solidFill>
                  <a:latin typeface="Consolas" panose="020B0609020204030204" pitchFamily="49" charset="0"/>
                </a:rPr>
                <a:t>를 위한 </a:t>
              </a:r>
              <a:r>
                <a:rPr lang="en-US" altLang="ko-KR" sz="1050" dirty="0">
                  <a:solidFill>
                    <a:srgbClr val="3F5FBF"/>
                  </a:solidFill>
                  <a:latin typeface="Consolas" panose="020B0609020204030204" pitchFamily="49" charset="0"/>
                </a:rPr>
                <a:t>JSP</a:t>
              </a:r>
              <a:r>
                <a:rPr lang="ko-KR" altLang="en-US" sz="1050" dirty="0">
                  <a:solidFill>
                    <a:srgbClr val="3F5FBF"/>
                  </a:solidFill>
                  <a:latin typeface="Consolas" panose="020B0609020204030204" pitchFamily="49" charset="0"/>
                </a:rPr>
                <a:t>문법 </a:t>
              </a:r>
              <a:r>
                <a:rPr lang="en-US" altLang="ko-KR" sz="1050" dirty="0">
                  <a:solidFill>
                    <a:srgbClr val="3F5FBF"/>
                  </a:solidFill>
                  <a:latin typeface="Consolas" panose="020B0609020204030204" pitchFamily="49" charset="0"/>
                </a:rPr>
                <a:t>--&gt;</a:t>
              </a:r>
              <a:r>
                <a:rPr lang="ko-KR" altLang="en-US" sz="105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</a:p>
            <a:p>
              <a:pPr algn="l"/>
              <a:r>
                <a:rPr lang="en-US" altLang="ko-KR" sz="1050" dirty="0">
                  <a:solidFill>
                    <a:srgbClr val="BF5F3F"/>
                  </a:solidFill>
                  <a:latin typeface="Consolas" panose="020B0609020204030204" pitchFamily="49" charset="0"/>
                </a:rPr>
                <a:t>&lt;%@ </a:t>
              </a:r>
              <a:r>
                <a:rPr lang="en-US" altLang="ko-KR" sz="1050" dirty="0">
                  <a:solidFill>
                    <a:srgbClr val="3F7F7F"/>
                  </a:solidFill>
                  <a:latin typeface="Consolas" panose="020B0609020204030204" pitchFamily="49" charset="0"/>
                </a:rPr>
                <a:t>include </a:t>
              </a:r>
              <a:r>
                <a:rPr lang="en-US" altLang="ko-KR" sz="1050" dirty="0">
                  <a:solidFill>
                    <a:srgbClr val="7F007F"/>
                  </a:solidFill>
                  <a:latin typeface="Consolas" panose="020B0609020204030204" pitchFamily="49" charset="0"/>
                </a:rPr>
                <a:t>file </a:t>
              </a:r>
              <a:r>
                <a:rPr lang="en-US" altLang="ko-KR" sz="1050" dirty="0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ko-KR" sz="105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"../include/</a:t>
              </a:r>
              <a:r>
                <a:rPr lang="en-US" altLang="ko-KR" sz="1050" i="1" dirty="0" err="1">
                  <a:solidFill>
                    <a:srgbClr val="2A00FF"/>
                  </a:solidFill>
                  <a:latin typeface="Consolas" panose="020B0609020204030204" pitchFamily="49" charset="0"/>
                </a:rPr>
                <a:t>header.jsp</a:t>
              </a:r>
              <a:r>
                <a:rPr lang="en-US" altLang="ko-KR" sz="105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1050" i="1" dirty="0">
                  <a:solidFill>
                    <a:srgbClr val="BF5F3F"/>
                  </a:solidFill>
                  <a:latin typeface="Consolas" panose="020B0609020204030204" pitchFamily="49" charset="0"/>
                </a:rPr>
                <a:t>%&gt;</a:t>
              </a:r>
            </a:p>
            <a:p>
              <a:pPr algn="l"/>
              <a:r>
                <a:rPr lang="en-US" altLang="ko-KR" sz="105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&lt;/</a:t>
              </a:r>
              <a:r>
                <a:rPr lang="en-US" altLang="ko-KR" sz="1050" dirty="0">
                  <a:solidFill>
                    <a:srgbClr val="3F7F7F"/>
                  </a:solidFill>
                  <a:latin typeface="Consolas" panose="020B0609020204030204" pitchFamily="49" charset="0"/>
                </a:rPr>
                <a:t>header</a:t>
              </a:r>
              <a:r>
                <a:rPr lang="en-US" altLang="ko-KR" sz="105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/>
              <a:r>
                <a:rPr lang="en-US" altLang="ko-KR" sz="105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ko-KR" sz="1050" dirty="0">
                  <a:solidFill>
                    <a:srgbClr val="3F7F7F"/>
                  </a:solidFill>
                  <a:latin typeface="Consolas" panose="020B0609020204030204" pitchFamily="49" charset="0"/>
                </a:rPr>
                <a:t>form </a:t>
              </a:r>
              <a:r>
                <a:rPr lang="en-US" altLang="ko-KR" sz="1050" dirty="0">
                  <a:solidFill>
                    <a:srgbClr val="7F007F"/>
                  </a:solidFill>
                  <a:latin typeface="Consolas" panose="020B0609020204030204" pitchFamily="49" charset="0"/>
                </a:rPr>
                <a:t>action</a:t>
              </a:r>
              <a:r>
                <a:rPr lang="en-US" altLang="ko-KR" sz="1050" dirty="0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ko-KR" sz="105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1050" i="1" dirty="0" err="1">
                  <a:solidFill>
                    <a:srgbClr val="2A00FF"/>
                  </a:solidFill>
                  <a:latin typeface="Consolas" panose="020B0609020204030204" pitchFamily="49" charset="0"/>
                </a:rPr>
                <a:t>empDataInsert</a:t>
              </a:r>
              <a:r>
                <a:rPr lang="en-US" altLang="ko-KR" sz="105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1050" i="1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  <a:endParaRPr lang="ko-KR" altLang="en-US" sz="600" dirty="0">
                <a:latin typeface="Consolas" panose="020B0609020204030204" pitchFamily="49" charset="0"/>
              </a:endParaRPr>
            </a:p>
            <a:p>
              <a:pPr algn="l"/>
              <a:r>
                <a:rPr lang="en-US" altLang="ko-KR" sz="105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ko-KR" sz="1050" dirty="0">
                  <a:solidFill>
                    <a:srgbClr val="3F7F7F"/>
                  </a:solidFill>
                  <a:latin typeface="Consolas" panose="020B0609020204030204" pitchFamily="49" charset="0"/>
                </a:rPr>
                <a:t>table </a:t>
              </a:r>
              <a:r>
                <a:rPr lang="en-US" altLang="ko-KR" sz="1050" dirty="0">
                  <a:solidFill>
                    <a:srgbClr val="7F007F"/>
                  </a:solidFill>
                  <a:latin typeface="Consolas" panose="020B0609020204030204" pitchFamily="49" charset="0"/>
                </a:rPr>
                <a:t>border</a:t>
              </a:r>
              <a:r>
                <a:rPr lang="en-US" altLang="ko-KR" sz="1050" dirty="0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ko-KR" sz="105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"1"</a:t>
              </a:r>
              <a:r>
                <a:rPr lang="en-US" altLang="ko-KR" sz="1050" i="1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/>
              <a:r>
                <a:rPr lang="en-US" altLang="ko-KR" sz="1050" dirty="0">
                  <a:solidFill>
                    <a:srgbClr val="3F5FBF"/>
                  </a:solidFill>
                  <a:latin typeface="Consolas" panose="020B0609020204030204" pitchFamily="49" charset="0"/>
                </a:rPr>
                <a:t>&lt;!-- table-row (</a:t>
              </a:r>
              <a:r>
                <a:rPr lang="ko-KR" altLang="en-US" sz="1050" dirty="0">
                  <a:solidFill>
                    <a:srgbClr val="3F5FBF"/>
                  </a:solidFill>
                  <a:latin typeface="Consolas" panose="020B0609020204030204" pitchFamily="49" charset="0"/>
                </a:rPr>
                <a:t>테이블 행</a:t>
              </a:r>
              <a:r>
                <a:rPr lang="en-US" altLang="ko-KR" sz="1050" dirty="0">
                  <a:solidFill>
                    <a:srgbClr val="3F5FBF"/>
                  </a:solidFill>
                  <a:latin typeface="Consolas" panose="020B0609020204030204" pitchFamily="49" charset="0"/>
                </a:rPr>
                <a:t>) --&gt;</a:t>
              </a:r>
            </a:p>
            <a:p>
              <a:pPr algn="l"/>
              <a:r>
                <a:rPr lang="en-US" altLang="ko-KR" sz="105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ko-KR" sz="1050" dirty="0">
                  <a:solidFill>
                    <a:srgbClr val="3F7F7F"/>
                  </a:solidFill>
                  <a:latin typeface="Consolas" panose="020B0609020204030204" pitchFamily="49" charset="0"/>
                </a:rPr>
                <a:t>tr</a:t>
              </a:r>
              <a:r>
                <a:rPr lang="en-US" altLang="ko-KR" sz="105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/>
              <a:r>
                <a:rPr lang="en-US" altLang="ko-KR" sz="1050" dirty="0">
                  <a:solidFill>
                    <a:srgbClr val="3F5FBF"/>
                  </a:solidFill>
                  <a:latin typeface="Consolas" panose="020B0609020204030204" pitchFamily="49" charset="0"/>
                </a:rPr>
                <a:t>&lt;!-- table-data (</a:t>
              </a:r>
              <a:r>
                <a:rPr lang="ko-KR" altLang="en-US" sz="1050" dirty="0">
                  <a:solidFill>
                    <a:srgbClr val="3F5FBF"/>
                  </a:solidFill>
                  <a:latin typeface="Consolas" panose="020B0609020204030204" pitchFamily="49" charset="0"/>
                </a:rPr>
                <a:t>테이블 데이터</a:t>
              </a:r>
              <a:r>
                <a:rPr lang="en-US" altLang="ko-KR" sz="1050" dirty="0">
                  <a:solidFill>
                    <a:srgbClr val="3F5FBF"/>
                  </a:solidFill>
                  <a:latin typeface="Consolas" panose="020B0609020204030204" pitchFamily="49" charset="0"/>
                </a:rPr>
                <a:t>/</a:t>
              </a:r>
              <a:r>
                <a:rPr lang="ko-KR" altLang="en-US" sz="1050" dirty="0">
                  <a:solidFill>
                    <a:srgbClr val="3F5FBF"/>
                  </a:solidFill>
                  <a:latin typeface="Consolas" panose="020B0609020204030204" pitchFamily="49" charset="0"/>
                </a:rPr>
                <a:t>테이블 열</a:t>
              </a:r>
              <a:r>
                <a:rPr lang="en-US" altLang="ko-KR" sz="1050" dirty="0">
                  <a:solidFill>
                    <a:srgbClr val="3F5FBF"/>
                  </a:solidFill>
                  <a:latin typeface="Consolas" panose="020B0609020204030204" pitchFamily="49" charset="0"/>
                </a:rPr>
                <a:t>) --&gt;</a:t>
              </a:r>
            </a:p>
            <a:p>
              <a:pPr algn="l"/>
              <a:r>
                <a:rPr lang="en-US" altLang="ko-KR" sz="105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ko-KR" sz="1050" dirty="0">
                  <a:solidFill>
                    <a:srgbClr val="3F7F7F"/>
                  </a:solidFill>
                  <a:latin typeface="Consolas" panose="020B0609020204030204" pitchFamily="49" charset="0"/>
                </a:rPr>
                <a:t>td</a:t>
              </a:r>
              <a:r>
                <a:rPr lang="en-US" altLang="ko-KR" sz="105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  <a:r>
                <a:rPr lang="ko-KR" altLang="en-US" sz="1050" dirty="0">
                  <a:solidFill>
                    <a:srgbClr val="000000"/>
                  </a:solidFill>
                  <a:latin typeface="Consolas" panose="020B0609020204030204" pitchFamily="49" charset="0"/>
                </a:rPr>
                <a:t>이름</a:t>
              </a:r>
              <a:r>
                <a:rPr lang="en-US" altLang="ko-KR" sz="105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&lt;/</a:t>
              </a:r>
              <a:r>
                <a:rPr lang="en-US" altLang="ko-KR" sz="1050" dirty="0">
                  <a:solidFill>
                    <a:srgbClr val="3F7F7F"/>
                  </a:solidFill>
                  <a:latin typeface="Consolas" panose="020B0609020204030204" pitchFamily="49" charset="0"/>
                </a:rPr>
                <a:t>td</a:t>
              </a:r>
              <a:r>
                <a:rPr lang="en-US" altLang="ko-KR" sz="105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/>
              <a:r>
                <a:rPr lang="en-US" altLang="ko-KR" sz="105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ko-KR" sz="1050" dirty="0">
                  <a:solidFill>
                    <a:srgbClr val="3F7F7F"/>
                  </a:solidFill>
                  <a:latin typeface="Consolas" panose="020B0609020204030204" pitchFamily="49" charset="0"/>
                </a:rPr>
                <a:t>td</a:t>
              </a:r>
              <a:r>
                <a:rPr lang="en-US" altLang="ko-KR" sz="105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&gt;&lt;</a:t>
              </a:r>
              <a:r>
                <a:rPr lang="en-US" altLang="ko-KR" sz="1050" dirty="0">
                  <a:solidFill>
                    <a:srgbClr val="3F7F7F"/>
                  </a:solidFill>
                  <a:latin typeface="Consolas" panose="020B0609020204030204" pitchFamily="49" charset="0"/>
                </a:rPr>
                <a:t>input </a:t>
              </a:r>
              <a:r>
                <a:rPr lang="en-US" altLang="ko-KR" sz="1050" dirty="0">
                  <a:solidFill>
                    <a:srgbClr val="7F007F"/>
                  </a:solidFill>
                  <a:latin typeface="Consolas" panose="020B0609020204030204" pitchFamily="49" charset="0"/>
                </a:rPr>
                <a:t>type</a:t>
              </a:r>
              <a:r>
                <a:rPr lang="en-US" altLang="ko-KR" sz="1050" dirty="0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ko-KR" sz="105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"text" </a:t>
              </a:r>
              <a:r>
                <a:rPr lang="en-US" altLang="ko-KR" sz="1050" i="1" dirty="0">
                  <a:solidFill>
                    <a:srgbClr val="7F007F"/>
                  </a:solidFill>
                  <a:latin typeface="Consolas" panose="020B0609020204030204" pitchFamily="49" charset="0"/>
                </a:rPr>
                <a:t>name</a:t>
              </a:r>
              <a:r>
                <a:rPr lang="en-US" altLang="ko-KR" sz="1050" i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ko-KR" sz="105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1050" i="1" dirty="0" err="1">
                  <a:solidFill>
                    <a:srgbClr val="2A00FF"/>
                  </a:solidFill>
                  <a:latin typeface="Consolas" panose="020B0609020204030204" pitchFamily="49" charset="0"/>
                </a:rPr>
                <a:t>ename_kr</a:t>
              </a:r>
              <a:r>
                <a:rPr lang="en-US" altLang="ko-KR" sz="105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1050" i="1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&gt;&lt;/</a:t>
              </a:r>
              <a:r>
                <a:rPr lang="en-US" altLang="ko-KR" sz="1050" i="1" dirty="0">
                  <a:solidFill>
                    <a:srgbClr val="3F7F7F"/>
                  </a:solidFill>
                  <a:latin typeface="Consolas" panose="020B0609020204030204" pitchFamily="49" charset="0"/>
                </a:rPr>
                <a:t>td</a:t>
              </a:r>
              <a:r>
                <a:rPr lang="en-US" altLang="ko-KR" sz="1050" i="1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/>
              <a:r>
                <a:rPr lang="en-US" altLang="ko-KR" sz="105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&lt;/</a:t>
              </a:r>
              <a:r>
                <a:rPr lang="en-US" altLang="ko-KR" sz="1050" dirty="0">
                  <a:solidFill>
                    <a:srgbClr val="3F7F7F"/>
                  </a:solidFill>
                  <a:latin typeface="Consolas" panose="020B0609020204030204" pitchFamily="49" charset="0"/>
                </a:rPr>
                <a:t>tr</a:t>
              </a:r>
              <a:r>
                <a:rPr lang="en-US" altLang="ko-KR" sz="105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/>
              <a:r>
                <a:rPr lang="en-US" altLang="ko-KR" sz="105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ko-KR" sz="1050" dirty="0">
                  <a:solidFill>
                    <a:srgbClr val="3F7F7F"/>
                  </a:solidFill>
                  <a:latin typeface="Consolas" panose="020B0609020204030204" pitchFamily="49" charset="0"/>
                </a:rPr>
                <a:t>tr</a:t>
              </a:r>
              <a:r>
                <a:rPr lang="en-US" altLang="ko-KR" sz="105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/>
              <a:r>
                <a:rPr lang="en-US" altLang="ko-KR" sz="105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ko-KR" sz="1050" dirty="0">
                  <a:solidFill>
                    <a:srgbClr val="3F7F7F"/>
                  </a:solidFill>
                  <a:latin typeface="Consolas" panose="020B0609020204030204" pitchFamily="49" charset="0"/>
                </a:rPr>
                <a:t>td</a:t>
              </a:r>
              <a:r>
                <a:rPr lang="en-US" altLang="ko-KR" sz="105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  <a:r>
                <a:rPr lang="ko-KR" altLang="en-US" sz="1050" dirty="0">
                  <a:solidFill>
                    <a:srgbClr val="000000"/>
                  </a:solidFill>
                  <a:latin typeface="Consolas" panose="020B0609020204030204" pitchFamily="49" charset="0"/>
                </a:rPr>
                <a:t>주민등록번호</a:t>
              </a:r>
              <a:r>
                <a:rPr lang="en-US" altLang="ko-KR" sz="105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&lt;/</a:t>
              </a:r>
              <a:r>
                <a:rPr lang="en-US" altLang="ko-KR" sz="1050" dirty="0">
                  <a:solidFill>
                    <a:srgbClr val="3F7F7F"/>
                  </a:solidFill>
                  <a:latin typeface="Consolas" panose="020B0609020204030204" pitchFamily="49" charset="0"/>
                </a:rPr>
                <a:t>td</a:t>
              </a:r>
              <a:r>
                <a:rPr lang="en-US" altLang="ko-KR" sz="105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/>
              <a:r>
                <a:rPr lang="en-US" altLang="ko-KR" sz="105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ko-KR" sz="1050" dirty="0">
                  <a:solidFill>
                    <a:srgbClr val="3F7F7F"/>
                  </a:solidFill>
                  <a:latin typeface="Consolas" panose="020B0609020204030204" pitchFamily="49" charset="0"/>
                </a:rPr>
                <a:t>td</a:t>
              </a:r>
              <a:r>
                <a:rPr lang="en-US" altLang="ko-KR" sz="105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/>
              <a:r>
                <a:rPr lang="en-US" altLang="ko-KR" sz="105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ko-KR" sz="1050" dirty="0">
                  <a:solidFill>
                    <a:srgbClr val="3F7F7F"/>
                  </a:solidFill>
                  <a:latin typeface="Consolas" panose="020B0609020204030204" pitchFamily="49" charset="0"/>
                </a:rPr>
                <a:t>input </a:t>
              </a:r>
              <a:r>
                <a:rPr lang="en-US" altLang="ko-KR" sz="1050" dirty="0">
                  <a:solidFill>
                    <a:srgbClr val="7F007F"/>
                  </a:solidFill>
                  <a:latin typeface="Consolas" panose="020B0609020204030204" pitchFamily="49" charset="0"/>
                </a:rPr>
                <a:t>type</a:t>
              </a:r>
              <a:r>
                <a:rPr lang="en-US" altLang="ko-KR" sz="1050" dirty="0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ko-KR" sz="105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"text" </a:t>
              </a:r>
              <a:r>
                <a:rPr lang="en-US" altLang="ko-KR" sz="1050" i="1" dirty="0">
                  <a:solidFill>
                    <a:srgbClr val="7F007F"/>
                  </a:solidFill>
                  <a:latin typeface="Consolas" panose="020B0609020204030204" pitchFamily="49" charset="0"/>
                </a:rPr>
                <a:t>name</a:t>
              </a:r>
              <a:r>
                <a:rPr lang="en-US" altLang="ko-KR" sz="1050" i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ko-KR" sz="105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1050" i="1" dirty="0" err="1">
                  <a:solidFill>
                    <a:srgbClr val="2A00FF"/>
                  </a:solidFill>
                  <a:latin typeface="Consolas" panose="020B0609020204030204" pitchFamily="49" charset="0"/>
                </a:rPr>
                <a:t>emp_rrno_F</a:t>
              </a:r>
              <a:r>
                <a:rPr lang="en-US" altLang="ko-KR" sz="105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1050" i="1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/>
              <a:r>
                <a:rPr lang="en-US" altLang="ko-KR" sz="1050" dirty="0">
                  <a:solidFill>
                    <a:srgbClr val="000000"/>
                  </a:solidFill>
                  <a:latin typeface="Consolas" panose="020B0609020204030204" pitchFamily="49" charset="0"/>
                </a:rPr>
                <a:t>-</a:t>
              </a:r>
            </a:p>
            <a:p>
              <a:pPr algn="l"/>
              <a:r>
                <a:rPr lang="en-US" altLang="ko-KR" sz="105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ko-KR" sz="1050" dirty="0">
                  <a:solidFill>
                    <a:srgbClr val="3F7F7F"/>
                  </a:solidFill>
                  <a:latin typeface="Consolas" panose="020B0609020204030204" pitchFamily="49" charset="0"/>
                </a:rPr>
                <a:t>input </a:t>
              </a:r>
              <a:r>
                <a:rPr lang="en-US" altLang="ko-KR" sz="1050" dirty="0">
                  <a:solidFill>
                    <a:srgbClr val="7F007F"/>
                  </a:solidFill>
                  <a:latin typeface="Consolas" panose="020B0609020204030204" pitchFamily="49" charset="0"/>
                </a:rPr>
                <a:t>type</a:t>
              </a:r>
              <a:r>
                <a:rPr lang="en-US" altLang="ko-KR" sz="1050" dirty="0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ko-KR" sz="105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"text" </a:t>
              </a:r>
              <a:r>
                <a:rPr lang="en-US" altLang="ko-KR" sz="1050" i="1" dirty="0">
                  <a:solidFill>
                    <a:srgbClr val="7F007F"/>
                  </a:solidFill>
                  <a:latin typeface="Consolas" panose="020B0609020204030204" pitchFamily="49" charset="0"/>
                </a:rPr>
                <a:t>name</a:t>
              </a:r>
              <a:r>
                <a:rPr lang="en-US" altLang="ko-KR" sz="1050" i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ko-KR" sz="105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1050" i="1" dirty="0" err="1">
                  <a:solidFill>
                    <a:srgbClr val="2A00FF"/>
                  </a:solidFill>
                  <a:latin typeface="Consolas" panose="020B0609020204030204" pitchFamily="49" charset="0"/>
                </a:rPr>
                <a:t>emp_rrno_B</a:t>
              </a:r>
              <a:r>
                <a:rPr lang="en-US" altLang="ko-KR" sz="105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1050" i="1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/>
              <a:r>
                <a:rPr lang="en-US" altLang="ko-KR" sz="105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&lt;/</a:t>
              </a:r>
              <a:r>
                <a:rPr lang="en-US" altLang="ko-KR" sz="1050" dirty="0">
                  <a:solidFill>
                    <a:srgbClr val="3F7F7F"/>
                  </a:solidFill>
                  <a:latin typeface="Consolas" panose="020B0609020204030204" pitchFamily="49" charset="0"/>
                </a:rPr>
                <a:t>td</a:t>
              </a:r>
              <a:r>
                <a:rPr lang="en-US" altLang="ko-KR" sz="105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/>
              <a:r>
                <a:rPr lang="en-US" altLang="ko-KR" sz="105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&lt;/</a:t>
              </a:r>
              <a:r>
                <a:rPr lang="en-US" altLang="ko-KR" sz="1050" dirty="0">
                  <a:solidFill>
                    <a:srgbClr val="3F7F7F"/>
                  </a:solidFill>
                  <a:latin typeface="Consolas" panose="020B0609020204030204" pitchFamily="49" charset="0"/>
                </a:rPr>
                <a:t>tr</a:t>
              </a:r>
              <a:r>
                <a:rPr lang="en-US" altLang="ko-KR" sz="105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/>
              <a:r>
                <a:rPr lang="en-US" altLang="ko-KR" sz="105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ko-KR" sz="1050" dirty="0">
                  <a:solidFill>
                    <a:srgbClr val="3F7F7F"/>
                  </a:solidFill>
                  <a:latin typeface="Consolas" panose="020B0609020204030204" pitchFamily="49" charset="0"/>
                </a:rPr>
                <a:t>tr</a:t>
              </a:r>
              <a:r>
                <a:rPr lang="en-US" altLang="ko-KR" sz="105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/>
              <a:r>
                <a:rPr lang="en-US" altLang="ko-KR" sz="1050" dirty="0">
                  <a:solidFill>
                    <a:srgbClr val="3F5FBF"/>
                  </a:solidFill>
                  <a:latin typeface="Consolas" panose="020B0609020204030204" pitchFamily="49" charset="0"/>
                </a:rPr>
                <a:t>&lt;!-- </a:t>
              </a:r>
              <a:r>
                <a:rPr lang="ko-KR" altLang="en-US" sz="1050" dirty="0">
                  <a:solidFill>
                    <a:srgbClr val="3F5FBF"/>
                  </a:solidFill>
                  <a:latin typeface="Consolas" panose="020B0609020204030204" pitchFamily="49" charset="0"/>
                </a:rPr>
                <a:t>가로 </a:t>
              </a:r>
              <a:r>
                <a:rPr lang="en-US" altLang="ko-KR" sz="1050" dirty="0">
                  <a:solidFill>
                    <a:srgbClr val="3F5FBF"/>
                  </a:solidFill>
                  <a:latin typeface="Consolas" panose="020B0609020204030204" pitchFamily="49" charset="0"/>
                </a:rPr>
                <a:t>2</a:t>
              </a:r>
              <a:r>
                <a:rPr lang="ko-KR" altLang="en-US" sz="1050" dirty="0">
                  <a:solidFill>
                    <a:srgbClr val="3F5FBF"/>
                  </a:solidFill>
                  <a:latin typeface="Consolas" panose="020B0609020204030204" pitchFamily="49" charset="0"/>
                </a:rPr>
                <a:t>칸을 </a:t>
              </a:r>
              <a:r>
                <a:rPr lang="en-US" altLang="ko-KR" sz="1050" dirty="0">
                  <a:solidFill>
                    <a:srgbClr val="3F5FBF"/>
                  </a:solidFill>
                  <a:latin typeface="Consolas" panose="020B0609020204030204" pitchFamily="49" charset="0"/>
                </a:rPr>
                <a:t>1</a:t>
              </a:r>
              <a:r>
                <a:rPr lang="ko-KR" altLang="en-US" sz="1050" dirty="0">
                  <a:solidFill>
                    <a:srgbClr val="3F5FBF"/>
                  </a:solidFill>
                  <a:latin typeface="Consolas" panose="020B0609020204030204" pitchFamily="49" charset="0"/>
                </a:rPr>
                <a:t>칸처럼 만들고</a:t>
              </a:r>
              <a:r>
                <a:rPr lang="en-US" altLang="ko-KR" sz="1050" dirty="0">
                  <a:solidFill>
                    <a:srgbClr val="3F5FBF"/>
                  </a:solidFill>
                  <a:latin typeface="Consolas" panose="020B0609020204030204" pitchFamily="49" charset="0"/>
                </a:rPr>
                <a:t>, </a:t>
              </a:r>
              <a:r>
                <a:rPr lang="ko-KR" altLang="en-US" sz="1050" dirty="0" err="1">
                  <a:solidFill>
                    <a:srgbClr val="3F5FBF"/>
                  </a:solidFill>
                  <a:latin typeface="Consolas" panose="020B0609020204030204" pitchFamily="49" charset="0"/>
                </a:rPr>
                <a:t>중앙정렬</a:t>
              </a:r>
              <a:r>
                <a:rPr lang="ko-KR" altLang="en-US" sz="1050" dirty="0">
                  <a:solidFill>
                    <a:srgbClr val="3F5FBF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1050" dirty="0">
                  <a:solidFill>
                    <a:srgbClr val="3F5FBF"/>
                  </a:solidFill>
                  <a:latin typeface="Consolas" panose="020B0609020204030204" pitchFamily="49" charset="0"/>
                </a:rPr>
                <a:t>--&gt;</a:t>
              </a:r>
            </a:p>
            <a:p>
              <a:pPr algn="l"/>
              <a:r>
                <a:rPr lang="en-US" altLang="ko-KR" sz="105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ko-KR" sz="1050" dirty="0">
                  <a:solidFill>
                    <a:srgbClr val="3F7F7F"/>
                  </a:solidFill>
                  <a:latin typeface="Consolas" panose="020B0609020204030204" pitchFamily="49" charset="0"/>
                </a:rPr>
                <a:t>td </a:t>
              </a:r>
              <a:r>
                <a:rPr lang="en-US" altLang="ko-KR" sz="1050" dirty="0" err="1">
                  <a:solidFill>
                    <a:srgbClr val="7F007F"/>
                  </a:solidFill>
                  <a:latin typeface="Consolas" panose="020B0609020204030204" pitchFamily="49" charset="0"/>
                </a:rPr>
                <a:t>colspan</a:t>
              </a:r>
              <a:r>
                <a:rPr lang="en-US" altLang="ko-KR" sz="1050" dirty="0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ko-KR" sz="105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"2" </a:t>
              </a:r>
              <a:r>
                <a:rPr lang="en-US" altLang="ko-KR" sz="1050" i="1" dirty="0">
                  <a:solidFill>
                    <a:srgbClr val="7F007F"/>
                  </a:solidFill>
                  <a:latin typeface="Consolas" panose="020B0609020204030204" pitchFamily="49" charset="0"/>
                </a:rPr>
                <a:t>align</a:t>
              </a:r>
              <a:r>
                <a:rPr lang="en-US" altLang="ko-KR" sz="1050" i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ko-KR" sz="105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"center"</a:t>
              </a:r>
              <a:r>
                <a:rPr lang="en-US" altLang="ko-KR" sz="1050" i="1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/>
              <a:r>
                <a:rPr lang="en-US" altLang="ko-KR" sz="105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ko-KR" sz="1050" dirty="0">
                  <a:solidFill>
                    <a:srgbClr val="3F7F7F"/>
                  </a:solidFill>
                  <a:latin typeface="Consolas" panose="020B0609020204030204" pitchFamily="49" charset="0"/>
                </a:rPr>
                <a:t>input </a:t>
              </a:r>
              <a:r>
                <a:rPr lang="en-US" altLang="ko-KR" sz="1050" dirty="0">
                  <a:solidFill>
                    <a:srgbClr val="7F007F"/>
                  </a:solidFill>
                  <a:latin typeface="Consolas" panose="020B0609020204030204" pitchFamily="49" charset="0"/>
                </a:rPr>
                <a:t>type</a:t>
              </a:r>
              <a:r>
                <a:rPr lang="en-US" altLang="ko-KR" sz="1050" dirty="0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ko-KR" sz="105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"submit"</a:t>
              </a:r>
              <a:r>
                <a:rPr lang="en-US" altLang="ko-KR" sz="1050" i="1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/>
              <a:r>
                <a:rPr lang="en-US" altLang="ko-KR" sz="105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&lt;/</a:t>
              </a:r>
              <a:r>
                <a:rPr lang="en-US" altLang="ko-KR" sz="1050" dirty="0">
                  <a:solidFill>
                    <a:srgbClr val="3F7F7F"/>
                  </a:solidFill>
                  <a:latin typeface="Consolas" panose="020B0609020204030204" pitchFamily="49" charset="0"/>
                </a:rPr>
                <a:t>td</a:t>
              </a:r>
              <a:r>
                <a:rPr lang="en-US" altLang="ko-KR" sz="105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/>
              <a:r>
                <a:rPr lang="en-US" altLang="ko-KR" sz="105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&lt;/</a:t>
              </a:r>
              <a:r>
                <a:rPr lang="en-US" altLang="ko-KR" sz="1050" dirty="0">
                  <a:solidFill>
                    <a:srgbClr val="3F7F7F"/>
                  </a:solidFill>
                  <a:latin typeface="Consolas" panose="020B0609020204030204" pitchFamily="49" charset="0"/>
                </a:rPr>
                <a:t>tr</a:t>
              </a:r>
              <a:r>
                <a:rPr lang="en-US" altLang="ko-KR" sz="105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/>
              <a:r>
                <a:rPr lang="en-US" altLang="ko-KR" sz="105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&lt;/</a:t>
              </a:r>
              <a:r>
                <a:rPr lang="en-US" altLang="ko-KR" sz="1050" dirty="0">
                  <a:solidFill>
                    <a:srgbClr val="3F7F7F"/>
                  </a:solidFill>
                  <a:latin typeface="Consolas" panose="020B0609020204030204" pitchFamily="49" charset="0"/>
                </a:rPr>
                <a:t>table</a:t>
              </a:r>
              <a:r>
                <a:rPr lang="en-US" altLang="ko-KR" sz="105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/>
              <a:r>
                <a:rPr lang="en-US" altLang="ko-KR" sz="105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&lt;/form&gt;</a:t>
              </a:r>
            </a:p>
            <a:p>
              <a:pPr algn="l"/>
              <a:endParaRPr lang="ko-KR" altLang="en-US" sz="1050" dirty="0">
                <a:latin typeface="Consolas" panose="020B0609020204030204" pitchFamily="49" charset="0"/>
              </a:endParaRPr>
            </a:p>
            <a:p>
              <a:pPr algn="l"/>
              <a:r>
                <a:rPr lang="en-US" altLang="ko-KR" sz="105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ko-KR" sz="1050" dirty="0">
                  <a:solidFill>
                    <a:srgbClr val="3F7F7F"/>
                  </a:solidFill>
                  <a:latin typeface="Consolas" panose="020B0609020204030204" pitchFamily="49" charset="0"/>
                </a:rPr>
                <a:t>a </a:t>
              </a:r>
              <a:r>
                <a:rPr lang="en-US" altLang="ko-KR" sz="1050" dirty="0" err="1">
                  <a:solidFill>
                    <a:srgbClr val="7F007F"/>
                  </a:solidFill>
                  <a:latin typeface="Consolas" panose="020B0609020204030204" pitchFamily="49" charset="0"/>
                </a:rPr>
                <a:t>href</a:t>
              </a:r>
              <a:r>
                <a:rPr lang="en-US" altLang="ko-KR" sz="1050" dirty="0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ko-KR" sz="105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1050" i="1" dirty="0" err="1">
                  <a:solidFill>
                    <a:srgbClr val="2A00FF"/>
                  </a:solidFill>
                  <a:latin typeface="Consolas" panose="020B0609020204030204" pitchFamily="49" charset="0"/>
                </a:rPr>
                <a:t>empBoard</a:t>
              </a:r>
              <a:r>
                <a:rPr lang="en-US" altLang="ko-KR" sz="105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1050" i="1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  <a:r>
                <a:rPr lang="ko-KR" altLang="en-US" sz="1050" i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사원 게시판</a:t>
              </a:r>
              <a:r>
                <a:rPr lang="en-US" altLang="ko-KR" sz="1050" i="1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&lt;/</a:t>
              </a:r>
              <a:r>
                <a:rPr lang="en-US" altLang="ko-KR" sz="1050" i="1" dirty="0">
                  <a:solidFill>
                    <a:srgbClr val="3F7F7F"/>
                  </a:solidFill>
                  <a:latin typeface="Consolas" panose="020B0609020204030204" pitchFamily="49" charset="0"/>
                </a:rPr>
                <a:t>a</a:t>
              </a:r>
              <a:r>
                <a:rPr lang="en-US" altLang="ko-KR" sz="1050" i="1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  <a:endParaRPr lang="ko-KR" altLang="en-US" sz="1050" dirty="0"/>
            </a:p>
          </p:txBody>
        </p:sp>
        <p:sp>
          <p:nvSpPr>
            <p:cNvPr id="7" name="화살표: 오른쪽 6">
              <a:extLst>
                <a:ext uri="{FF2B5EF4-FFF2-40B4-BE49-F238E27FC236}">
                  <a16:creationId xmlns:a16="http://schemas.microsoft.com/office/drawing/2014/main" id="{E380BD04-FD7B-AE10-298A-04183987132C}"/>
                </a:ext>
              </a:extLst>
            </p:cNvPr>
            <p:cNvSpPr/>
            <p:nvPr/>
          </p:nvSpPr>
          <p:spPr>
            <a:xfrm>
              <a:off x="5159428" y="3282368"/>
              <a:ext cx="644577" cy="487181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21B60958-3B2E-6E42-9AA8-269F3F246AC0}"/>
              </a:ext>
            </a:extLst>
          </p:cNvPr>
          <p:cNvSpPr/>
          <p:nvPr/>
        </p:nvSpPr>
        <p:spPr>
          <a:xfrm>
            <a:off x="7748453" y="2730573"/>
            <a:ext cx="1234680" cy="19042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A58BAD9-BE7F-8167-649C-9CE632845237}"/>
              </a:ext>
            </a:extLst>
          </p:cNvPr>
          <p:cNvSpPr/>
          <p:nvPr/>
        </p:nvSpPr>
        <p:spPr>
          <a:xfrm>
            <a:off x="6096000" y="3525959"/>
            <a:ext cx="2781300" cy="53804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4A943C-08C1-AE4F-6954-FD96D781354F}"/>
              </a:ext>
            </a:extLst>
          </p:cNvPr>
          <p:cNvSpPr txBox="1"/>
          <p:nvPr/>
        </p:nvSpPr>
        <p:spPr>
          <a:xfrm>
            <a:off x="154781" y="5612553"/>
            <a:ext cx="5818516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수정된 내용 </a:t>
            </a:r>
            <a:r>
              <a:rPr lang="en-US" altLang="ko-KR" dirty="0"/>
              <a:t>= &lt;input&gt;</a:t>
            </a:r>
            <a:r>
              <a:rPr lang="ko-KR" altLang="en-US" dirty="0"/>
              <a:t>에</a:t>
            </a:r>
            <a:r>
              <a:rPr lang="en-US" altLang="ko-KR" dirty="0"/>
              <a:t> name</a:t>
            </a:r>
            <a:r>
              <a:rPr lang="ko-KR" altLang="en-US" dirty="0"/>
              <a:t>속성 추가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form </a:t>
            </a:r>
            <a:r>
              <a:rPr lang="ko-KR" altLang="en-US" dirty="0"/>
              <a:t>태그를 추가하여  </a:t>
            </a:r>
            <a:r>
              <a:rPr lang="en-US" altLang="ko-KR" dirty="0"/>
              <a:t>submit</a:t>
            </a:r>
            <a:r>
              <a:rPr lang="ko-KR" altLang="en-US" dirty="0"/>
              <a:t> 데이터 전송방향 설정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8694099-1C6F-DC91-2AEF-ED1A9B1E7763}"/>
              </a:ext>
            </a:extLst>
          </p:cNvPr>
          <p:cNvSpPr/>
          <p:nvPr/>
        </p:nvSpPr>
        <p:spPr>
          <a:xfrm>
            <a:off x="6096000" y="1760293"/>
            <a:ext cx="2179320" cy="19042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BFAB301-75D4-EEAE-4A71-F328537C1506}"/>
              </a:ext>
            </a:extLst>
          </p:cNvPr>
          <p:cNvSpPr/>
          <p:nvPr/>
        </p:nvSpPr>
        <p:spPr>
          <a:xfrm>
            <a:off x="6031668" y="5448812"/>
            <a:ext cx="709492" cy="19042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1998B8B-57E4-27C6-C66B-92921DC3A7BA}"/>
              </a:ext>
            </a:extLst>
          </p:cNvPr>
          <p:cNvSpPr txBox="1"/>
          <p:nvPr/>
        </p:nvSpPr>
        <p:spPr>
          <a:xfrm>
            <a:off x="217137" y="154158"/>
            <a:ext cx="2044149" cy="954107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bg1"/>
                </a:solidFill>
              </a:rPr>
              <a:t>정보 </a:t>
            </a:r>
            <a:r>
              <a:rPr lang="en-US" altLang="ko-KR" sz="2800" b="1" dirty="0">
                <a:solidFill>
                  <a:schemeClr val="bg1"/>
                </a:solidFill>
              </a:rPr>
              <a:t>insert</a:t>
            </a:r>
          </a:p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5. </a:t>
            </a:r>
            <a:r>
              <a:rPr lang="en-US" altLang="ko-KR" sz="2800" b="1" dirty="0" err="1">
                <a:solidFill>
                  <a:schemeClr val="bg1"/>
                </a:solidFill>
              </a:rPr>
              <a:t>jsp</a:t>
            </a:r>
            <a:r>
              <a:rPr lang="ko-KR" altLang="en-US" sz="2800" b="1" dirty="0">
                <a:solidFill>
                  <a:schemeClr val="bg1"/>
                </a:solidFill>
              </a:rPr>
              <a:t> 수정</a:t>
            </a:r>
            <a:endParaRPr lang="en-US" altLang="ko-KR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7793204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724A943C-08C1-AE4F-6954-FD96D781354F}"/>
              </a:ext>
            </a:extLst>
          </p:cNvPr>
          <p:cNvSpPr txBox="1"/>
          <p:nvPr/>
        </p:nvSpPr>
        <p:spPr>
          <a:xfrm>
            <a:off x="7046262" y="3504247"/>
            <a:ext cx="4899098" cy="17543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이제 클라이언트가 </a:t>
            </a:r>
            <a:r>
              <a:rPr lang="en-US" altLang="ko-KR" dirty="0"/>
              <a:t>‘</a:t>
            </a:r>
            <a:r>
              <a:rPr lang="ko-KR" altLang="en-US" dirty="0"/>
              <a:t>이름</a:t>
            </a:r>
            <a:r>
              <a:rPr lang="en-US" altLang="ko-KR" dirty="0"/>
              <a:t>’</a:t>
            </a:r>
            <a:r>
              <a:rPr lang="ko-KR" altLang="en-US" dirty="0"/>
              <a:t>에 값을 입력하면 </a:t>
            </a:r>
            <a:br>
              <a:rPr lang="en-US" altLang="ko-KR" dirty="0"/>
            </a:br>
            <a:r>
              <a:rPr lang="ko-KR" altLang="en-US" dirty="0" err="1"/>
              <a:t>변수명</a:t>
            </a:r>
            <a:r>
              <a:rPr lang="ko-KR" altLang="en-US" dirty="0"/>
              <a:t> </a:t>
            </a:r>
            <a:r>
              <a:rPr lang="en-US" altLang="ko-KR" dirty="0" err="1"/>
              <a:t>ename_kr</a:t>
            </a:r>
            <a:r>
              <a:rPr lang="ko-KR" altLang="en-US" dirty="0"/>
              <a:t>에 값이 저장되고 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주민등록번호에 값을 입력하면</a:t>
            </a:r>
            <a:br>
              <a:rPr lang="en-US" altLang="ko-KR" dirty="0"/>
            </a:br>
            <a:r>
              <a:rPr lang="en-US" altLang="ko-KR" dirty="0" err="1"/>
              <a:t>emp_rrno_F</a:t>
            </a:r>
            <a:r>
              <a:rPr lang="en-US" altLang="ko-KR" dirty="0"/>
              <a:t> / </a:t>
            </a:r>
            <a:r>
              <a:rPr lang="en-US" altLang="ko-KR" dirty="0" err="1"/>
              <a:t>emp_rrno_B</a:t>
            </a:r>
            <a:r>
              <a:rPr lang="ko-KR" altLang="en-US" dirty="0"/>
              <a:t>에 값이 저장됨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52EE775E-CA7E-5F07-3396-2EC5CE980EB5}"/>
              </a:ext>
            </a:extLst>
          </p:cNvPr>
          <p:cNvGrpSpPr/>
          <p:nvPr/>
        </p:nvGrpSpPr>
        <p:grpSpPr>
          <a:xfrm>
            <a:off x="233521" y="1296236"/>
            <a:ext cx="11524683" cy="4939814"/>
            <a:chOff x="233521" y="1296236"/>
            <a:chExt cx="11524683" cy="4939814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88630F6C-6814-C9CE-885B-8B7B3889615F}"/>
                </a:ext>
              </a:extLst>
            </p:cNvPr>
            <p:cNvGrpSpPr/>
            <p:nvPr/>
          </p:nvGrpSpPr>
          <p:grpSpPr>
            <a:xfrm>
              <a:off x="233521" y="1296236"/>
              <a:ext cx="6097248" cy="4939814"/>
              <a:chOff x="6031668" y="940637"/>
              <a:chExt cx="6097248" cy="4939814"/>
            </a:xfrm>
          </p:grpSpPr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F4AD9AD-93C0-5F8F-2CC5-14BAAAAC5A27}"/>
                  </a:ext>
                </a:extLst>
              </p:cNvPr>
              <p:cNvSpPr txBox="1"/>
              <p:nvPr/>
            </p:nvSpPr>
            <p:spPr>
              <a:xfrm>
                <a:off x="6031668" y="940637"/>
                <a:ext cx="6097248" cy="493981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l"/>
                <a:r>
                  <a:rPr lang="en-US" altLang="ko-KR" sz="1050" dirty="0">
                    <a:solidFill>
                      <a:srgbClr val="3F5FBF"/>
                    </a:solidFill>
                    <a:latin typeface="Consolas" panose="020B0609020204030204" pitchFamily="49" charset="0"/>
                  </a:rPr>
                  <a:t>&lt;!-- </a:t>
                </a:r>
                <a:r>
                  <a:rPr lang="ko-KR" altLang="en-US" sz="1050" dirty="0">
                    <a:solidFill>
                      <a:srgbClr val="3F5FBF"/>
                    </a:solidFill>
                    <a:latin typeface="Consolas" panose="020B0609020204030204" pitchFamily="49" charset="0"/>
                  </a:rPr>
                  <a:t>의미론적 태그</a:t>
                </a:r>
                <a:r>
                  <a:rPr lang="en-US" altLang="ko-KR" sz="1050" dirty="0">
                    <a:solidFill>
                      <a:srgbClr val="3F5FBF"/>
                    </a:solidFill>
                    <a:latin typeface="Consolas" panose="020B0609020204030204" pitchFamily="49" charset="0"/>
                  </a:rPr>
                  <a:t>(</a:t>
                </a:r>
                <a:r>
                  <a:rPr lang="ko-KR" altLang="en-US" sz="1050" dirty="0">
                    <a:solidFill>
                      <a:srgbClr val="3F5FBF"/>
                    </a:solidFill>
                    <a:latin typeface="Consolas" panose="020B0609020204030204" pitchFamily="49" charset="0"/>
                  </a:rPr>
                  <a:t>아무 의미 없지만</a:t>
                </a:r>
                <a:r>
                  <a:rPr lang="en-US" altLang="ko-KR" sz="1050" dirty="0">
                    <a:solidFill>
                      <a:srgbClr val="3F5FBF"/>
                    </a:solidFill>
                    <a:latin typeface="Consolas" panose="020B0609020204030204" pitchFamily="49" charset="0"/>
                  </a:rPr>
                  <a:t>, </a:t>
                </a:r>
                <a:r>
                  <a:rPr lang="ko-KR" altLang="en-US" sz="1050" dirty="0">
                    <a:solidFill>
                      <a:srgbClr val="3F5FBF"/>
                    </a:solidFill>
                    <a:latin typeface="Consolas" panose="020B0609020204030204" pitchFamily="49" charset="0"/>
                  </a:rPr>
                  <a:t>개발자가 알아보기 편하게 만든 태그</a:t>
                </a:r>
                <a:r>
                  <a:rPr lang="en-US" altLang="ko-KR" sz="1050" dirty="0">
                    <a:solidFill>
                      <a:srgbClr val="3F5FBF"/>
                    </a:solidFill>
                    <a:latin typeface="Consolas" panose="020B0609020204030204" pitchFamily="49" charset="0"/>
                  </a:rPr>
                  <a:t>) --&gt;</a:t>
                </a:r>
              </a:p>
              <a:p>
                <a:pPr algn="l"/>
                <a:r>
                  <a:rPr lang="en-US" altLang="ko-KR" sz="105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</a:t>
                </a:r>
                <a:r>
                  <a:rPr lang="en-US" altLang="ko-KR" sz="105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header</a:t>
                </a:r>
                <a:r>
                  <a:rPr lang="en-US" altLang="ko-KR" sz="105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</a:p>
              <a:p>
                <a:pPr algn="l"/>
                <a:r>
                  <a:rPr lang="en-US" altLang="ko-KR" sz="1050" dirty="0">
                    <a:solidFill>
                      <a:srgbClr val="3F5FBF"/>
                    </a:solidFill>
                    <a:latin typeface="Consolas" panose="020B0609020204030204" pitchFamily="49" charset="0"/>
                  </a:rPr>
                  <a:t>&lt;!-- include</a:t>
                </a:r>
                <a:r>
                  <a:rPr lang="ko-KR" altLang="en-US" sz="1050" dirty="0">
                    <a:solidFill>
                      <a:srgbClr val="3F5FBF"/>
                    </a:solidFill>
                    <a:latin typeface="Consolas" panose="020B0609020204030204" pitchFamily="49" charset="0"/>
                  </a:rPr>
                  <a:t>를 위한 </a:t>
                </a:r>
                <a:r>
                  <a:rPr lang="en-US" altLang="ko-KR" sz="1050" dirty="0">
                    <a:solidFill>
                      <a:srgbClr val="3F5FBF"/>
                    </a:solidFill>
                    <a:latin typeface="Consolas" panose="020B0609020204030204" pitchFamily="49" charset="0"/>
                  </a:rPr>
                  <a:t>JSP</a:t>
                </a:r>
                <a:r>
                  <a:rPr lang="ko-KR" altLang="en-US" sz="1050" dirty="0">
                    <a:solidFill>
                      <a:srgbClr val="3F5FBF"/>
                    </a:solidFill>
                    <a:latin typeface="Consolas" panose="020B0609020204030204" pitchFamily="49" charset="0"/>
                  </a:rPr>
                  <a:t>문법 </a:t>
                </a:r>
                <a:r>
                  <a:rPr lang="en-US" altLang="ko-KR" sz="1050" dirty="0">
                    <a:solidFill>
                      <a:srgbClr val="3F5FBF"/>
                    </a:solidFill>
                    <a:latin typeface="Consolas" panose="020B0609020204030204" pitchFamily="49" charset="0"/>
                  </a:rPr>
                  <a:t>--&gt;</a:t>
                </a:r>
                <a:r>
                  <a:rPr lang="ko-KR" altLang="en-US" sz="105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</a:t>
                </a:r>
              </a:p>
              <a:p>
                <a:pPr algn="l"/>
                <a:r>
                  <a:rPr lang="en-US" altLang="ko-KR" sz="1050" dirty="0">
                    <a:solidFill>
                      <a:srgbClr val="BF5F3F"/>
                    </a:solidFill>
                    <a:latin typeface="Consolas" panose="020B0609020204030204" pitchFamily="49" charset="0"/>
                  </a:rPr>
                  <a:t>&lt;%@ </a:t>
                </a:r>
                <a:r>
                  <a:rPr lang="en-US" altLang="ko-KR" sz="105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include </a:t>
                </a:r>
                <a:r>
                  <a:rPr lang="en-US" altLang="ko-KR" sz="1050" dirty="0">
                    <a:solidFill>
                      <a:srgbClr val="7F007F"/>
                    </a:solidFill>
                    <a:latin typeface="Consolas" panose="020B0609020204030204" pitchFamily="49" charset="0"/>
                  </a:rPr>
                  <a:t>file </a:t>
                </a:r>
                <a:r>
                  <a:rPr lang="en-US" altLang="ko-KR" sz="105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=</a:t>
                </a:r>
                <a:r>
                  <a:rPr lang="en-US" altLang="ko-KR" sz="1050" i="1" dirty="0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"../include/</a:t>
                </a:r>
                <a:r>
                  <a:rPr lang="en-US" altLang="ko-KR" sz="1050" i="1" dirty="0" err="1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header.jsp</a:t>
                </a:r>
                <a:r>
                  <a:rPr lang="en-US" altLang="ko-KR" sz="1050" i="1" dirty="0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"</a:t>
                </a:r>
                <a:r>
                  <a:rPr lang="en-US" altLang="ko-KR" sz="1050" i="1" dirty="0">
                    <a:solidFill>
                      <a:srgbClr val="BF5F3F"/>
                    </a:solidFill>
                    <a:latin typeface="Consolas" panose="020B0609020204030204" pitchFamily="49" charset="0"/>
                  </a:rPr>
                  <a:t>%&gt;</a:t>
                </a:r>
              </a:p>
              <a:p>
                <a:pPr algn="l"/>
                <a:r>
                  <a:rPr lang="en-US" altLang="ko-KR" sz="105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&lt;/</a:t>
                </a:r>
                <a:r>
                  <a:rPr lang="en-US" altLang="ko-KR" sz="105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header</a:t>
                </a:r>
                <a:r>
                  <a:rPr lang="en-US" altLang="ko-KR" sz="105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</a:p>
              <a:p>
                <a:pPr algn="l"/>
                <a:endParaRPr lang="ko-KR" altLang="en-US" sz="1050" dirty="0">
                  <a:latin typeface="Consolas" panose="020B0609020204030204" pitchFamily="49" charset="0"/>
                </a:endParaRPr>
              </a:p>
              <a:p>
                <a:pPr algn="l"/>
                <a:r>
                  <a:rPr lang="en-US" altLang="ko-KR" sz="105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</a:t>
                </a:r>
                <a:r>
                  <a:rPr lang="en-US" altLang="ko-KR" sz="105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table </a:t>
                </a:r>
                <a:r>
                  <a:rPr lang="en-US" altLang="ko-KR" sz="1050" dirty="0">
                    <a:solidFill>
                      <a:srgbClr val="7F007F"/>
                    </a:solidFill>
                    <a:latin typeface="Consolas" panose="020B0609020204030204" pitchFamily="49" charset="0"/>
                  </a:rPr>
                  <a:t>border</a:t>
                </a:r>
                <a:r>
                  <a:rPr lang="en-US" altLang="ko-KR" sz="105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=</a:t>
                </a:r>
                <a:r>
                  <a:rPr lang="en-US" altLang="ko-KR" sz="1050" i="1" dirty="0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"1"</a:t>
                </a:r>
                <a:r>
                  <a:rPr lang="en-US" altLang="ko-KR" sz="1050" i="1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</a:p>
              <a:p>
                <a:pPr algn="l"/>
                <a:r>
                  <a:rPr lang="en-US" altLang="ko-KR" sz="1050" dirty="0">
                    <a:solidFill>
                      <a:srgbClr val="3F5FBF"/>
                    </a:solidFill>
                    <a:latin typeface="Consolas" panose="020B0609020204030204" pitchFamily="49" charset="0"/>
                  </a:rPr>
                  <a:t>&lt;!-- table-row (</a:t>
                </a:r>
                <a:r>
                  <a:rPr lang="ko-KR" altLang="en-US" sz="1050" dirty="0">
                    <a:solidFill>
                      <a:srgbClr val="3F5FBF"/>
                    </a:solidFill>
                    <a:latin typeface="Consolas" panose="020B0609020204030204" pitchFamily="49" charset="0"/>
                  </a:rPr>
                  <a:t>테이블 행</a:t>
                </a:r>
                <a:r>
                  <a:rPr lang="en-US" altLang="ko-KR" sz="1050" dirty="0">
                    <a:solidFill>
                      <a:srgbClr val="3F5FBF"/>
                    </a:solidFill>
                    <a:latin typeface="Consolas" panose="020B0609020204030204" pitchFamily="49" charset="0"/>
                  </a:rPr>
                  <a:t>) --&gt;</a:t>
                </a:r>
              </a:p>
              <a:p>
                <a:pPr algn="l"/>
                <a:r>
                  <a:rPr lang="en-US" altLang="ko-KR" sz="105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</a:t>
                </a:r>
                <a:r>
                  <a:rPr lang="en-US" altLang="ko-KR" sz="105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tr</a:t>
                </a:r>
                <a:r>
                  <a:rPr lang="en-US" altLang="ko-KR" sz="105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</a:p>
              <a:p>
                <a:pPr algn="l"/>
                <a:r>
                  <a:rPr lang="en-US" altLang="ko-KR" sz="1050" dirty="0">
                    <a:solidFill>
                      <a:srgbClr val="3F5FBF"/>
                    </a:solidFill>
                    <a:latin typeface="Consolas" panose="020B0609020204030204" pitchFamily="49" charset="0"/>
                  </a:rPr>
                  <a:t>&lt;!-- table-data (</a:t>
                </a:r>
                <a:r>
                  <a:rPr lang="ko-KR" altLang="en-US" sz="1050" dirty="0">
                    <a:solidFill>
                      <a:srgbClr val="3F5FBF"/>
                    </a:solidFill>
                    <a:latin typeface="Consolas" panose="020B0609020204030204" pitchFamily="49" charset="0"/>
                  </a:rPr>
                  <a:t>테이블 데이터</a:t>
                </a:r>
                <a:r>
                  <a:rPr lang="en-US" altLang="ko-KR" sz="1050" dirty="0">
                    <a:solidFill>
                      <a:srgbClr val="3F5FBF"/>
                    </a:solidFill>
                    <a:latin typeface="Consolas" panose="020B0609020204030204" pitchFamily="49" charset="0"/>
                  </a:rPr>
                  <a:t>/</a:t>
                </a:r>
                <a:r>
                  <a:rPr lang="ko-KR" altLang="en-US" sz="1050" dirty="0">
                    <a:solidFill>
                      <a:srgbClr val="3F5FBF"/>
                    </a:solidFill>
                    <a:latin typeface="Consolas" panose="020B0609020204030204" pitchFamily="49" charset="0"/>
                  </a:rPr>
                  <a:t>테이블 열</a:t>
                </a:r>
                <a:r>
                  <a:rPr lang="en-US" altLang="ko-KR" sz="1050" dirty="0">
                    <a:solidFill>
                      <a:srgbClr val="3F5FBF"/>
                    </a:solidFill>
                    <a:latin typeface="Consolas" panose="020B0609020204030204" pitchFamily="49" charset="0"/>
                  </a:rPr>
                  <a:t>) --&gt;</a:t>
                </a:r>
              </a:p>
              <a:p>
                <a:pPr algn="l"/>
                <a:r>
                  <a:rPr lang="en-US" altLang="ko-KR" sz="105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</a:t>
                </a:r>
                <a:r>
                  <a:rPr lang="en-US" altLang="ko-KR" sz="105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td</a:t>
                </a:r>
                <a:r>
                  <a:rPr lang="en-US" altLang="ko-KR" sz="105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  <a:r>
                  <a:rPr lang="ko-KR" altLang="en-US" sz="105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이름</a:t>
                </a:r>
                <a:r>
                  <a:rPr lang="en-US" altLang="ko-KR" sz="105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&lt;/</a:t>
                </a:r>
                <a:r>
                  <a:rPr lang="en-US" altLang="ko-KR" sz="105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td</a:t>
                </a:r>
                <a:r>
                  <a:rPr lang="en-US" altLang="ko-KR" sz="105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</a:p>
              <a:p>
                <a:pPr algn="l"/>
                <a:r>
                  <a:rPr lang="en-US" altLang="ko-KR" sz="105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</a:t>
                </a:r>
                <a:r>
                  <a:rPr lang="en-US" altLang="ko-KR" sz="105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td</a:t>
                </a:r>
                <a:r>
                  <a:rPr lang="en-US" altLang="ko-KR" sz="105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&gt;&lt;</a:t>
                </a:r>
                <a:r>
                  <a:rPr lang="en-US" altLang="ko-KR" sz="105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input </a:t>
                </a:r>
                <a:r>
                  <a:rPr lang="en-US" altLang="ko-KR" sz="1050" dirty="0">
                    <a:solidFill>
                      <a:srgbClr val="7F007F"/>
                    </a:solidFill>
                    <a:latin typeface="Consolas" panose="020B0609020204030204" pitchFamily="49" charset="0"/>
                  </a:rPr>
                  <a:t>type</a:t>
                </a:r>
                <a:r>
                  <a:rPr lang="en-US" altLang="ko-KR" sz="105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=</a:t>
                </a:r>
                <a:r>
                  <a:rPr lang="en-US" altLang="ko-KR" sz="1050" i="1" dirty="0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"text" </a:t>
                </a:r>
                <a:r>
                  <a:rPr lang="en-US" altLang="ko-KR" sz="1050" i="1" dirty="0">
                    <a:solidFill>
                      <a:srgbClr val="7F007F"/>
                    </a:solidFill>
                    <a:latin typeface="Consolas" panose="020B0609020204030204" pitchFamily="49" charset="0"/>
                  </a:rPr>
                  <a:t>name</a:t>
                </a:r>
                <a:r>
                  <a:rPr lang="en-US" altLang="ko-KR" sz="1050" i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=</a:t>
                </a:r>
                <a:r>
                  <a:rPr lang="en-US" altLang="ko-KR" sz="1050" i="1" dirty="0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"</a:t>
                </a:r>
                <a:r>
                  <a:rPr lang="en-US" altLang="ko-KR" sz="1050" i="1" dirty="0" err="1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ename_kr</a:t>
                </a:r>
                <a:r>
                  <a:rPr lang="en-US" altLang="ko-KR" sz="1050" i="1" dirty="0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"</a:t>
                </a:r>
                <a:r>
                  <a:rPr lang="en-US" altLang="ko-KR" sz="1050" i="1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&gt;&lt;/</a:t>
                </a:r>
                <a:r>
                  <a:rPr lang="en-US" altLang="ko-KR" sz="1050" i="1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td</a:t>
                </a:r>
                <a:r>
                  <a:rPr lang="en-US" altLang="ko-KR" sz="1050" i="1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</a:p>
              <a:p>
                <a:pPr algn="l"/>
                <a:r>
                  <a:rPr lang="en-US" altLang="ko-KR" sz="105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&lt;/</a:t>
                </a:r>
                <a:r>
                  <a:rPr lang="en-US" altLang="ko-KR" sz="105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tr</a:t>
                </a:r>
                <a:r>
                  <a:rPr lang="en-US" altLang="ko-KR" sz="105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</a:p>
              <a:p>
                <a:pPr algn="l"/>
                <a:r>
                  <a:rPr lang="en-US" altLang="ko-KR" sz="105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</a:t>
                </a:r>
                <a:r>
                  <a:rPr lang="en-US" altLang="ko-KR" sz="105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tr</a:t>
                </a:r>
                <a:r>
                  <a:rPr lang="en-US" altLang="ko-KR" sz="105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</a:p>
              <a:p>
                <a:pPr algn="l"/>
                <a:r>
                  <a:rPr lang="en-US" altLang="ko-KR" sz="105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</a:t>
                </a:r>
                <a:r>
                  <a:rPr lang="en-US" altLang="ko-KR" sz="105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td</a:t>
                </a:r>
                <a:r>
                  <a:rPr lang="en-US" altLang="ko-KR" sz="105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  <a:r>
                  <a:rPr lang="ko-KR" altLang="en-US" sz="105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주민등록번호</a:t>
                </a:r>
                <a:r>
                  <a:rPr lang="en-US" altLang="ko-KR" sz="105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&lt;/</a:t>
                </a:r>
                <a:r>
                  <a:rPr lang="en-US" altLang="ko-KR" sz="105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td</a:t>
                </a:r>
                <a:r>
                  <a:rPr lang="en-US" altLang="ko-KR" sz="105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</a:p>
              <a:p>
                <a:pPr algn="l"/>
                <a:r>
                  <a:rPr lang="en-US" altLang="ko-KR" sz="105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</a:t>
                </a:r>
                <a:r>
                  <a:rPr lang="en-US" altLang="ko-KR" sz="105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td</a:t>
                </a:r>
                <a:r>
                  <a:rPr lang="en-US" altLang="ko-KR" sz="105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</a:p>
              <a:p>
                <a:pPr algn="l"/>
                <a:r>
                  <a:rPr lang="en-US" altLang="ko-KR" sz="105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</a:t>
                </a:r>
                <a:r>
                  <a:rPr lang="en-US" altLang="ko-KR" sz="105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input </a:t>
                </a:r>
                <a:r>
                  <a:rPr lang="en-US" altLang="ko-KR" sz="1050" dirty="0">
                    <a:solidFill>
                      <a:srgbClr val="7F007F"/>
                    </a:solidFill>
                    <a:latin typeface="Consolas" panose="020B0609020204030204" pitchFamily="49" charset="0"/>
                  </a:rPr>
                  <a:t>type</a:t>
                </a:r>
                <a:r>
                  <a:rPr lang="en-US" altLang="ko-KR" sz="105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=</a:t>
                </a:r>
                <a:r>
                  <a:rPr lang="en-US" altLang="ko-KR" sz="1050" i="1" dirty="0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"text" </a:t>
                </a:r>
                <a:r>
                  <a:rPr lang="en-US" altLang="ko-KR" sz="1050" i="1" dirty="0">
                    <a:solidFill>
                      <a:srgbClr val="7F007F"/>
                    </a:solidFill>
                    <a:latin typeface="Consolas" panose="020B0609020204030204" pitchFamily="49" charset="0"/>
                  </a:rPr>
                  <a:t>name</a:t>
                </a:r>
                <a:r>
                  <a:rPr lang="en-US" altLang="ko-KR" sz="1050" i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=</a:t>
                </a:r>
                <a:r>
                  <a:rPr lang="en-US" altLang="ko-KR" sz="1050" i="1" dirty="0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"</a:t>
                </a:r>
                <a:r>
                  <a:rPr lang="en-US" altLang="ko-KR" sz="1050" i="1" dirty="0" err="1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emp_rrno_F</a:t>
                </a:r>
                <a:r>
                  <a:rPr lang="en-US" altLang="ko-KR" sz="1050" i="1" dirty="0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"</a:t>
                </a:r>
                <a:r>
                  <a:rPr lang="en-US" altLang="ko-KR" sz="1050" i="1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</a:p>
              <a:p>
                <a:pPr algn="l"/>
                <a:r>
                  <a:rPr lang="en-US" altLang="ko-KR" sz="105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-</a:t>
                </a:r>
              </a:p>
              <a:p>
                <a:pPr algn="l"/>
                <a:r>
                  <a:rPr lang="en-US" altLang="ko-KR" sz="105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</a:t>
                </a:r>
                <a:r>
                  <a:rPr lang="en-US" altLang="ko-KR" sz="105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input </a:t>
                </a:r>
                <a:r>
                  <a:rPr lang="en-US" altLang="ko-KR" sz="1050" dirty="0">
                    <a:solidFill>
                      <a:srgbClr val="7F007F"/>
                    </a:solidFill>
                    <a:latin typeface="Consolas" panose="020B0609020204030204" pitchFamily="49" charset="0"/>
                  </a:rPr>
                  <a:t>type</a:t>
                </a:r>
                <a:r>
                  <a:rPr lang="en-US" altLang="ko-KR" sz="105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=</a:t>
                </a:r>
                <a:r>
                  <a:rPr lang="en-US" altLang="ko-KR" sz="1050" i="1" dirty="0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"text" </a:t>
                </a:r>
                <a:r>
                  <a:rPr lang="en-US" altLang="ko-KR" sz="1050" i="1" dirty="0">
                    <a:solidFill>
                      <a:srgbClr val="7F007F"/>
                    </a:solidFill>
                    <a:latin typeface="Consolas" panose="020B0609020204030204" pitchFamily="49" charset="0"/>
                  </a:rPr>
                  <a:t>name</a:t>
                </a:r>
                <a:r>
                  <a:rPr lang="en-US" altLang="ko-KR" sz="1050" i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=</a:t>
                </a:r>
                <a:r>
                  <a:rPr lang="en-US" altLang="ko-KR" sz="1050" i="1" dirty="0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"</a:t>
                </a:r>
                <a:r>
                  <a:rPr lang="en-US" altLang="ko-KR" sz="1050" i="1" dirty="0" err="1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emp_rrno_B</a:t>
                </a:r>
                <a:r>
                  <a:rPr lang="en-US" altLang="ko-KR" sz="1050" i="1" dirty="0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"</a:t>
                </a:r>
                <a:r>
                  <a:rPr lang="en-US" altLang="ko-KR" sz="1050" i="1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</a:p>
              <a:p>
                <a:pPr algn="l"/>
                <a:r>
                  <a:rPr lang="en-US" altLang="ko-KR" sz="105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&lt;/</a:t>
                </a:r>
                <a:r>
                  <a:rPr lang="en-US" altLang="ko-KR" sz="105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td</a:t>
                </a:r>
                <a:r>
                  <a:rPr lang="en-US" altLang="ko-KR" sz="105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</a:p>
              <a:p>
                <a:pPr algn="l"/>
                <a:r>
                  <a:rPr lang="en-US" altLang="ko-KR" sz="105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&lt;/</a:t>
                </a:r>
                <a:r>
                  <a:rPr lang="en-US" altLang="ko-KR" sz="105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tr</a:t>
                </a:r>
                <a:r>
                  <a:rPr lang="en-US" altLang="ko-KR" sz="105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</a:p>
              <a:p>
                <a:pPr algn="l"/>
                <a:r>
                  <a:rPr lang="en-US" altLang="ko-KR" sz="105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</a:t>
                </a:r>
                <a:r>
                  <a:rPr lang="en-US" altLang="ko-KR" sz="105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tr</a:t>
                </a:r>
                <a:r>
                  <a:rPr lang="en-US" altLang="ko-KR" sz="105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</a:p>
              <a:p>
                <a:pPr algn="l"/>
                <a:r>
                  <a:rPr lang="en-US" altLang="ko-KR" sz="1050" dirty="0">
                    <a:solidFill>
                      <a:srgbClr val="3F5FBF"/>
                    </a:solidFill>
                    <a:latin typeface="Consolas" panose="020B0609020204030204" pitchFamily="49" charset="0"/>
                  </a:rPr>
                  <a:t>&lt;!-- </a:t>
                </a:r>
                <a:r>
                  <a:rPr lang="ko-KR" altLang="en-US" sz="1050" dirty="0">
                    <a:solidFill>
                      <a:srgbClr val="3F5FBF"/>
                    </a:solidFill>
                    <a:latin typeface="Consolas" panose="020B0609020204030204" pitchFamily="49" charset="0"/>
                  </a:rPr>
                  <a:t>가로 </a:t>
                </a:r>
                <a:r>
                  <a:rPr lang="en-US" altLang="ko-KR" sz="1050" dirty="0">
                    <a:solidFill>
                      <a:srgbClr val="3F5FBF"/>
                    </a:solidFill>
                    <a:latin typeface="Consolas" panose="020B0609020204030204" pitchFamily="49" charset="0"/>
                  </a:rPr>
                  <a:t>2</a:t>
                </a:r>
                <a:r>
                  <a:rPr lang="ko-KR" altLang="en-US" sz="1050" dirty="0">
                    <a:solidFill>
                      <a:srgbClr val="3F5FBF"/>
                    </a:solidFill>
                    <a:latin typeface="Consolas" panose="020B0609020204030204" pitchFamily="49" charset="0"/>
                  </a:rPr>
                  <a:t>칸을 </a:t>
                </a:r>
                <a:r>
                  <a:rPr lang="en-US" altLang="ko-KR" sz="1050" dirty="0">
                    <a:solidFill>
                      <a:srgbClr val="3F5FBF"/>
                    </a:solidFill>
                    <a:latin typeface="Consolas" panose="020B0609020204030204" pitchFamily="49" charset="0"/>
                  </a:rPr>
                  <a:t>1</a:t>
                </a:r>
                <a:r>
                  <a:rPr lang="ko-KR" altLang="en-US" sz="1050" dirty="0">
                    <a:solidFill>
                      <a:srgbClr val="3F5FBF"/>
                    </a:solidFill>
                    <a:latin typeface="Consolas" panose="020B0609020204030204" pitchFamily="49" charset="0"/>
                  </a:rPr>
                  <a:t>칸처럼 만들고</a:t>
                </a:r>
                <a:r>
                  <a:rPr lang="en-US" altLang="ko-KR" sz="1050" dirty="0">
                    <a:solidFill>
                      <a:srgbClr val="3F5FBF"/>
                    </a:solidFill>
                    <a:latin typeface="Consolas" panose="020B0609020204030204" pitchFamily="49" charset="0"/>
                  </a:rPr>
                  <a:t>, </a:t>
                </a:r>
                <a:r>
                  <a:rPr lang="ko-KR" altLang="en-US" sz="1050" dirty="0" err="1">
                    <a:solidFill>
                      <a:srgbClr val="3F5FBF"/>
                    </a:solidFill>
                    <a:latin typeface="Consolas" panose="020B0609020204030204" pitchFamily="49" charset="0"/>
                  </a:rPr>
                  <a:t>중앙정렬</a:t>
                </a:r>
                <a:r>
                  <a:rPr lang="ko-KR" altLang="en-US" sz="1050" dirty="0">
                    <a:solidFill>
                      <a:srgbClr val="3F5FBF"/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en-US" altLang="ko-KR" sz="1050" dirty="0">
                    <a:solidFill>
                      <a:srgbClr val="3F5FBF"/>
                    </a:solidFill>
                    <a:latin typeface="Consolas" panose="020B0609020204030204" pitchFamily="49" charset="0"/>
                  </a:rPr>
                  <a:t>--&gt;</a:t>
                </a:r>
              </a:p>
              <a:p>
                <a:pPr algn="l"/>
                <a:r>
                  <a:rPr lang="en-US" altLang="ko-KR" sz="105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</a:t>
                </a:r>
                <a:r>
                  <a:rPr lang="en-US" altLang="ko-KR" sz="105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td </a:t>
                </a:r>
                <a:r>
                  <a:rPr lang="en-US" altLang="ko-KR" sz="1050" dirty="0" err="1">
                    <a:solidFill>
                      <a:srgbClr val="7F007F"/>
                    </a:solidFill>
                    <a:latin typeface="Consolas" panose="020B0609020204030204" pitchFamily="49" charset="0"/>
                  </a:rPr>
                  <a:t>colspan</a:t>
                </a:r>
                <a:r>
                  <a:rPr lang="en-US" altLang="ko-KR" sz="105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=</a:t>
                </a:r>
                <a:r>
                  <a:rPr lang="en-US" altLang="ko-KR" sz="1050" i="1" dirty="0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"2" </a:t>
                </a:r>
                <a:r>
                  <a:rPr lang="en-US" altLang="ko-KR" sz="1050" i="1" dirty="0">
                    <a:solidFill>
                      <a:srgbClr val="7F007F"/>
                    </a:solidFill>
                    <a:latin typeface="Consolas" panose="020B0609020204030204" pitchFamily="49" charset="0"/>
                  </a:rPr>
                  <a:t>align</a:t>
                </a:r>
                <a:r>
                  <a:rPr lang="en-US" altLang="ko-KR" sz="1050" i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=</a:t>
                </a:r>
                <a:r>
                  <a:rPr lang="en-US" altLang="ko-KR" sz="1050" i="1" dirty="0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"center"</a:t>
                </a:r>
                <a:r>
                  <a:rPr lang="en-US" altLang="ko-KR" sz="1050" i="1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</a:p>
              <a:p>
                <a:pPr algn="l"/>
                <a:r>
                  <a:rPr lang="en-US" altLang="ko-KR" sz="105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</a:t>
                </a:r>
                <a:r>
                  <a:rPr lang="en-US" altLang="ko-KR" sz="105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input </a:t>
                </a:r>
                <a:r>
                  <a:rPr lang="en-US" altLang="ko-KR" sz="1050" dirty="0">
                    <a:solidFill>
                      <a:srgbClr val="7F007F"/>
                    </a:solidFill>
                    <a:latin typeface="Consolas" panose="020B0609020204030204" pitchFamily="49" charset="0"/>
                  </a:rPr>
                  <a:t>type</a:t>
                </a:r>
                <a:r>
                  <a:rPr lang="en-US" altLang="ko-KR" sz="105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=</a:t>
                </a:r>
                <a:r>
                  <a:rPr lang="en-US" altLang="ko-KR" sz="1050" i="1" dirty="0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"submit"</a:t>
                </a:r>
                <a:r>
                  <a:rPr lang="en-US" altLang="ko-KR" sz="1050" i="1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</a:p>
              <a:p>
                <a:pPr algn="l"/>
                <a:r>
                  <a:rPr lang="en-US" altLang="ko-KR" sz="105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&lt;/</a:t>
                </a:r>
                <a:r>
                  <a:rPr lang="en-US" altLang="ko-KR" sz="105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td</a:t>
                </a:r>
                <a:r>
                  <a:rPr lang="en-US" altLang="ko-KR" sz="105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</a:p>
              <a:p>
                <a:pPr algn="l"/>
                <a:r>
                  <a:rPr lang="en-US" altLang="ko-KR" sz="105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&lt;/</a:t>
                </a:r>
                <a:r>
                  <a:rPr lang="en-US" altLang="ko-KR" sz="105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tr</a:t>
                </a:r>
                <a:r>
                  <a:rPr lang="en-US" altLang="ko-KR" sz="105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</a:p>
              <a:p>
                <a:pPr algn="l"/>
                <a:r>
                  <a:rPr lang="en-US" altLang="ko-KR" sz="105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&lt;/</a:t>
                </a:r>
                <a:r>
                  <a:rPr lang="en-US" altLang="ko-KR" sz="105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table</a:t>
                </a:r>
                <a:r>
                  <a:rPr lang="en-US" altLang="ko-KR" sz="105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</a:p>
              <a:p>
                <a:pPr algn="l"/>
                <a:endParaRPr lang="ko-KR" altLang="en-US" sz="1050" dirty="0">
                  <a:latin typeface="Consolas" panose="020B0609020204030204" pitchFamily="49" charset="0"/>
                </a:endParaRPr>
              </a:p>
              <a:p>
                <a:pPr algn="l"/>
                <a:r>
                  <a:rPr lang="en-US" altLang="ko-KR" sz="105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</a:t>
                </a:r>
                <a:r>
                  <a:rPr lang="en-US" altLang="ko-KR" sz="105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a </a:t>
                </a:r>
                <a:r>
                  <a:rPr lang="en-US" altLang="ko-KR" sz="1050" dirty="0" err="1">
                    <a:solidFill>
                      <a:srgbClr val="7F007F"/>
                    </a:solidFill>
                    <a:latin typeface="Consolas" panose="020B0609020204030204" pitchFamily="49" charset="0"/>
                  </a:rPr>
                  <a:t>href</a:t>
                </a:r>
                <a:r>
                  <a:rPr lang="en-US" altLang="ko-KR" sz="105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=</a:t>
                </a:r>
                <a:r>
                  <a:rPr lang="en-US" altLang="ko-KR" sz="1050" i="1" dirty="0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"</a:t>
                </a:r>
                <a:r>
                  <a:rPr lang="en-US" altLang="ko-KR" sz="1050" i="1" dirty="0" err="1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empBoard</a:t>
                </a:r>
                <a:r>
                  <a:rPr lang="en-US" altLang="ko-KR" sz="1050" i="1" dirty="0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"</a:t>
                </a:r>
                <a:r>
                  <a:rPr lang="en-US" altLang="ko-KR" sz="1050" i="1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  <a:r>
                  <a:rPr lang="ko-KR" altLang="en-US" sz="1050" i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사원 게시판</a:t>
                </a:r>
                <a:r>
                  <a:rPr lang="en-US" altLang="ko-KR" sz="1050" i="1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&lt;/</a:t>
                </a:r>
                <a:r>
                  <a:rPr lang="en-US" altLang="ko-KR" sz="1050" i="1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a</a:t>
                </a:r>
                <a:r>
                  <a:rPr lang="en-US" altLang="ko-KR" sz="1050" i="1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  <a:endParaRPr lang="ko-KR" altLang="en-US" sz="1050" dirty="0"/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21B60958-3B2E-6E42-9AA8-269F3F246AC0}"/>
                  </a:ext>
                </a:extLst>
              </p:cNvPr>
              <p:cNvSpPr/>
              <p:nvPr/>
            </p:nvSpPr>
            <p:spPr>
              <a:xfrm>
                <a:off x="7748453" y="2730573"/>
                <a:ext cx="1234680" cy="190427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8A58BAD9-BE7F-8167-649C-9CE632845237}"/>
                  </a:ext>
                </a:extLst>
              </p:cNvPr>
              <p:cNvSpPr/>
              <p:nvPr/>
            </p:nvSpPr>
            <p:spPr>
              <a:xfrm>
                <a:off x="6096000" y="3525959"/>
                <a:ext cx="2781300" cy="538041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8423309F-0C1C-33AE-1EAC-4E742A12A7B0}"/>
                </a:ext>
              </a:extLst>
            </p:cNvPr>
            <p:cNvGrpSpPr/>
            <p:nvPr/>
          </p:nvGrpSpPr>
          <p:grpSpPr>
            <a:xfrm>
              <a:off x="6435415" y="1296236"/>
              <a:ext cx="5322789" cy="1746340"/>
              <a:chOff x="6435415" y="1296236"/>
              <a:chExt cx="5322789" cy="1746340"/>
            </a:xfrm>
          </p:grpSpPr>
          <p:sp>
            <p:nvSpPr>
              <p:cNvPr id="13" name="화살표: 오른쪽 12">
                <a:extLst>
                  <a:ext uri="{FF2B5EF4-FFF2-40B4-BE49-F238E27FC236}">
                    <a16:creationId xmlns:a16="http://schemas.microsoft.com/office/drawing/2014/main" id="{AC36F5A3-FDA6-F91B-C71E-5A0DB0F61691}"/>
                  </a:ext>
                </a:extLst>
              </p:cNvPr>
              <p:cNvSpPr/>
              <p:nvPr/>
            </p:nvSpPr>
            <p:spPr>
              <a:xfrm>
                <a:off x="6435415" y="2052811"/>
                <a:ext cx="359086" cy="233190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7" name="그룹 16">
                <a:extLst>
                  <a:ext uri="{FF2B5EF4-FFF2-40B4-BE49-F238E27FC236}">
                    <a16:creationId xmlns:a16="http://schemas.microsoft.com/office/drawing/2014/main" id="{0CEB2883-7E5C-81BD-A193-91865330B4A3}"/>
                  </a:ext>
                </a:extLst>
              </p:cNvPr>
              <p:cNvGrpSpPr/>
              <p:nvPr/>
            </p:nvGrpSpPr>
            <p:grpSpPr>
              <a:xfrm>
                <a:off x="7046262" y="1296236"/>
                <a:ext cx="4711942" cy="1746340"/>
                <a:chOff x="7046262" y="1296236"/>
                <a:chExt cx="4711942" cy="1746340"/>
              </a:xfrm>
            </p:grpSpPr>
            <p:pic>
              <p:nvPicPr>
                <p:cNvPr id="12" name="그림 11">
                  <a:extLst>
                    <a:ext uri="{FF2B5EF4-FFF2-40B4-BE49-F238E27FC236}">
                      <a16:creationId xmlns:a16="http://schemas.microsoft.com/office/drawing/2014/main" id="{94A3911F-3F8C-6C6D-BE0C-CDE765490C7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7046262" y="1296236"/>
                  <a:ext cx="4711942" cy="1746340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D4C8106B-F500-33A1-81DB-1D2D653949FC}"/>
                    </a:ext>
                  </a:extLst>
                </p:cNvPr>
                <p:cNvSpPr txBox="1"/>
                <p:nvPr/>
              </p:nvSpPr>
              <p:spPr>
                <a:xfrm>
                  <a:off x="8092440" y="1737360"/>
                  <a:ext cx="1459054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200" i="1" dirty="0">
                      <a:solidFill>
                        <a:srgbClr val="7F007F"/>
                      </a:solidFill>
                      <a:latin typeface="Consolas" panose="020B0609020204030204" pitchFamily="49" charset="0"/>
                    </a:rPr>
                    <a:t>name</a:t>
                  </a:r>
                  <a:r>
                    <a:rPr lang="en-US" altLang="ko-KR" sz="1200" i="1" dirty="0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=</a:t>
                  </a:r>
                  <a:r>
                    <a:rPr lang="en-US" altLang="ko-KR" sz="1200" i="1" dirty="0">
                      <a:solidFill>
                        <a:srgbClr val="2A00FF"/>
                      </a:solidFill>
                      <a:latin typeface="Consolas" panose="020B0609020204030204" pitchFamily="49" charset="0"/>
                    </a:rPr>
                    <a:t>"</a:t>
                  </a:r>
                  <a:r>
                    <a:rPr lang="en-US" altLang="ko-KR" sz="1200" i="1" dirty="0" err="1">
                      <a:solidFill>
                        <a:srgbClr val="2A00FF"/>
                      </a:solidFill>
                      <a:latin typeface="Consolas" panose="020B0609020204030204" pitchFamily="49" charset="0"/>
                    </a:rPr>
                    <a:t>ename_kr</a:t>
                  </a:r>
                  <a:r>
                    <a:rPr lang="en-US" altLang="ko-KR" sz="1200" i="1" dirty="0">
                      <a:solidFill>
                        <a:srgbClr val="2A00FF"/>
                      </a:solidFill>
                      <a:latin typeface="Consolas" panose="020B0609020204030204" pitchFamily="49" charset="0"/>
                    </a:rPr>
                    <a:t>"</a:t>
                  </a:r>
                  <a:endParaRPr lang="ko-KR" altLang="en-US" dirty="0"/>
                </a:p>
              </p:txBody>
            </p:sp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D676FE60-7E3D-FC47-8401-97E4FC9875CD}"/>
                    </a:ext>
                  </a:extLst>
                </p:cNvPr>
                <p:cNvSpPr txBox="1"/>
                <p:nvPr/>
              </p:nvSpPr>
              <p:spPr>
                <a:xfrm>
                  <a:off x="8046720" y="2030906"/>
                  <a:ext cx="1798890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200" i="1" dirty="0">
                      <a:solidFill>
                        <a:srgbClr val="7F007F"/>
                      </a:solidFill>
                      <a:latin typeface="Consolas" panose="020B0609020204030204" pitchFamily="49" charset="0"/>
                    </a:rPr>
                    <a:t>name</a:t>
                  </a:r>
                  <a:r>
                    <a:rPr lang="en-US" altLang="ko-KR" sz="1200" i="1" dirty="0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=</a:t>
                  </a:r>
                  <a:r>
                    <a:rPr lang="en-US" altLang="ko-KR" sz="1200" i="1" dirty="0">
                      <a:solidFill>
                        <a:srgbClr val="2A00FF"/>
                      </a:solidFill>
                      <a:latin typeface="Consolas" panose="020B0609020204030204" pitchFamily="49" charset="0"/>
                    </a:rPr>
                    <a:t>" </a:t>
                  </a:r>
                  <a:r>
                    <a:rPr lang="en-US" altLang="ko-KR" sz="1200" i="1" dirty="0" err="1">
                      <a:solidFill>
                        <a:srgbClr val="2A00FF"/>
                      </a:solidFill>
                      <a:latin typeface="Consolas" panose="020B0609020204030204" pitchFamily="49" charset="0"/>
                    </a:rPr>
                    <a:t>emp_rrno_F</a:t>
                  </a:r>
                  <a:r>
                    <a:rPr lang="en-US" altLang="ko-KR" sz="1200" i="1" dirty="0">
                      <a:solidFill>
                        <a:srgbClr val="2A00FF"/>
                      </a:solidFill>
                      <a:latin typeface="Consolas" panose="020B0609020204030204" pitchFamily="49" charset="0"/>
                    </a:rPr>
                    <a:t> "</a:t>
                  </a:r>
                  <a:endParaRPr lang="ko-KR" altLang="en-US" dirty="0"/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AD40D241-4E37-B2D6-3D75-95F0B1BF00DD}"/>
                    </a:ext>
                  </a:extLst>
                </p:cNvPr>
                <p:cNvSpPr txBox="1"/>
                <p:nvPr/>
              </p:nvSpPr>
              <p:spPr>
                <a:xfrm>
                  <a:off x="9845610" y="2030905"/>
                  <a:ext cx="171393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200" i="1" dirty="0">
                      <a:solidFill>
                        <a:srgbClr val="7F007F"/>
                      </a:solidFill>
                      <a:latin typeface="Consolas" panose="020B0609020204030204" pitchFamily="49" charset="0"/>
                    </a:rPr>
                    <a:t>name</a:t>
                  </a:r>
                  <a:r>
                    <a:rPr lang="en-US" altLang="ko-KR" sz="1200" i="1" dirty="0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=</a:t>
                  </a:r>
                  <a:r>
                    <a:rPr lang="en-US" altLang="ko-KR" sz="1200" i="1" dirty="0">
                      <a:solidFill>
                        <a:srgbClr val="2A00FF"/>
                      </a:solidFill>
                      <a:latin typeface="Consolas" panose="020B0609020204030204" pitchFamily="49" charset="0"/>
                    </a:rPr>
                    <a:t>" </a:t>
                  </a:r>
                  <a:r>
                    <a:rPr lang="en-US" altLang="ko-KR" sz="1200" i="1" dirty="0" err="1">
                      <a:solidFill>
                        <a:srgbClr val="2A00FF"/>
                      </a:solidFill>
                      <a:latin typeface="Consolas" panose="020B0609020204030204" pitchFamily="49" charset="0"/>
                    </a:rPr>
                    <a:t>emp_rrno_B</a:t>
                  </a:r>
                  <a:r>
                    <a:rPr lang="en-US" altLang="ko-KR" sz="1200" i="1" dirty="0">
                      <a:solidFill>
                        <a:srgbClr val="2A00FF"/>
                      </a:solidFill>
                      <a:latin typeface="Consolas" panose="020B0609020204030204" pitchFamily="49" charset="0"/>
                    </a:rPr>
                    <a:t>"</a:t>
                  </a:r>
                  <a:endParaRPr lang="ko-KR" altLang="en-US" dirty="0"/>
                </a:p>
              </p:txBody>
            </p:sp>
          </p:grp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4EBC684C-6D93-62B0-D1FA-3B6FE999AFD0}"/>
                  </a:ext>
                </a:extLst>
              </p:cNvPr>
              <p:cNvSpPr/>
              <p:nvPr/>
            </p:nvSpPr>
            <p:spPr>
              <a:xfrm>
                <a:off x="7919306" y="1685432"/>
                <a:ext cx="1753014" cy="328927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D4D200D9-FF98-F443-455A-A522A605B9AA}"/>
                  </a:ext>
                </a:extLst>
              </p:cNvPr>
              <p:cNvSpPr/>
              <p:nvPr/>
            </p:nvSpPr>
            <p:spPr>
              <a:xfrm>
                <a:off x="7919306" y="2014359"/>
                <a:ext cx="1753014" cy="328927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44FBEF4B-1A14-DEA2-48F1-5736268CE877}"/>
                  </a:ext>
                </a:extLst>
              </p:cNvPr>
              <p:cNvSpPr/>
              <p:nvPr/>
            </p:nvSpPr>
            <p:spPr>
              <a:xfrm>
                <a:off x="9752110" y="2014359"/>
                <a:ext cx="1753014" cy="328927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C7787800-EAC8-3C76-25ED-A34392A3BBFD}"/>
              </a:ext>
            </a:extLst>
          </p:cNvPr>
          <p:cNvSpPr txBox="1"/>
          <p:nvPr/>
        </p:nvSpPr>
        <p:spPr>
          <a:xfrm>
            <a:off x="217137" y="154158"/>
            <a:ext cx="2044149" cy="954107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bg1"/>
                </a:solidFill>
              </a:rPr>
              <a:t>정보 </a:t>
            </a:r>
            <a:r>
              <a:rPr lang="en-US" altLang="ko-KR" sz="2800" b="1" dirty="0">
                <a:solidFill>
                  <a:schemeClr val="bg1"/>
                </a:solidFill>
              </a:rPr>
              <a:t>insert</a:t>
            </a:r>
          </a:p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5. </a:t>
            </a:r>
            <a:r>
              <a:rPr lang="en-US" altLang="ko-KR" sz="2800" b="1" dirty="0" err="1">
                <a:solidFill>
                  <a:schemeClr val="bg1"/>
                </a:solidFill>
              </a:rPr>
              <a:t>jsp</a:t>
            </a:r>
            <a:r>
              <a:rPr lang="ko-KR" altLang="en-US" sz="2800" b="1" dirty="0">
                <a:solidFill>
                  <a:schemeClr val="bg1"/>
                </a:solidFill>
              </a:rPr>
              <a:t> 수정</a:t>
            </a:r>
            <a:endParaRPr lang="en-US" altLang="ko-KR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693580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9A59A63-89BA-292F-331E-2DC230B1D4D6}"/>
              </a:ext>
            </a:extLst>
          </p:cNvPr>
          <p:cNvSpPr txBox="1"/>
          <p:nvPr/>
        </p:nvSpPr>
        <p:spPr>
          <a:xfrm>
            <a:off x="404597" y="1473200"/>
            <a:ext cx="7162538" cy="129266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질문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b="1" dirty="0"/>
              <a:t>&lt;input&gt;</a:t>
            </a:r>
            <a:r>
              <a:rPr lang="ko-KR" altLang="en-US" b="1" dirty="0"/>
              <a:t>의 속성 </a:t>
            </a:r>
            <a:r>
              <a:rPr lang="en-US" altLang="ko-KR" b="1" dirty="0"/>
              <a:t>name</a:t>
            </a:r>
            <a:r>
              <a:rPr lang="ko-KR" altLang="en-US" b="1" dirty="0"/>
              <a:t>과 </a:t>
            </a:r>
            <a:r>
              <a:rPr lang="en-US" altLang="ko-KR" b="1" dirty="0"/>
              <a:t>id</a:t>
            </a:r>
            <a:r>
              <a:rPr lang="ko-KR" altLang="en-US" b="1" dirty="0"/>
              <a:t>의 사용처 구분을 외우기가 헷갈려요 </a:t>
            </a:r>
            <a:endParaRPr lang="en-US" altLang="ko-KR" b="1" dirty="0"/>
          </a:p>
          <a:p>
            <a:pPr marL="800100" lvl="1" indent="-342900">
              <a:buAutoNum type="arabicPeriod"/>
            </a:pPr>
            <a:r>
              <a:rPr lang="ko-KR" altLang="en-US" sz="1400" dirty="0" err="1"/>
              <a:t>이런식으로</a:t>
            </a:r>
            <a:r>
              <a:rPr lang="ko-KR" altLang="en-US" sz="1400" dirty="0"/>
              <a:t> 외우면 어떨까요</a:t>
            </a:r>
            <a:r>
              <a:rPr lang="en-US" altLang="ko-KR" sz="1400" dirty="0"/>
              <a:t>?</a:t>
            </a:r>
          </a:p>
          <a:p>
            <a:pPr marL="800100" lvl="1" indent="-342900">
              <a:buAutoNum type="arabicPeriod"/>
            </a:pPr>
            <a:r>
              <a:rPr lang="en-US" altLang="ko-KR" sz="1400" dirty="0"/>
              <a:t>id = </a:t>
            </a:r>
            <a:r>
              <a:rPr lang="en-US" altLang="ko-KR" sz="1400" dirty="0" err="1"/>
              <a:t>css</a:t>
            </a:r>
            <a:r>
              <a:rPr lang="en-US" altLang="ko-KR" sz="1400" dirty="0"/>
              <a:t> </a:t>
            </a:r>
            <a:r>
              <a:rPr lang="ko-KR" altLang="en-US" sz="1400" dirty="0"/>
              <a:t>적용할 때 사용하는 이름 </a:t>
            </a:r>
            <a:endParaRPr lang="en-US" altLang="ko-KR" sz="1400" dirty="0"/>
          </a:p>
          <a:p>
            <a:pPr marL="800100" lvl="1" indent="-342900">
              <a:buAutoNum type="arabicPeriod"/>
            </a:pPr>
            <a:r>
              <a:rPr lang="en-US" altLang="ko-KR" sz="1400" dirty="0"/>
              <a:t>name=</a:t>
            </a:r>
            <a:r>
              <a:rPr lang="ko-KR" altLang="en-US" sz="1400" dirty="0"/>
              <a:t>변수의 값을 전달할 때 사용하는 이름 </a:t>
            </a:r>
            <a:r>
              <a:rPr lang="en-US" altLang="ko-KR" sz="1400" dirty="0"/>
              <a:t> </a:t>
            </a:r>
            <a:endParaRPr lang="ko-KR" altLang="en-US" sz="1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7FE604-0783-0F17-3043-9A7F9E533B5F}"/>
              </a:ext>
            </a:extLst>
          </p:cNvPr>
          <p:cNvSpPr txBox="1"/>
          <p:nvPr/>
        </p:nvSpPr>
        <p:spPr>
          <a:xfrm>
            <a:off x="217137" y="154158"/>
            <a:ext cx="2044149" cy="954107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bg1"/>
                </a:solidFill>
              </a:rPr>
              <a:t>정보 </a:t>
            </a:r>
            <a:r>
              <a:rPr lang="en-US" altLang="ko-KR" sz="2800" b="1" dirty="0">
                <a:solidFill>
                  <a:schemeClr val="bg1"/>
                </a:solidFill>
              </a:rPr>
              <a:t>insert</a:t>
            </a:r>
          </a:p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5. </a:t>
            </a:r>
            <a:r>
              <a:rPr lang="en-US" altLang="ko-KR" sz="2800" b="1" dirty="0" err="1">
                <a:solidFill>
                  <a:schemeClr val="bg1"/>
                </a:solidFill>
              </a:rPr>
              <a:t>jsp</a:t>
            </a:r>
            <a:r>
              <a:rPr lang="ko-KR" altLang="en-US" sz="2800" b="1" dirty="0">
                <a:solidFill>
                  <a:schemeClr val="bg1"/>
                </a:solidFill>
              </a:rPr>
              <a:t> 수정</a:t>
            </a:r>
            <a:endParaRPr lang="en-US" altLang="ko-KR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69001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E557D4F9-1EAF-61F6-0C33-C9273C3F6B87}"/>
              </a:ext>
            </a:extLst>
          </p:cNvPr>
          <p:cNvGrpSpPr/>
          <p:nvPr/>
        </p:nvGrpSpPr>
        <p:grpSpPr>
          <a:xfrm>
            <a:off x="346720" y="724899"/>
            <a:ext cx="8960310" cy="4579040"/>
            <a:chOff x="346720" y="724899"/>
            <a:chExt cx="8960310" cy="4579040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57DBD787-893B-ABFC-4DAA-DBA322CFFE73}"/>
                </a:ext>
              </a:extLst>
            </p:cNvPr>
            <p:cNvGrpSpPr/>
            <p:nvPr/>
          </p:nvGrpSpPr>
          <p:grpSpPr>
            <a:xfrm>
              <a:off x="346720" y="724899"/>
              <a:ext cx="8960310" cy="3721291"/>
              <a:chOff x="346720" y="724899"/>
              <a:chExt cx="8960310" cy="3721291"/>
            </a:xfrm>
          </p:grpSpPr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14DEF859-4670-6645-9A2F-6410F99FDD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46720" y="724899"/>
                <a:ext cx="8960310" cy="372129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EB167245-CF60-00F7-F77F-FC604430D6D1}"/>
                  </a:ext>
                </a:extLst>
              </p:cNvPr>
              <p:cNvSpPr/>
              <p:nvPr/>
            </p:nvSpPr>
            <p:spPr>
              <a:xfrm>
                <a:off x="1534388" y="1987563"/>
                <a:ext cx="6908046" cy="266906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4C037938-7AA9-F1B0-9BA1-25088AFF9236}"/>
                  </a:ext>
                </a:extLst>
              </p:cNvPr>
              <p:cNvSpPr/>
              <p:nvPr/>
            </p:nvSpPr>
            <p:spPr>
              <a:xfrm>
                <a:off x="1463443" y="2389583"/>
                <a:ext cx="6908046" cy="266906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27CF087-6B6F-FC91-14A0-EA591367D186}"/>
                </a:ext>
              </a:extLst>
            </p:cNvPr>
            <p:cNvSpPr txBox="1"/>
            <p:nvPr/>
          </p:nvSpPr>
          <p:spPr>
            <a:xfrm>
              <a:off x="2325414" y="4934607"/>
              <a:ext cx="13452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1,3</a:t>
              </a:r>
              <a:r>
                <a:rPr lang="ko-KR" altLang="en-US" dirty="0"/>
                <a:t>번 삭제 </a:t>
              </a:r>
            </a:p>
          </p:txBody>
        </p: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145FADA3-C255-AA1F-D6D6-FBFFA14E76F2}"/>
                </a:ext>
              </a:extLst>
            </p:cNvPr>
            <p:cNvSpPr/>
            <p:nvPr/>
          </p:nvSpPr>
          <p:spPr>
            <a:xfrm>
              <a:off x="8750083" y="2121016"/>
              <a:ext cx="556947" cy="26690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503438217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4043220" y="3075057"/>
            <a:ext cx="4105612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bg1"/>
                </a:solidFill>
              </a:rPr>
              <a:t>정보 </a:t>
            </a:r>
            <a:r>
              <a:rPr lang="en-US" altLang="ko-KR" sz="4000" b="1" dirty="0">
                <a:solidFill>
                  <a:schemeClr val="bg1"/>
                </a:solidFill>
              </a:rPr>
              <a:t>insert</a:t>
            </a:r>
          </a:p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6. </a:t>
            </a:r>
            <a:r>
              <a:rPr lang="en-US" altLang="ko-KR" sz="4000" b="1" dirty="0" err="1">
                <a:solidFill>
                  <a:schemeClr val="bg1"/>
                </a:solidFill>
              </a:rPr>
              <a:t>DaoImpl</a:t>
            </a:r>
            <a:r>
              <a:rPr lang="ko-KR" altLang="en-US" sz="4000" b="1" dirty="0">
                <a:solidFill>
                  <a:schemeClr val="bg1"/>
                </a:solidFill>
              </a:rPr>
              <a:t> 수정</a:t>
            </a:r>
            <a:endParaRPr lang="en-US" altLang="ko-KR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6726890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2308E412-5BAE-F714-91AD-3A8CDEC32E02}"/>
              </a:ext>
            </a:extLst>
          </p:cNvPr>
          <p:cNvGrpSpPr/>
          <p:nvPr/>
        </p:nvGrpSpPr>
        <p:grpSpPr>
          <a:xfrm>
            <a:off x="364067" y="1401234"/>
            <a:ext cx="7539565" cy="1804608"/>
            <a:chOff x="364067" y="1401234"/>
            <a:chExt cx="7539565" cy="1804608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0AE42F57-833F-06F2-24AF-2A014686364B}"/>
                </a:ext>
              </a:extLst>
            </p:cNvPr>
            <p:cNvSpPr txBox="1"/>
            <p:nvPr/>
          </p:nvSpPr>
          <p:spPr>
            <a:xfrm>
              <a:off x="364067" y="1401234"/>
              <a:ext cx="747531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342900" indent="-342900">
                <a:buAutoNum type="arabicPeriod"/>
              </a:pPr>
              <a:r>
                <a:rPr lang="en-US" altLang="ko-KR" dirty="0" err="1"/>
                <a:t>dao</a:t>
              </a:r>
              <a:r>
                <a:rPr lang="ko-KR" altLang="en-US" dirty="0"/>
                <a:t>에서 작성했던 메서드 </a:t>
              </a:r>
              <a:r>
                <a:rPr lang="ko-KR" altLang="en-US" dirty="0" err="1"/>
                <a:t>오버라이딩</a:t>
              </a:r>
              <a:r>
                <a:rPr lang="ko-KR" altLang="en-US" dirty="0"/>
                <a:t> </a:t>
              </a:r>
              <a:endParaRPr lang="en-US" altLang="ko-KR" dirty="0"/>
            </a:p>
            <a:p>
              <a:pPr marL="342900" indent="-342900">
                <a:buAutoNum type="arabicPeriod"/>
              </a:pPr>
              <a:r>
                <a:rPr lang="en-US" altLang="ko-KR" dirty="0" err="1"/>
                <a:t>SqlSession</a:t>
              </a:r>
              <a:r>
                <a:rPr lang="en-US" altLang="ko-KR" dirty="0"/>
                <a:t> </a:t>
              </a:r>
              <a:r>
                <a:rPr lang="ko-KR" altLang="en-US" dirty="0"/>
                <a:t>객체에서 제공하는 </a:t>
              </a:r>
              <a:r>
                <a:rPr lang="en-US" altLang="ko-KR" dirty="0"/>
                <a:t>insert </a:t>
              </a:r>
              <a:r>
                <a:rPr lang="ko-KR" altLang="en-US" dirty="0"/>
                <a:t>메서드 사용하여 </a:t>
              </a:r>
              <a:r>
                <a:rPr lang="en-US" altLang="ko-KR" dirty="0"/>
                <a:t>return</a:t>
              </a:r>
              <a:r>
                <a:rPr lang="ko-KR" altLang="en-US" dirty="0"/>
                <a:t>값 작성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D59605A-B8BB-B90D-2F88-0561241D651B}"/>
                </a:ext>
              </a:extLst>
            </p:cNvPr>
            <p:cNvSpPr txBox="1"/>
            <p:nvPr/>
          </p:nvSpPr>
          <p:spPr>
            <a:xfrm>
              <a:off x="461433" y="2251735"/>
              <a:ext cx="7442199" cy="95410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l"/>
              <a:r>
                <a:rPr lang="en-US" altLang="ko-KR" sz="1400" dirty="0">
                  <a:solidFill>
                    <a:srgbClr val="646464"/>
                  </a:solidFill>
                  <a:latin typeface="Consolas" panose="020B0609020204030204" pitchFamily="49" charset="0"/>
                </a:rPr>
                <a:t>@Override</a:t>
              </a:r>
            </a:p>
            <a:p>
              <a:pPr algn="l"/>
              <a:r>
                <a:rPr lang="en-US" altLang="ko-KR" sz="14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public</a:t>
              </a:r>
              <a:r>
                <a:rPr lang="en-US" altLang="ko-KR" sz="14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14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int</a:t>
              </a:r>
              <a:r>
                <a:rPr lang="en-US" altLang="ko-KR" sz="14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1400" b="1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empDataInsert</a:t>
              </a:r>
              <a:r>
                <a:rPr lang="en-US" altLang="ko-KR" sz="14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(</a:t>
              </a:r>
              <a:r>
                <a:rPr lang="en-US" altLang="ko-KR" sz="1400" b="1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BoardDto</a:t>
              </a:r>
              <a:r>
                <a:rPr lang="en-US" altLang="ko-KR" sz="14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1400" b="1" dirty="0" err="1">
                  <a:solidFill>
                    <a:srgbClr val="6A3E3E"/>
                  </a:solidFill>
                  <a:latin typeface="Consolas" panose="020B0609020204030204" pitchFamily="49" charset="0"/>
                </a:rPr>
                <a:t>boardDto</a:t>
              </a:r>
              <a:r>
                <a:rPr lang="en-US" altLang="ko-KR" sz="14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) </a:t>
              </a:r>
              <a:r>
                <a:rPr lang="en-US" altLang="ko-KR" sz="14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throws</a:t>
              </a:r>
              <a:r>
                <a:rPr lang="en-US" altLang="ko-KR" sz="14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Exception {</a:t>
              </a:r>
            </a:p>
            <a:p>
              <a:pPr algn="l"/>
              <a:r>
                <a:rPr lang="en-US" altLang="ko-KR" sz="14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	return</a:t>
              </a:r>
              <a:r>
                <a:rPr lang="en-US" altLang="ko-KR" sz="14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1400" b="1" dirty="0" err="1">
                  <a:solidFill>
                    <a:srgbClr val="0000C0"/>
                  </a:solidFill>
                  <a:latin typeface="Consolas" panose="020B0609020204030204" pitchFamily="49" charset="0"/>
                </a:rPr>
                <a:t>session</a:t>
              </a:r>
              <a:r>
                <a:rPr lang="en-US" altLang="ko-KR" sz="1400" b="1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.insert</a:t>
              </a:r>
              <a:r>
                <a:rPr lang="en-US" altLang="ko-KR" sz="14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(</a:t>
              </a:r>
              <a:r>
                <a:rPr lang="en-US" altLang="ko-KR" sz="1400" b="1" dirty="0">
                  <a:solidFill>
                    <a:srgbClr val="0000C0"/>
                  </a:solidFill>
                  <a:latin typeface="Consolas" panose="020B0609020204030204" pitchFamily="49" charset="0"/>
                </a:rPr>
                <a:t>namespace</a:t>
              </a:r>
              <a:r>
                <a:rPr lang="en-US" altLang="ko-KR" sz="14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+</a:t>
              </a:r>
              <a:r>
                <a:rPr lang="en-US" altLang="ko-KR" sz="1400" b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1400" b="1" dirty="0" err="1">
                  <a:solidFill>
                    <a:srgbClr val="2A00FF"/>
                  </a:solidFill>
                  <a:latin typeface="Consolas" panose="020B0609020204030204" pitchFamily="49" charset="0"/>
                </a:rPr>
                <a:t>empDataInsert</a:t>
              </a:r>
              <a:r>
                <a:rPr lang="en-US" altLang="ko-KR" sz="1400" b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14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, </a:t>
              </a:r>
              <a:r>
                <a:rPr lang="en-US" altLang="ko-KR" sz="1400" b="1" dirty="0" err="1">
                  <a:solidFill>
                    <a:srgbClr val="6A3E3E"/>
                  </a:solidFill>
                  <a:latin typeface="Consolas" panose="020B0609020204030204" pitchFamily="49" charset="0"/>
                </a:rPr>
                <a:t>boardDto</a:t>
              </a:r>
              <a:r>
                <a:rPr lang="en-US" altLang="ko-KR" sz="14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);</a:t>
              </a:r>
            </a:p>
            <a:p>
              <a:pPr algn="l"/>
              <a:r>
                <a:rPr lang="en-US" altLang="ko-KR" sz="14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}</a:t>
              </a:r>
              <a:endParaRPr lang="ko-KR" altLang="en-US" sz="1400" dirty="0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BC7464DB-A4B4-B9D1-B500-D44137CB9822}"/>
                </a:ext>
              </a:extLst>
            </p:cNvPr>
            <p:cNvSpPr/>
            <p:nvPr/>
          </p:nvSpPr>
          <p:spPr>
            <a:xfrm>
              <a:off x="6238672" y="2728788"/>
              <a:ext cx="902961" cy="20067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6EB99D85-4B9A-3520-6350-85E9B90F2ABE}"/>
              </a:ext>
            </a:extLst>
          </p:cNvPr>
          <p:cNvSpPr txBox="1"/>
          <p:nvPr/>
        </p:nvSpPr>
        <p:spPr>
          <a:xfrm>
            <a:off x="503766" y="3577167"/>
            <a:ext cx="9831153" cy="23698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질문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b="1" dirty="0" err="1"/>
              <a:t>boardDto</a:t>
            </a:r>
            <a:r>
              <a:rPr lang="en-US" altLang="ko-KR" b="1" dirty="0"/>
              <a:t> </a:t>
            </a:r>
            <a:r>
              <a:rPr lang="ko-KR" altLang="en-US" b="1" dirty="0"/>
              <a:t>저거 </a:t>
            </a:r>
            <a:r>
              <a:rPr lang="ko-KR" altLang="en-US" b="1" dirty="0" err="1"/>
              <a:t>뭐야</a:t>
            </a:r>
            <a:r>
              <a:rPr lang="en-US" altLang="ko-KR" b="1" dirty="0"/>
              <a:t>? </a:t>
            </a:r>
          </a:p>
          <a:p>
            <a:pPr marL="800100" lvl="1" indent="-342900">
              <a:buAutoNum type="arabicPeriod"/>
            </a:pP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insert(</a:t>
            </a:r>
            <a:r>
              <a:rPr lang="en-US" altLang="ko-KR" sz="1400" b="1" dirty="0">
                <a:solidFill>
                  <a:srgbClr val="0000C0"/>
                </a:solidFill>
                <a:latin typeface="Consolas" panose="020B0609020204030204" pitchFamily="49" charset="0"/>
              </a:rPr>
              <a:t>namespace</a:t>
            </a: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+</a:t>
            </a:r>
            <a:r>
              <a:rPr lang="en-US" altLang="ko-KR" sz="1400" b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400" b="1" dirty="0" err="1">
                <a:solidFill>
                  <a:srgbClr val="2A00FF"/>
                </a:solidFill>
                <a:latin typeface="Consolas" panose="020B0609020204030204" pitchFamily="49" charset="0"/>
              </a:rPr>
              <a:t>empDataInsert</a:t>
            </a:r>
            <a:r>
              <a:rPr lang="en-US" altLang="ko-KR" sz="1400" b="1" dirty="0">
                <a:solidFill>
                  <a:srgbClr val="2A00FF"/>
                </a:solidFill>
                <a:latin typeface="Consolas" panose="020B0609020204030204" pitchFamily="49" charset="0"/>
              </a:rPr>
              <a:t>“)</a:t>
            </a:r>
            <a:r>
              <a:rPr lang="ko-KR" altLang="en-US" sz="1400" dirty="0"/>
              <a:t>해당 문구는 전에 설명 했습니다</a:t>
            </a:r>
            <a:r>
              <a:rPr lang="en-US" altLang="ko-KR" sz="1400" dirty="0"/>
              <a:t>.</a:t>
            </a:r>
          </a:p>
          <a:p>
            <a:pPr marL="800100" lvl="1" indent="-342900">
              <a:buAutoNum type="arabicPeriod"/>
            </a:pPr>
            <a:r>
              <a:rPr lang="ko-KR" altLang="en-US" sz="1400" dirty="0"/>
              <a:t>그 뒤에 </a:t>
            </a:r>
            <a:r>
              <a:rPr lang="ko-KR" altLang="en-US" sz="1400" dirty="0" err="1"/>
              <a:t>따라오눈</a:t>
            </a:r>
            <a:r>
              <a:rPr lang="ko-KR" altLang="en-US" sz="1400" dirty="0"/>
              <a:t> </a:t>
            </a:r>
            <a:r>
              <a:rPr lang="en-US" altLang="ko-KR" sz="1400" dirty="0" err="1"/>
              <a:t>boardDto</a:t>
            </a:r>
            <a:r>
              <a:rPr lang="ko-KR" altLang="en-US" sz="1400" dirty="0"/>
              <a:t>는 클라이언트가 입력한 값을 담고 있는 객체입니다</a:t>
            </a:r>
            <a:r>
              <a:rPr lang="en-US" altLang="ko-KR" sz="1400" dirty="0"/>
              <a:t>.</a:t>
            </a:r>
          </a:p>
          <a:p>
            <a:pPr marL="800100" lvl="1" indent="-342900">
              <a:buAutoNum type="arabicPeriod"/>
            </a:pPr>
            <a:r>
              <a:rPr lang="ko-KR" altLang="en-US" sz="1400" dirty="0"/>
              <a:t>클라이언트가 이름</a:t>
            </a:r>
            <a:r>
              <a:rPr lang="en-US" altLang="ko-KR" sz="1400" dirty="0"/>
              <a:t>/</a:t>
            </a:r>
            <a:r>
              <a:rPr lang="ko-KR" altLang="en-US" sz="1400" dirty="0"/>
              <a:t>주민등록번호를 입력하면 그 값이 </a:t>
            </a:r>
            <a:r>
              <a:rPr lang="en-US" altLang="ko-KR" sz="1400" dirty="0" err="1"/>
              <a:t>Dto</a:t>
            </a:r>
            <a:r>
              <a:rPr lang="ko-KR" altLang="en-US" sz="1400" dirty="0"/>
              <a:t>에 담기게 되고 </a:t>
            </a:r>
            <a:endParaRPr lang="en-US" altLang="ko-KR" sz="1400" dirty="0"/>
          </a:p>
          <a:p>
            <a:pPr marL="800100" lvl="1" indent="-342900">
              <a:buAutoNum type="arabicPeriod"/>
            </a:pPr>
            <a:r>
              <a:rPr lang="ko-KR" altLang="en-US" sz="1400" dirty="0"/>
              <a:t>담긴 값을 </a:t>
            </a:r>
            <a:r>
              <a:rPr lang="en-US" altLang="ko-KR" sz="1400" dirty="0"/>
              <a:t>DB</a:t>
            </a:r>
            <a:r>
              <a:rPr lang="ko-KR" altLang="en-US" sz="1400" dirty="0"/>
              <a:t>에 전달하는 겁니다</a:t>
            </a:r>
            <a:endParaRPr lang="en-US" altLang="ko-KR" sz="1400" dirty="0"/>
          </a:p>
          <a:p>
            <a:pPr marL="800100" lvl="1" indent="-342900">
              <a:buAutoNum type="arabicPeriod"/>
            </a:pPr>
            <a:r>
              <a:rPr lang="ko-KR" altLang="en-US" sz="1400" dirty="0"/>
              <a:t>즉</a:t>
            </a:r>
            <a:r>
              <a:rPr lang="en-US" altLang="ko-KR" sz="1400" dirty="0"/>
              <a:t>, DB</a:t>
            </a:r>
            <a:r>
              <a:rPr lang="ko-KR" altLang="en-US" sz="1400" dirty="0"/>
              <a:t>에게 클라이언트가 작성한 변수 값을 전달하기 위한 객체</a:t>
            </a:r>
            <a:endParaRPr lang="en-US" altLang="ko-KR" sz="1400" dirty="0"/>
          </a:p>
          <a:p>
            <a:pPr marL="800100" lvl="1" indent="-342900">
              <a:buAutoNum type="arabicPeriod"/>
            </a:pPr>
            <a:endParaRPr lang="en-US" altLang="ko-KR" sz="1400" dirty="0"/>
          </a:p>
          <a:p>
            <a:pPr marL="800100" lvl="1" indent="-342900">
              <a:buAutoNum type="arabicPeriod"/>
            </a:pPr>
            <a:r>
              <a:rPr lang="ko-KR" altLang="en-US" sz="1400" dirty="0"/>
              <a:t>또한</a:t>
            </a:r>
            <a:r>
              <a:rPr lang="en-US" altLang="ko-KR" sz="1400" dirty="0"/>
              <a:t>, insert</a:t>
            </a:r>
            <a:r>
              <a:rPr lang="ko-KR" altLang="en-US" sz="1400" dirty="0"/>
              <a:t>메서드에만 사용할 수 있는 것은 아닙니다</a:t>
            </a:r>
            <a:r>
              <a:rPr lang="en-US" altLang="ko-KR" sz="1400" dirty="0"/>
              <a:t>. </a:t>
            </a:r>
          </a:p>
          <a:p>
            <a:pPr marL="800100" lvl="1" indent="-342900">
              <a:buAutoNum type="arabicPeriod"/>
            </a:pPr>
            <a:r>
              <a:rPr lang="ko-KR" altLang="en-US" sz="1400" dirty="0"/>
              <a:t>사용하고자 하는 목적에 따라 </a:t>
            </a:r>
            <a:r>
              <a:rPr lang="en-US" altLang="ko-KR" sz="1400" dirty="0" err="1"/>
              <a:t>SqlSession</a:t>
            </a:r>
            <a:r>
              <a:rPr lang="ko-KR" altLang="en-US" sz="1400" dirty="0"/>
              <a:t>객체에서 제공하는 모든 메서드 뒤에 </a:t>
            </a:r>
            <a:r>
              <a:rPr lang="en-US" altLang="ko-KR" sz="1400" dirty="0" err="1"/>
              <a:t>Dto</a:t>
            </a:r>
            <a:r>
              <a:rPr lang="ko-KR" altLang="en-US" sz="1400" dirty="0"/>
              <a:t>를 </a:t>
            </a:r>
            <a:r>
              <a:rPr lang="ko-KR" altLang="en-US" sz="1400" dirty="0" err="1"/>
              <a:t>전달값으로</a:t>
            </a:r>
            <a:r>
              <a:rPr lang="ko-KR" altLang="en-US" sz="1400" dirty="0"/>
              <a:t> 넣을 수 있습니다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B59193-2A15-4BC8-8E30-657C9D098E38}"/>
              </a:ext>
            </a:extLst>
          </p:cNvPr>
          <p:cNvSpPr txBox="1"/>
          <p:nvPr/>
        </p:nvSpPr>
        <p:spPr>
          <a:xfrm>
            <a:off x="156156" y="159470"/>
            <a:ext cx="2930610" cy="954107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bg1"/>
                </a:solidFill>
              </a:rPr>
              <a:t>정보 </a:t>
            </a:r>
            <a:r>
              <a:rPr lang="en-US" altLang="ko-KR" sz="2800" b="1" dirty="0">
                <a:solidFill>
                  <a:schemeClr val="bg1"/>
                </a:solidFill>
              </a:rPr>
              <a:t>insert</a:t>
            </a:r>
          </a:p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6. </a:t>
            </a:r>
            <a:r>
              <a:rPr lang="en-US" altLang="ko-KR" sz="2800" b="1" dirty="0" err="1">
                <a:solidFill>
                  <a:schemeClr val="bg1"/>
                </a:solidFill>
              </a:rPr>
              <a:t>DaoImpl</a:t>
            </a:r>
            <a:r>
              <a:rPr lang="ko-KR" altLang="en-US" sz="2800" b="1" dirty="0">
                <a:solidFill>
                  <a:schemeClr val="bg1"/>
                </a:solidFill>
              </a:rPr>
              <a:t> 수정</a:t>
            </a:r>
            <a:endParaRPr lang="en-US" altLang="ko-KR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90237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4124654" y="3075057"/>
            <a:ext cx="3942746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bg1"/>
                </a:solidFill>
              </a:rPr>
              <a:t>정보 </a:t>
            </a:r>
            <a:r>
              <a:rPr lang="en-US" altLang="ko-KR" sz="4000" b="1" dirty="0">
                <a:solidFill>
                  <a:schemeClr val="bg1"/>
                </a:solidFill>
              </a:rPr>
              <a:t>insert</a:t>
            </a:r>
          </a:p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7. Service </a:t>
            </a:r>
            <a:r>
              <a:rPr lang="ko-KR" altLang="en-US" sz="4000" b="1" dirty="0">
                <a:solidFill>
                  <a:schemeClr val="bg1"/>
                </a:solidFill>
              </a:rPr>
              <a:t>생성</a:t>
            </a:r>
            <a:endParaRPr lang="en-US" altLang="ko-KR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0351819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9F2321B4-6FD1-D42E-145B-46EFB7053813}"/>
              </a:ext>
            </a:extLst>
          </p:cNvPr>
          <p:cNvGrpSpPr/>
          <p:nvPr/>
        </p:nvGrpSpPr>
        <p:grpSpPr>
          <a:xfrm>
            <a:off x="466317" y="1530305"/>
            <a:ext cx="9119308" cy="1790792"/>
            <a:chOff x="466317" y="1530305"/>
            <a:chExt cx="9119308" cy="1790792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B9CD206F-1A39-94FF-CA8A-45D73ACF21DD}"/>
                </a:ext>
              </a:extLst>
            </p:cNvPr>
            <p:cNvGrpSpPr/>
            <p:nvPr/>
          </p:nvGrpSpPr>
          <p:grpSpPr>
            <a:xfrm>
              <a:off x="466317" y="1530305"/>
              <a:ext cx="2101958" cy="1790792"/>
              <a:chOff x="466317" y="1530305"/>
              <a:chExt cx="2101958" cy="1790792"/>
            </a:xfrm>
          </p:grpSpPr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CE94FCAB-2121-4D3B-EC0D-45F3016A9BD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66317" y="1530305"/>
                <a:ext cx="2101958" cy="1790792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68747510-BFD8-B6EA-7634-E65A64F682BB}"/>
                  </a:ext>
                </a:extLst>
              </p:cNvPr>
              <p:cNvSpPr/>
              <p:nvPr/>
            </p:nvSpPr>
            <p:spPr>
              <a:xfrm>
                <a:off x="1069772" y="2779588"/>
                <a:ext cx="1457528" cy="361545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2" name="화살표: 오른쪽 11">
              <a:extLst>
                <a:ext uri="{FF2B5EF4-FFF2-40B4-BE49-F238E27FC236}">
                  <a16:creationId xmlns:a16="http://schemas.microsoft.com/office/drawing/2014/main" id="{EC5809C3-5C27-54CE-5089-F1B4EF418AB3}"/>
                </a:ext>
              </a:extLst>
            </p:cNvPr>
            <p:cNvSpPr/>
            <p:nvPr/>
          </p:nvSpPr>
          <p:spPr>
            <a:xfrm>
              <a:off x="2717800" y="2230966"/>
              <a:ext cx="622300" cy="342900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DC7429E-AF0A-3CC8-C689-DDC9CEA21AEE}"/>
                </a:ext>
              </a:extLst>
            </p:cNvPr>
            <p:cNvSpPr txBox="1"/>
            <p:nvPr/>
          </p:nvSpPr>
          <p:spPr>
            <a:xfrm>
              <a:off x="3489625" y="2016784"/>
              <a:ext cx="6096000" cy="83099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l"/>
              <a:r>
                <a:rPr lang="en-US" altLang="ko-KR" sz="12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public</a:t>
              </a:r>
              <a:r>
                <a:rPr lang="en-US" altLang="ko-KR" sz="12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12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interface</a:t>
              </a:r>
              <a:r>
                <a:rPr lang="en-US" altLang="ko-KR" sz="12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1200" b="1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BoardService</a:t>
              </a:r>
              <a:r>
                <a:rPr lang="en-US" altLang="ko-KR" sz="12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{</a:t>
              </a:r>
            </a:p>
            <a:p>
              <a:pPr algn="l"/>
              <a:r>
                <a:rPr lang="en-US" altLang="ko-KR" sz="12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//</a:t>
              </a:r>
              <a:r>
                <a:rPr lang="ko-KR" altLang="en-US" sz="12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사원 정보 </a:t>
              </a:r>
              <a:r>
                <a:rPr lang="en-US" altLang="ko-KR" sz="12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insert</a:t>
              </a:r>
            </a:p>
            <a:p>
              <a:pPr algn="l"/>
              <a:r>
                <a:rPr lang="en-US" altLang="ko-KR" sz="12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int</a:t>
              </a:r>
              <a:r>
                <a:rPr lang="en-US" altLang="ko-KR" sz="12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1200" b="1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empDataInsert</a:t>
              </a:r>
              <a:r>
                <a:rPr lang="en-US" altLang="ko-KR" sz="12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(</a:t>
              </a:r>
              <a:r>
                <a:rPr lang="en-US" altLang="ko-KR" sz="1200" b="1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BoardDto</a:t>
              </a:r>
              <a:r>
                <a:rPr lang="en-US" altLang="ko-KR" sz="12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1200" b="1" dirty="0" err="1">
                  <a:solidFill>
                    <a:srgbClr val="6A3E3E"/>
                  </a:solidFill>
                  <a:latin typeface="Consolas" panose="020B0609020204030204" pitchFamily="49" charset="0"/>
                </a:rPr>
                <a:t>boardDto</a:t>
              </a:r>
              <a:r>
                <a:rPr lang="en-US" altLang="ko-KR" sz="12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) </a:t>
              </a:r>
              <a:r>
                <a:rPr lang="en-US" altLang="ko-KR" sz="12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throws</a:t>
              </a:r>
              <a:r>
                <a:rPr lang="en-US" altLang="ko-KR" sz="12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Exception;</a:t>
              </a:r>
            </a:p>
            <a:p>
              <a:pPr algn="l"/>
              <a:r>
                <a:rPr lang="en-US" altLang="ko-KR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}</a:t>
              </a:r>
              <a:endParaRPr lang="ko-KR" altLang="en-US" sz="1050" dirty="0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ACF38DED-29A2-16B3-359E-5A31AC40359E}"/>
              </a:ext>
            </a:extLst>
          </p:cNvPr>
          <p:cNvSpPr txBox="1"/>
          <p:nvPr/>
        </p:nvSpPr>
        <p:spPr>
          <a:xfrm>
            <a:off x="3028950" y="3038687"/>
            <a:ext cx="46428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인터페이스로 </a:t>
            </a:r>
            <a:r>
              <a:rPr lang="en-US" altLang="ko-KR" dirty="0"/>
              <a:t>BoardService.java</a:t>
            </a:r>
            <a:r>
              <a:rPr lang="ko-KR" altLang="en-US" dirty="0"/>
              <a:t>를 생성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옆 코드를 추가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154F27D-6D73-FB0C-8566-400CBF227522}"/>
              </a:ext>
            </a:extLst>
          </p:cNvPr>
          <p:cNvSpPr txBox="1"/>
          <p:nvPr/>
        </p:nvSpPr>
        <p:spPr>
          <a:xfrm>
            <a:off x="520571" y="4673600"/>
            <a:ext cx="5016758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질문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왜 </a:t>
            </a:r>
            <a:r>
              <a:rPr lang="en-US" altLang="ko-KR" dirty="0"/>
              <a:t>service/BoardService.java</a:t>
            </a:r>
            <a:r>
              <a:rPr lang="ko-KR" altLang="en-US" dirty="0"/>
              <a:t>를 만드나요</a:t>
            </a:r>
            <a:r>
              <a:rPr lang="en-US" altLang="ko-KR" dirty="0"/>
              <a:t>?</a:t>
            </a:r>
          </a:p>
          <a:p>
            <a:pPr marL="800100" lvl="1" indent="-342900">
              <a:buAutoNum type="arabicPeriod"/>
            </a:pPr>
            <a:r>
              <a:rPr lang="ko-KR" altLang="en-US" sz="1600" dirty="0"/>
              <a:t>다음 화면에서 설명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AC74B9-4161-3801-9111-E7A02B55F30F}"/>
              </a:ext>
            </a:extLst>
          </p:cNvPr>
          <p:cNvSpPr txBox="1"/>
          <p:nvPr/>
        </p:nvSpPr>
        <p:spPr>
          <a:xfrm>
            <a:off x="212345" y="143032"/>
            <a:ext cx="2816605" cy="954107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bg1"/>
                </a:solidFill>
              </a:rPr>
              <a:t>정보 </a:t>
            </a:r>
            <a:r>
              <a:rPr lang="en-US" altLang="ko-KR" sz="2800" b="1" dirty="0">
                <a:solidFill>
                  <a:schemeClr val="bg1"/>
                </a:solidFill>
              </a:rPr>
              <a:t>insert</a:t>
            </a:r>
          </a:p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7. Service </a:t>
            </a:r>
            <a:r>
              <a:rPr lang="ko-KR" altLang="en-US" sz="2800" b="1" dirty="0">
                <a:solidFill>
                  <a:schemeClr val="bg1"/>
                </a:solidFill>
              </a:rPr>
              <a:t>생성</a:t>
            </a:r>
            <a:endParaRPr lang="en-US" altLang="ko-KR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336095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F154F27D-6D73-FB0C-8566-400CBF227522}"/>
              </a:ext>
            </a:extLst>
          </p:cNvPr>
          <p:cNvSpPr txBox="1"/>
          <p:nvPr/>
        </p:nvSpPr>
        <p:spPr>
          <a:xfrm>
            <a:off x="441960" y="1355713"/>
            <a:ext cx="9357049" cy="10772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질문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b="1" dirty="0"/>
              <a:t>왜 </a:t>
            </a:r>
            <a:r>
              <a:rPr lang="en-US" altLang="ko-KR" b="1" dirty="0"/>
              <a:t>service/BoardService.java</a:t>
            </a:r>
            <a:r>
              <a:rPr lang="ko-KR" altLang="en-US" b="1" dirty="0"/>
              <a:t>를 만드나요</a:t>
            </a:r>
            <a:r>
              <a:rPr lang="en-US" altLang="ko-KR" b="1" dirty="0"/>
              <a:t>?</a:t>
            </a:r>
          </a:p>
          <a:p>
            <a:pPr marL="800100" lvl="1" indent="-342900">
              <a:buAutoNum type="arabicPeriod"/>
            </a:pPr>
            <a:r>
              <a:rPr lang="ko-KR" altLang="en-US" sz="1400" b="1" dirty="0"/>
              <a:t>프로그램 동작 순서때문에 그렇습니다</a:t>
            </a:r>
            <a:r>
              <a:rPr lang="en-US" altLang="ko-KR" sz="1400" b="1" dirty="0"/>
              <a:t>. </a:t>
            </a:r>
          </a:p>
          <a:p>
            <a:pPr marL="800100" lvl="1" indent="-342900">
              <a:buAutoNum type="arabicPeriod"/>
            </a:pPr>
            <a:r>
              <a:rPr lang="ko-KR" altLang="en-US" sz="1400" b="1" dirty="0"/>
              <a:t>정석으로 코드를 짠다면 아래처럼 만듭니다</a:t>
            </a:r>
            <a:r>
              <a:rPr lang="en-US" altLang="ko-KR" sz="1400" b="1" dirty="0"/>
              <a:t>. (</a:t>
            </a:r>
            <a:r>
              <a:rPr lang="ko-KR" altLang="en-US" sz="1400" b="1" dirty="0"/>
              <a:t>간소화 하거나</a:t>
            </a:r>
            <a:r>
              <a:rPr lang="en-US" altLang="ko-KR" sz="1400" b="1" dirty="0"/>
              <a:t>, </a:t>
            </a:r>
            <a:r>
              <a:rPr lang="ko-KR" altLang="en-US" sz="1400" b="1" dirty="0"/>
              <a:t>이름을 변경하여 사용하는 경우도 있습니다</a:t>
            </a:r>
            <a:r>
              <a:rPr lang="en-US" altLang="ko-KR" sz="1400" b="1" dirty="0"/>
              <a:t>)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5AD68667-FDCF-1C59-F1F9-DDBC648E9449}"/>
              </a:ext>
            </a:extLst>
          </p:cNvPr>
          <p:cNvGrpSpPr/>
          <p:nvPr/>
        </p:nvGrpSpPr>
        <p:grpSpPr>
          <a:xfrm>
            <a:off x="441960" y="2928620"/>
            <a:ext cx="10639444" cy="3124853"/>
            <a:chOff x="656167" y="1435100"/>
            <a:chExt cx="10639444" cy="3124853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5DC3799E-E4B4-3DB2-7322-06FF1B61F1D6}"/>
                </a:ext>
              </a:extLst>
            </p:cNvPr>
            <p:cNvSpPr/>
            <p:nvPr/>
          </p:nvSpPr>
          <p:spPr>
            <a:xfrm>
              <a:off x="5769497" y="1886604"/>
              <a:ext cx="1371600" cy="108796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Service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6" name="직선 화살표 연결선 5">
              <a:extLst>
                <a:ext uri="{FF2B5EF4-FFF2-40B4-BE49-F238E27FC236}">
                  <a16:creationId xmlns:a16="http://schemas.microsoft.com/office/drawing/2014/main" id="{BBD6D87E-DD99-8DD2-0561-4FA409A67661}"/>
                </a:ext>
              </a:extLst>
            </p:cNvPr>
            <p:cNvCxnSpPr>
              <a:cxnSpLocks/>
              <a:stCxn id="27" idx="3"/>
              <a:endCxn id="4" idx="1"/>
            </p:cNvCxnSpPr>
            <p:nvPr/>
          </p:nvCxnSpPr>
          <p:spPr>
            <a:xfrm flipV="1">
              <a:off x="5418705" y="2430588"/>
              <a:ext cx="350792" cy="3578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5EEFA637-0D2D-0D99-C535-9D1A16D60106}"/>
                </a:ext>
              </a:extLst>
            </p:cNvPr>
            <p:cNvGrpSpPr/>
            <p:nvPr/>
          </p:nvGrpSpPr>
          <p:grpSpPr>
            <a:xfrm>
              <a:off x="656167" y="1435100"/>
              <a:ext cx="4762538" cy="1816468"/>
              <a:chOff x="656167" y="1435100"/>
              <a:chExt cx="4762538" cy="1816468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895EFEF-2000-C078-3F86-D4309A72D8FA}"/>
                  </a:ext>
                </a:extLst>
              </p:cNvPr>
              <p:cNvSpPr txBox="1"/>
              <p:nvPr/>
            </p:nvSpPr>
            <p:spPr>
              <a:xfrm>
                <a:off x="656167" y="1435100"/>
                <a:ext cx="299953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b="1" dirty="0"/>
                  <a:t>&lt;</a:t>
                </a:r>
                <a:r>
                  <a:rPr lang="ko-KR" altLang="en-US" b="1" dirty="0"/>
                  <a:t>그림으로 설명</a:t>
                </a:r>
                <a:r>
                  <a:rPr lang="en-US" altLang="ko-KR" b="1" dirty="0"/>
                  <a:t>-</a:t>
                </a:r>
                <a:r>
                  <a:rPr lang="ko-KR" altLang="en-US" b="1" dirty="0"/>
                  <a:t>호출 순서</a:t>
                </a:r>
                <a:r>
                  <a:rPr lang="en-US" altLang="ko-KR" b="1" dirty="0"/>
                  <a:t>&gt;</a:t>
                </a:r>
                <a:endParaRPr lang="ko-KR" altLang="en-US" b="1" dirty="0"/>
              </a:p>
            </p:txBody>
          </p:sp>
          <p:grpSp>
            <p:nvGrpSpPr>
              <p:cNvPr id="21" name="그룹 20">
                <a:extLst>
                  <a:ext uri="{FF2B5EF4-FFF2-40B4-BE49-F238E27FC236}">
                    <a16:creationId xmlns:a16="http://schemas.microsoft.com/office/drawing/2014/main" id="{BD63FD66-AD16-0868-4323-43ECD1245B38}"/>
                  </a:ext>
                </a:extLst>
              </p:cNvPr>
              <p:cNvGrpSpPr/>
              <p:nvPr/>
            </p:nvGrpSpPr>
            <p:grpSpPr>
              <a:xfrm>
                <a:off x="774738" y="1890182"/>
                <a:ext cx="4643967" cy="1361386"/>
                <a:chOff x="774738" y="1890182"/>
                <a:chExt cx="4643967" cy="1361386"/>
              </a:xfrm>
            </p:grpSpPr>
            <p:grpSp>
              <p:nvGrpSpPr>
                <p:cNvPr id="23" name="그룹 22">
                  <a:extLst>
                    <a:ext uri="{FF2B5EF4-FFF2-40B4-BE49-F238E27FC236}">
                      <a16:creationId xmlns:a16="http://schemas.microsoft.com/office/drawing/2014/main" id="{32C0D40C-032F-CFD3-53C3-AE64E53B6C63}"/>
                    </a:ext>
                  </a:extLst>
                </p:cNvPr>
                <p:cNvGrpSpPr/>
                <p:nvPr/>
              </p:nvGrpSpPr>
              <p:grpSpPr>
                <a:xfrm>
                  <a:off x="774738" y="1890182"/>
                  <a:ext cx="4643967" cy="1087968"/>
                  <a:chOff x="994871" y="2434166"/>
                  <a:chExt cx="4643967" cy="1087968"/>
                </a:xfrm>
              </p:grpSpPr>
              <p:sp>
                <p:nvSpPr>
                  <p:cNvPr id="26" name="직사각형 25">
                    <a:extLst>
                      <a:ext uri="{FF2B5EF4-FFF2-40B4-BE49-F238E27FC236}">
                        <a16:creationId xmlns:a16="http://schemas.microsoft.com/office/drawing/2014/main" id="{BA210D92-CB7F-AB12-30A5-E91A29EA916C}"/>
                      </a:ext>
                    </a:extLst>
                  </p:cNvPr>
                  <p:cNvSpPr/>
                  <p:nvPr/>
                </p:nvSpPr>
                <p:spPr>
                  <a:xfrm>
                    <a:off x="994871" y="2434167"/>
                    <a:ext cx="1371600" cy="1087967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dirty="0">
                        <a:solidFill>
                          <a:schemeClr val="tx1"/>
                        </a:solidFill>
                      </a:rPr>
                      <a:t>클라이언트</a:t>
                    </a:r>
                  </a:p>
                </p:txBody>
              </p:sp>
              <p:sp>
                <p:nvSpPr>
                  <p:cNvPr id="27" name="직사각형 26">
                    <a:extLst>
                      <a:ext uri="{FF2B5EF4-FFF2-40B4-BE49-F238E27FC236}">
                        <a16:creationId xmlns:a16="http://schemas.microsoft.com/office/drawing/2014/main" id="{49440028-54BF-FCF1-6878-8902A1ED1805}"/>
                      </a:ext>
                    </a:extLst>
                  </p:cNvPr>
                  <p:cNvSpPr/>
                  <p:nvPr/>
                </p:nvSpPr>
                <p:spPr>
                  <a:xfrm>
                    <a:off x="4267238" y="2434166"/>
                    <a:ext cx="1371600" cy="1087967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dirty="0">
                        <a:solidFill>
                          <a:schemeClr val="tx1"/>
                        </a:solidFill>
                      </a:rPr>
                      <a:t>Controller</a:t>
                    </a:r>
                  </a:p>
                </p:txBody>
              </p:sp>
              <p:cxnSp>
                <p:nvCxnSpPr>
                  <p:cNvPr id="28" name="직선 화살표 연결선 27">
                    <a:extLst>
                      <a:ext uri="{FF2B5EF4-FFF2-40B4-BE49-F238E27FC236}">
                        <a16:creationId xmlns:a16="http://schemas.microsoft.com/office/drawing/2014/main" id="{77595B99-30D7-5E8F-9091-D4A87144BE5C}"/>
                      </a:ext>
                    </a:extLst>
                  </p:cNvPr>
                  <p:cNvCxnSpPr>
                    <a:cxnSpLocks/>
                    <a:stCxn id="26" idx="3"/>
                    <a:endCxn id="27" idx="1"/>
                  </p:cNvCxnSpPr>
                  <p:nvPr/>
                </p:nvCxnSpPr>
                <p:spPr>
                  <a:xfrm flipV="1">
                    <a:off x="2366471" y="2978150"/>
                    <a:ext cx="1900767" cy="1"/>
                  </a:xfrm>
                  <a:prstGeom prst="straightConnector1">
                    <a:avLst/>
                  </a:prstGeom>
                  <a:ln w="57150"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B1D252DB-A39D-CBA5-A6E0-256933837B30}"/>
                      </a:ext>
                    </a:extLst>
                  </p:cNvPr>
                  <p:cNvSpPr txBox="1"/>
                  <p:nvPr/>
                </p:nvSpPr>
                <p:spPr>
                  <a:xfrm>
                    <a:off x="2587327" y="2476466"/>
                    <a:ext cx="1459054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altLang="ko-KR" sz="1400" dirty="0"/>
                      <a:t>name=“</a:t>
                    </a:r>
                    <a:r>
                      <a:rPr lang="ko-KR" altLang="en-US" sz="1400" dirty="0"/>
                      <a:t>홍길동</a:t>
                    </a:r>
                    <a:r>
                      <a:rPr lang="en-US" altLang="ko-KR" sz="1400" dirty="0"/>
                      <a:t>”</a:t>
                    </a:r>
                  </a:p>
                  <a:p>
                    <a:pPr algn="ctr"/>
                    <a:r>
                      <a:rPr lang="ko-KR" altLang="en-US" sz="1400" dirty="0"/>
                      <a:t>입력</a:t>
                    </a:r>
                  </a:p>
                </p:txBody>
              </p:sp>
            </p:grpSp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B0BEBA08-F10D-9403-5CC9-91CBF1971025}"/>
                    </a:ext>
                  </a:extLst>
                </p:cNvPr>
                <p:cNvSpPr txBox="1"/>
                <p:nvPr/>
              </p:nvSpPr>
              <p:spPr>
                <a:xfrm>
                  <a:off x="4255882" y="2974569"/>
                  <a:ext cx="107196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ko-KR" sz="1200" dirty="0"/>
                    <a:t>Service </a:t>
                  </a:r>
                  <a:r>
                    <a:rPr lang="ko-KR" altLang="en-US" sz="1200" dirty="0"/>
                    <a:t>호출</a:t>
                  </a:r>
                </a:p>
              </p:txBody>
            </p:sp>
          </p:grpSp>
        </p:grp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6F73D0CD-C1F4-7D8C-DD8D-B2063B5CF898}"/>
                </a:ext>
              </a:extLst>
            </p:cNvPr>
            <p:cNvSpPr/>
            <p:nvPr/>
          </p:nvSpPr>
          <p:spPr>
            <a:xfrm>
              <a:off x="7567817" y="1886603"/>
              <a:ext cx="1643070" cy="108796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err="1">
                  <a:solidFill>
                    <a:schemeClr val="tx1"/>
                  </a:solidFill>
                </a:rPr>
                <a:t>ServiceImpl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C80926AF-5DD7-8353-58E3-5947E4773576}"/>
                </a:ext>
              </a:extLst>
            </p:cNvPr>
            <p:cNvSpPr/>
            <p:nvPr/>
          </p:nvSpPr>
          <p:spPr>
            <a:xfrm>
              <a:off x="9652541" y="1886602"/>
              <a:ext cx="1643070" cy="108796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Dao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6803BFAB-0DB1-C955-6DFF-B46CF12C72C7}"/>
                </a:ext>
              </a:extLst>
            </p:cNvPr>
            <p:cNvSpPr/>
            <p:nvPr/>
          </p:nvSpPr>
          <p:spPr>
            <a:xfrm>
              <a:off x="9652541" y="3471986"/>
              <a:ext cx="1643070" cy="108796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err="1">
                  <a:solidFill>
                    <a:schemeClr val="tx1"/>
                  </a:solidFill>
                </a:rPr>
                <a:t>DaoImpl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83B9B24D-7D02-1CAC-864D-C71D5B741810}"/>
              </a:ext>
            </a:extLst>
          </p:cNvPr>
          <p:cNvCxnSpPr>
            <a:cxnSpLocks/>
            <a:stCxn id="4" idx="3"/>
            <a:endCxn id="33" idx="1"/>
          </p:cNvCxnSpPr>
          <p:nvPr/>
        </p:nvCxnSpPr>
        <p:spPr>
          <a:xfrm flipV="1">
            <a:off x="6926890" y="3924107"/>
            <a:ext cx="426720" cy="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8201A509-B3EC-B8D5-A14E-2202F39586DF}"/>
              </a:ext>
            </a:extLst>
          </p:cNvPr>
          <p:cNvCxnSpPr>
            <a:cxnSpLocks/>
            <a:stCxn id="33" idx="3"/>
            <a:endCxn id="43" idx="1"/>
          </p:cNvCxnSpPr>
          <p:nvPr/>
        </p:nvCxnSpPr>
        <p:spPr>
          <a:xfrm flipV="1">
            <a:off x="8996680" y="3924106"/>
            <a:ext cx="441654" cy="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E68B1B88-0DD6-982D-04C3-937100D571A7}"/>
              </a:ext>
            </a:extLst>
          </p:cNvPr>
          <p:cNvCxnSpPr>
            <a:cxnSpLocks/>
            <a:stCxn id="43" idx="2"/>
            <a:endCxn id="48" idx="0"/>
          </p:cNvCxnSpPr>
          <p:nvPr/>
        </p:nvCxnSpPr>
        <p:spPr>
          <a:xfrm>
            <a:off x="10259869" y="4468089"/>
            <a:ext cx="0" cy="49741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600C76F2-2509-4265-BFFD-F471C895C30A}"/>
              </a:ext>
            </a:extLst>
          </p:cNvPr>
          <p:cNvSpPr txBox="1"/>
          <p:nvPr/>
        </p:nvSpPr>
        <p:spPr>
          <a:xfrm>
            <a:off x="212345" y="143032"/>
            <a:ext cx="2816605" cy="954107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bg1"/>
                </a:solidFill>
              </a:rPr>
              <a:t>정보 </a:t>
            </a:r>
            <a:r>
              <a:rPr lang="en-US" altLang="ko-KR" sz="2800" b="1" dirty="0">
                <a:solidFill>
                  <a:schemeClr val="bg1"/>
                </a:solidFill>
              </a:rPr>
              <a:t>insert</a:t>
            </a:r>
          </a:p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7. Service </a:t>
            </a:r>
            <a:r>
              <a:rPr lang="ko-KR" altLang="en-US" sz="2800" b="1" dirty="0">
                <a:solidFill>
                  <a:schemeClr val="bg1"/>
                </a:solidFill>
              </a:rPr>
              <a:t>생성</a:t>
            </a:r>
            <a:endParaRPr lang="en-US" altLang="ko-KR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4062147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582038" y="3075057"/>
            <a:ext cx="5027979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bg1"/>
                </a:solidFill>
              </a:rPr>
              <a:t>정보 </a:t>
            </a:r>
            <a:r>
              <a:rPr lang="en-US" altLang="ko-KR" sz="4000" b="1" dirty="0">
                <a:solidFill>
                  <a:schemeClr val="bg1"/>
                </a:solidFill>
              </a:rPr>
              <a:t>insert</a:t>
            </a:r>
          </a:p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8. </a:t>
            </a:r>
            <a:r>
              <a:rPr lang="en-US" altLang="ko-KR" sz="4000" b="1" dirty="0" err="1">
                <a:solidFill>
                  <a:schemeClr val="bg1"/>
                </a:solidFill>
              </a:rPr>
              <a:t>ServiceImpl</a:t>
            </a:r>
            <a:r>
              <a:rPr lang="en-US" altLang="ko-KR" sz="4000" b="1" dirty="0">
                <a:solidFill>
                  <a:schemeClr val="bg1"/>
                </a:solidFill>
              </a:rPr>
              <a:t> </a:t>
            </a:r>
            <a:r>
              <a:rPr lang="ko-KR" altLang="en-US" sz="4000" b="1" dirty="0">
                <a:solidFill>
                  <a:schemeClr val="bg1"/>
                </a:solidFill>
              </a:rPr>
              <a:t>생성</a:t>
            </a:r>
            <a:endParaRPr lang="en-US" altLang="ko-KR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5640491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D03F9B3-D975-1F26-602F-72DC22DA11AB}"/>
              </a:ext>
            </a:extLst>
          </p:cNvPr>
          <p:cNvSpPr txBox="1"/>
          <p:nvPr/>
        </p:nvSpPr>
        <p:spPr>
          <a:xfrm>
            <a:off x="234557" y="1493307"/>
            <a:ext cx="629069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/>
              <a:t>BoardServiceImpl.java</a:t>
            </a:r>
            <a:r>
              <a:rPr lang="ko-KR" altLang="en-US" dirty="0"/>
              <a:t> 생성 </a:t>
            </a:r>
            <a:r>
              <a:rPr lang="en-US" altLang="ko-KR" dirty="0"/>
              <a:t>(</a:t>
            </a:r>
            <a:r>
              <a:rPr lang="ko-KR" altLang="en-US" dirty="0"/>
              <a:t>클래스 파일</a:t>
            </a:r>
            <a:r>
              <a:rPr lang="en-US" altLang="ko-KR" dirty="0"/>
              <a:t>)</a:t>
            </a:r>
          </a:p>
          <a:p>
            <a:pPr marL="342900" indent="-342900">
              <a:buAutoNum type="arabicPeriod"/>
            </a:pPr>
            <a:r>
              <a:rPr lang="en-US" altLang="ko-KR" dirty="0"/>
              <a:t>BoardService.java</a:t>
            </a:r>
            <a:r>
              <a:rPr lang="ko-KR" altLang="en-US" dirty="0"/>
              <a:t>를 </a:t>
            </a:r>
            <a:r>
              <a:rPr lang="en-US" altLang="ko-KR" dirty="0"/>
              <a:t>implements</a:t>
            </a:r>
            <a:r>
              <a:rPr lang="ko-KR" altLang="en-US" dirty="0"/>
              <a:t>받고</a:t>
            </a:r>
            <a:r>
              <a:rPr lang="en-US" altLang="ko-KR" dirty="0"/>
              <a:t>, </a:t>
            </a:r>
            <a:r>
              <a:rPr lang="ko-KR" altLang="en-US" dirty="0" err="1"/>
              <a:t>오버라이딩</a:t>
            </a:r>
            <a:r>
              <a:rPr lang="ko-KR" altLang="en-US" dirty="0"/>
              <a:t> 진행</a:t>
            </a:r>
            <a:endParaRPr lang="en-US" altLang="ko-KR" dirty="0"/>
          </a:p>
          <a:p>
            <a:pPr marL="342900" indent="-342900">
              <a:buAutoNum type="arabicPeriod"/>
            </a:pPr>
            <a:endParaRPr lang="ko-KR" altLang="en-US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95AE032F-EB3B-C0A1-67CF-FC8A59FAFB66}"/>
              </a:ext>
            </a:extLst>
          </p:cNvPr>
          <p:cNvGrpSpPr/>
          <p:nvPr/>
        </p:nvGrpSpPr>
        <p:grpSpPr>
          <a:xfrm>
            <a:off x="336318" y="2416637"/>
            <a:ext cx="8574002" cy="1841595"/>
            <a:chOff x="331238" y="2777442"/>
            <a:chExt cx="8574002" cy="1841595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CB92B493-5D4E-FE5A-E91C-1A7FE1BF8917}"/>
                </a:ext>
              </a:extLst>
            </p:cNvPr>
            <p:cNvGrpSpPr/>
            <p:nvPr/>
          </p:nvGrpSpPr>
          <p:grpSpPr>
            <a:xfrm>
              <a:off x="331238" y="2777442"/>
              <a:ext cx="2904722" cy="1841595"/>
              <a:chOff x="890038" y="2396442"/>
              <a:chExt cx="2904722" cy="1841595"/>
            </a:xfrm>
          </p:grpSpPr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5323E9C8-C8C8-6DD8-DBBA-56F6D0CECD86}"/>
                  </a:ext>
                </a:extLst>
              </p:cNvPr>
              <p:cNvGrpSpPr/>
              <p:nvPr/>
            </p:nvGrpSpPr>
            <p:grpSpPr>
              <a:xfrm>
                <a:off x="890038" y="2396442"/>
                <a:ext cx="2904722" cy="1841595"/>
                <a:chOff x="890038" y="2396442"/>
                <a:chExt cx="2904722" cy="1841595"/>
              </a:xfrm>
            </p:grpSpPr>
            <p:pic>
              <p:nvPicPr>
                <p:cNvPr id="4" name="그림 3">
                  <a:extLst>
                    <a:ext uri="{FF2B5EF4-FFF2-40B4-BE49-F238E27FC236}">
                      <a16:creationId xmlns:a16="http://schemas.microsoft.com/office/drawing/2014/main" id="{86C22A09-C703-858C-D0A1-316CDB3FC4F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890038" y="2396442"/>
                  <a:ext cx="2267067" cy="1841595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sp>
              <p:nvSpPr>
                <p:cNvPr id="6" name="화살표: 오른쪽 5">
                  <a:extLst>
                    <a:ext uri="{FF2B5EF4-FFF2-40B4-BE49-F238E27FC236}">
                      <a16:creationId xmlns:a16="http://schemas.microsoft.com/office/drawing/2014/main" id="{1C443122-7E21-808A-36B2-C8A34ADD96B6}"/>
                    </a:ext>
                  </a:extLst>
                </p:cNvPr>
                <p:cNvSpPr/>
                <p:nvPr/>
              </p:nvSpPr>
              <p:spPr>
                <a:xfrm>
                  <a:off x="3500120" y="3108960"/>
                  <a:ext cx="294640" cy="369332"/>
                </a:xfrm>
                <a:prstGeom prst="rightArrow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B83B3B53-7DEA-19E5-D912-BD2592DBEB35}"/>
                  </a:ext>
                </a:extLst>
              </p:cNvPr>
              <p:cNvSpPr/>
              <p:nvPr/>
            </p:nvSpPr>
            <p:spPr>
              <a:xfrm>
                <a:off x="1699577" y="3988628"/>
                <a:ext cx="1457528" cy="249409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580E61E-C57E-40E5-8631-AD1F16844EB9}"/>
                </a:ext>
              </a:extLst>
            </p:cNvPr>
            <p:cNvSpPr txBox="1"/>
            <p:nvPr/>
          </p:nvSpPr>
          <p:spPr>
            <a:xfrm>
              <a:off x="3379905" y="2844159"/>
              <a:ext cx="5525335" cy="170816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l"/>
              <a:r>
                <a:rPr lang="en-US" altLang="ko-KR" sz="1050" dirty="0">
                  <a:solidFill>
                    <a:srgbClr val="3F7F5F"/>
                  </a:solidFill>
                  <a:latin typeface="Consolas" panose="020B0609020204030204" pitchFamily="49" charset="0"/>
                </a:rPr>
                <a:t>//2. </a:t>
              </a:r>
              <a:r>
                <a:rPr lang="en-US" altLang="ko-KR" sz="1050" dirty="0" err="1">
                  <a:solidFill>
                    <a:srgbClr val="3F7F5F"/>
                  </a:solidFill>
                  <a:latin typeface="Consolas" panose="020B0609020204030204" pitchFamily="49" charset="0"/>
                </a:rPr>
                <a:t>BoardDao</a:t>
              </a:r>
              <a:r>
                <a:rPr lang="en-US" altLang="ko-KR" sz="1050" dirty="0">
                  <a:solidFill>
                    <a:srgbClr val="3F7F5F"/>
                  </a:solidFill>
                  <a:latin typeface="Consolas" panose="020B0609020204030204" pitchFamily="49" charset="0"/>
                </a:rPr>
                <a:t> @Autowired </a:t>
              </a:r>
              <a:r>
                <a:rPr lang="ko-KR" altLang="en-US" sz="1050" dirty="0">
                  <a:solidFill>
                    <a:srgbClr val="3F7F5F"/>
                  </a:solidFill>
                  <a:latin typeface="Consolas" panose="020B0609020204030204" pitchFamily="49" charset="0"/>
                </a:rPr>
                <a:t>진행</a:t>
              </a:r>
            </a:p>
            <a:p>
              <a:pPr algn="l"/>
              <a:r>
                <a:rPr lang="en-US" altLang="ko-KR" sz="1050" dirty="0">
                  <a:solidFill>
                    <a:srgbClr val="646464"/>
                  </a:solidFill>
                  <a:latin typeface="Consolas" panose="020B0609020204030204" pitchFamily="49" charset="0"/>
                </a:rPr>
                <a:t>@Autowired</a:t>
              </a:r>
            </a:p>
            <a:p>
              <a:pPr algn="l"/>
              <a:r>
                <a:rPr lang="en-US" altLang="ko-KR" sz="105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BoardDao</a:t>
              </a:r>
              <a:r>
                <a:rPr lang="en-US" altLang="ko-KR" sz="105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1050" dirty="0" err="1">
                  <a:solidFill>
                    <a:srgbClr val="0000C0"/>
                  </a:solidFill>
                  <a:latin typeface="Consolas" panose="020B0609020204030204" pitchFamily="49" charset="0"/>
                </a:rPr>
                <a:t>boardDao</a:t>
              </a:r>
              <a:r>
                <a:rPr lang="en-US" altLang="ko-KR" sz="1050" dirty="0">
                  <a:solidFill>
                    <a:srgbClr val="000000"/>
                  </a:solidFill>
                  <a:latin typeface="Consolas" panose="020B0609020204030204" pitchFamily="49" charset="0"/>
                </a:rPr>
                <a:t>;</a:t>
              </a:r>
            </a:p>
            <a:p>
              <a:pPr algn="l"/>
              <a:endParaRPr lang="ko-KR" altLang="en-US" sz="1050" dirty="0">
                <a:latin typeface="Consolas" panose="020B0609020204030204" pitchFamily="49" charset="0"/>
              </a:endParaRPr>
            </a:p>
            <a:p>
              <a:pPr algn="l"/>
              <a:r>
                <a:rPr lang="en-US" altLang="ko-KR" sz="1050" dirty="0">
                  <a:solidFill>
                    <a:srgbClr val="646464"/>
                  </a:solidFill>
                  <a:latin typeface="Consolas" panose="020B0609020204030204" pitchFamily="49" charset="0"/>
                </a:rPr>
                <a:t>@Override</a:t>
              </a:r>
            </a:p>
            <a:p>
              <a:pPr algn="l"/>
              <a:r>
                <a:rPr lang="en-US" altLang="ko-KR" sz="105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public</a:t>
              </a:r>
              <a:r>
                <a:rPr lang="en-US" altLang="ko-KR" sz="105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105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int</a:t>
              </a:r>
              <a:r>
                <a:rPr lang="en-US" altLang="ko-KR" sz="105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1050" b="1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empDataInsert</a:t>
              </a:r>
              <a:r>
                <a:rPr lang="en-US" altLang="ko-KR" sz="105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(</a:t>
              </a:r>
              <a:r>
                <a:rPr lang="en-US" altLang="ko-KR" sz="1050" b="1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BoardDto</a:t>
              </a:r>
              <a:r>
                <a:rPr lang="en-US" altLang="ko-KR" sz="105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1050" b="1" dirty="0" err="1">
                  <a:solidFill>
                    <a:srgbClr val="6A3E3E"/>
                  </a:solidFill>
                  <a:latin typeface="Consolas" panose="020B0609020204030204" pitchFamily="49" charset="0"/>
                </a:rPr>
                <a:t>boardDto</a:t>
              </a:r>
              <a:r>
                <a:rPr lang="en-US" altLang="ko-KR" sz="105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) </a:t>
              </a:r>
              <a:r>
                <a:rPr lang="en-US" altLang="ko-KR" sz="105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throws</a:t>
              </a:r>
              <a:r>
                <a:rPr lang="en-US" altLang="ko-KR" sz="105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Exception {</a:t>
              </a:r>
            </a:p>
            <a:p>
              <a:pPr algn="l"/>
              <a:endParaRPr lang="ko-KR" altLang="en-US" sz="1050" dirty="0">
                <a:latin typeface="Consolas" panose="020B0609020204030204" pitchFamily="49" charset="0"/>
              </a:endParaRPr>
            </a:p>
            <a:p>
              <a:pPr algn="l"/>
              <a:r>
                <a:rPr lang="en-US" altLang="ko-KR" sz="1050" dirty="0">
                  <a:solidFill>
                    <a:srgbClr val="3F7F5F"/>
                  </a:solidFill>
                  <a:latin typeface="Consolas" panose="020B0609020204030204" pitchFamily="49" charset="0"/>
                </a:rPr>
                <a:t>//1. </a:t>
              </a:r>
              <a:r>
                <a:rPr lang="en-US" altLang="ko-KR" sz="1050" dirty="0" err="1">
                  <a:solidFill>
                    <a:srgbClr val="3F7F5F"/>
                  </a:solidFill>
                  <a:latin typeface="Consolas" panose="020B0609020204030204" pitchFamily="49" charset="0"/>
                </a:rPr>
                <a:t>BoardDao</a:t>
              </a:r>
              <a:r>
                <a:rPr lang="ko-KR" altLang="en-US" sz="1050" dirty="0">
                  <a:solidFill>
                    <a:srgbClr val="3F7F5F"/>
                  </a:solidFill>
                  <a:latin typeface="Consolas" panose="020B0609020204030204" pitchFamily="49" charset="0"/>
                </a:rPr>
                <a:t>를 </a:t>
              </a:r>
              <a:r>
                <a:rPr lang="en-US" altLang="ko-KR" sz="1050" dirty="0">
                  <a:solidFill>
                    <a:srgbClr val="3F7F5F"/>
                  </a:solidFill>
                  <a:latin typeface="Consolas" panose="020B0609020204030204" pitchFamily="49" charset="0"/>
                </a:rPr>
                <a:t>@Autowired</a:t>
              </a:r>
              <a:r>
                <a:rPr lang="ko-KR" altLang="en-US" sz="1050" dirty="0">
                  <a:solidFill>
                    <a:srgbClr val="3F7F5F"/>
                  </a:solidFill>
                  <a:latin typeface="Consolas" panose="020B0609020204030204" pitchFamily="49" charset="0"/>
                </a:rPr>
                <a:t>해주지 않으면 에러 발생 </a:t>
              </a:r>
              <a:r>
                <a:rPr lang="en-US" altLang="ko-KR" sz="1050" dirty="0">
                  <a:solidFill>
                    <a:srgbClr val="3F7F5F"/>
                  </a:solidFill>
                  <a:latin typeface="Consolas" panose="020B0609020204030204" pitchFamily="49" charset="0"/>
                </a:rPr>
                <a:t>(import</a:t>
              </a:r>
              <a:r>
                <a:rPr lang="ko-KR" altLang="en-US" sz="1050" dirty="0">
                  <a:solidFill>
                    <a:srgbClr val="3F7F5F"/>
                  </a:solidFill>
                  <a:latin typeface="Consolas" panose="020B0609020204030204" pitchFamily="49" charset="0"/>
                </a:rPr>
                <a:t>를 해도 마찬가지</a:t>
              </a:r>
              <a:r>
                <a:rPr lang="en-US" altLang="ko-KR" sz="1050" dirty="0">
                  <a:solidFill>
                    <a:srgbClr val="3F7F5F"/>
                  </a:solidFill>
                  <a:latin typeface="Consolas" panose="020B0609020204030204" pitchFamily="49" charset="0"/>
                </a:rPr>
                <a:t>)</a:t>
              </a:r>
            </a:p>
            <a:p>
              <a:pPr algn="l"/>
              <a:r>
                <a:rPr lang="en-US" altLang="ko-KR" sz="105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return</a:t>
              </a:r>
              <a:r>
                <a:rPr lang="en-US" altLang="ko-KR" sz="105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1050" b="1" dirty="0" err="1">
                  <a:solidFill>
                    <a:srgbClr val="0000C0"/>
                  </a:solidFill>
                  <a:latin typeface="Consolas" panose="020B0609020204030204" pitchFamily="49" charset="0"/>
                </a:rPr>
                <a:t>boardDao</a:t>
              </a:r>
              <a:r>
                <a:rPr lang="en-US" altLang="ko-KR" sz="1050" b="1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.empDataInsert</a:t>
              </a:r>
              <a:r>
                <a:rPr lang="en-US" altLang="ko-KR" sz="105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(</a:t>
              </a:r>
              <a:r>
                <a:rPr lang="en-US" altLang="ko-KR" sz="1050" b="1" dirty="0" err="1">
                  <a:solidFill>
                    <a:srgbClr val="6A3E3E"/>
                  </a:solidFill>
                  <a:latin typeface="Consolas" panose="020B0609020204030204" pitchFamily="49" charset="0"/>
                </a:rPr>
                <a:t>boardDto</a:t>
              </a:r>
              <a:r>
                <a:rPr lang="en-US" altLang="ko-KR" sz="105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);</a:t>
              </a:r>
            </a:p>
            <a:p>
              <a:pPr algn="l"/>
              <a:r>
                <a:rPr lang="en-US" altLang="ko-KR" sz="1050" dirty="0">
                  <a:solidFill>
                    <a:srgbClr val="000000"/>
                  </a:solidFill>
                  <a:latin typeface="Consolas" panose="020B0609020204030204" pitchFamily="49" charset="0"/>
                </a:rPr>
                <a:t>}</a:t>
              </a:r>
              <a:endParaRPr lang="ko-KR" altLang="en-US" sz="1050" dirty="0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77DD193C-E93D-6472-A072-DAAB3DD143B6}"/>
              </a:ext>
            </a:extLst>
          </p:cNvPr>
          <p:cNvSpPr txBox="1"/>
          <p:nvPr/>
        </p:nvSpPr>
        <p:spPr>
          <a:xfrm>
            <a:off x="431800" y="4866640"/>
            <a:ext cx="7072705" cy="10772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추가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b="1" dirty="0"/>
              <a:t>지금까지 보면 알겠지만</a:t>
            </a:r>
            <a:r>
              <a:rPr lang="en-US" altLang="ko-KR" b="1" dirty="0"/>
              <a:t>, </a:t>
            </a:r>
            <a:r>
              <a:rPr lang="ko-KR" altLang="en-US" b="1" dirty="0"/>
              <a:t>작성 순서는 아래와 같다 </a:t>
            </a:r>
            <a:endParaRPr lang="en-US" altLang="ko-KR" b="1" dirty="0"/>
          </a:p>
          <a:p>
            <a:pPr marL="800100" lvl="1" indent="-342900">
              <a:buAutoNum type="arabicPeriod"/>
            </a:pPr>
            <a:r>
              <a:rPr lang="en-US" altLang="ko-KR" sz="1400" dirty="0"/>
              <a:t>Dao &gt; </a:t>
            </a:r>
            <a:r>
              <a:rPr lang="en-US" altLang="ko-KR" sz="1400" dirty="0" err="1"/>
              <a:t>DaoImpl</a:t>
            </a:r>
            <a:r>
              <a:rPr lang="en-US" altLang="ko-KR" sz="1400" dirty="0"/>
              <a:t> &gt; Service &gt; </a:t>
            </a:r>
            <a:r>
              <a:rPr lang="en-US" altLang="ko-KR" sz="1400" dirty="0" err="1"/>
              <a:t>ServiceImpl</a:t>
            </a:r>
            <a:r>
              <a:rPr lang="en-US" altLang="ko-KR" sz="1400" dirty="0"/>
              <a:t> (</a:t>
            </a:r>
            <a:r>
              <a:rPr lang="ko-KR" altLang="en-US" sz="1400" dirty="0"/>
              <a:t>이제 마지막 </a:t>
            </a:r>
            <a:r>
              <a:rPr lang="en-US" altLang="ko-KR" sz="1400" dirty="0"/>
              <a:t>Controller </a:t>
            </a:r>
            <a:r>
              <a:rPr lang="ko-KR" altLang="en-US" sz="1400" dirty="0"/>
              <a:t>작성 차례</a:t>
            </a:r>
            <a:r>
              <a:rPr lang="en-US" altLang="ko-KR" sz="1400" dirty="0"/>
              <a:t>)</a:t>
            </a:r>
          </a:p>
          <a:p>
            <a:pPr marL="800100" lvl="1" indent="-342900">
              <a:buAutoNum type="arabicPeriod"/>
            </a:pPr>
            <a:r>
              <a:rPr lang="ko-KR" altLang="en-US" sz="1400" dirty="0"/>
              <a:t>즉</a:t>
            </a:r>
            <a:r>
              <a:rPr lang="en-US" altLang="ko-KR" sz="1400" dirty="0"/>
              <a:t>, </a:t>
            </a:r>
            <a:r>
              <a:rPr lang="ko-KR" altLang="en-US" sz="1400" dirty="0"/>
              <a:t>거꾸로 작성한다</a:t>
            </a:r>
            <a:r>
              <a:rPr lang="en-US" altLang="ko-KR" sz="1400" dirty="0"/>
              <a:t>. </a:t>
            </a:r>
            <a:r>
              <a:rPr lang="ko-KR" altLang="en-US" sz="1400" dirty="0"/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6EDD55-9777-B096-5C4A-AE31F6618665}"/>
              </a:ext>
            </a:extLst>
          </p:cNvPr>
          <p:cNvSpPr txBox="1"/>
          <p:nvPr/>
        </p:nvSpPr>
        <p:spPr>
          <a:xfrm>
            <a:off x="234557" y="171241"/>
            <a:ext cx="3087768" cy="830997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</a:rPr>
              <a:t>정보 </a:t>
            </a:r>
            <a:r>
              <a:rPr lang="en-US" altLang="ko-KR" sz="2400" b="1" dirty="0">
                <a:solidFill>
                  <a:schemeClr val="bg1"/>
                </a:solidFill>
              </a:rPr>
              <a:t>insert</a:t>
            </a:r>
          </a:p>
          <a:p>
            <a:pPr algn="ctr"/>
            <a:r>
              <a:rPr lang="en-US" altLang="ko-KR" sz="2400" b="1" dirty="0">
                <a:solidFill>
                  <a:schemeClr val="bg1"/>
                </a:solidFill>
              </a:rPr>
              <a:t>8. </a:t>
            </a:r>
            <a:r>
              <a:rPr lang="en-US" altLang="ko-KR" sz="2400" b="1" dirty="0" err="1">
                <a:solidFill>
                  <a:schemeClr val="bg1"/>
                </a:solidFill>
              </a:rPr>
              <a:t>ServiceImpl</a:t>
            </a:r>
            <a:r>
              <a:rPr lang="en-US" altLang="ko-KR" sz="2400" b="1" dirty="0">
                <a:solidFill>
                  <a:schemeClr val="bg1"/>
                </a:solidFill>
              </a:rPr>
              <a:t> </a:t>
            </a:r>
            <a:r>
              <a:rPr lang="ko-KR" altLang="en-US" sz="2400" b="1" dirty="0">
                <a:solidFill>
                  <a:schemeClr val="bg1"/>
                </a:solidFill>
              </a:rPr>
              <a:t>생성</a:t>
            </a:r>
            <a:endParaRPr lang="en-US" altLang="ko-KR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6605844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819156" y="3075057"/>
            <a:ext cx="4553747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bg1"/>
                </a:solidFill>
              </a:rPr>
              <a:t>정보 </a:t>
            </a:r>
            <a:r>
              <a:rPr lang="en-US" altLang="ko-KR" sz="4000" b="1" dirty="0">
                <a:solidFill>
                  <a:schemeClr val="bg1"/>
                </a:solidFill>
              </a:rPr>
              <a:t>insert</a:t>
            </a:r>
          </a:p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9. Controller</a:t>
            </a:r>
            <a:r>
              <a:rPr lang="ko-KR" altLang="en-US" sz="4000" b="1" dirty="0">
                <a:solidFill>
                  <a:schemeClr val="bg1"/>
                </a:solidFill>
              </a:rPr>
              <a:t> 작성</a:t>
            </a:r>
            <a:endParaRPr lang="en-US" altLang="ko-KR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8780526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19020E-5FBF-CC9D-E242-4B9A43CDF485}"/>
              </a:ext>
            </a:extLst>
          </p:cNvPr>
          <p:cNvSpPr txBox="1"/>
          <p:nvPr/>
        </p:nvSpPr>
        <p:spPr>
          <a:xfrm>
            <a:off x="421640" y="1447800"/>
            <a:ext cx="11355481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방금 작성한 </a:t>
            </a:r>
            <a:r>
              <a:rPr lang="en-US" altLang="ko-KR" dirty="0"/>
              <a:t>Service</a:t>
            </a:r>
            <a:r>
              <a:rPr lang="ko-KR" altLang="en-US" dirty="0"/>
              <a:t>를 불러오는 </a:t>
            </a:r>
            <a:r>
              <a:rPr lang="en-US" altLang="ko-KR" dirty="0"/>
              <a:t>Controller</a:t>
            </a:r>
            <a:r>
              <a:rPr lang="ko-KR" altLang="en-US" dirty="0"/>
              <a:t>를 작성할 겁니다</a:t>
            </a:r>
            <a:r>
              <a:rPr lang="en-US" altLang="ko-KR" dirty="0"/>
              <a:t>. 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일단</a:t>
            </a:r>
            <a:r>
              <a:rPr lang="en-US" altLang="ko-KR" dirty="0"/>
              <a:t>, view</a:t>
            </a:r>
            <a:r>
              <a:rPr lang="ko-KR" altLang="en-US" dirty="0"/>
              <a:t>페이지에서 </a:t>
            </a:r>
            <a:r>
              <a:rPr lang="en-US" altLang="ko-KR" sz="18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800" dirty="0">
                <a:solidFill>
                  <a:srgbClr val="3F7F7F"/>
                </a:solidFill>
                <a:latin typeface="Consolas" panose="020B0609020204030204" pitchFamily="49" charset="0"/>
              </a:rPr>
              <a:t>input </a:t>
            </a:r>
            <a:r>
              <a:rPr lang="en-US" altLang="ko-KR" sz="1800" dirty="0">
                <a:solidFill>
                  <a:srgbClr val="7F007F"/>
                </a:solidFill>
                <a:latin typeface="Consolas" panose="020B0609020204030204" pitchFamily="49" charset="0"/>
              </a:rPr>
              <a:t>type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800" i="1" dirty="0">
                <a:solidFill>
                  <a:srgbClr val="2A00FF"/>
                </a:solidFill>
                <a:latin typeface="Consolas" panose="020B0609020204030204" pitchFamily="49" charset="0"/>
              </a:rPr>
              <a:t>"submit"</a:t>
            </a:r>
            <a:r>
              <a:rPr lang="en-US" altLang="ko-KR" sz="1800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ko-KR" altLang="en-US" dirty="0"/>
              <a:t>이 이동할 수 있도록 </a:t>
            </a:r>
            <a:r>
              <a:rPr lang="en-US" altLang="ko-KR" dirty="0"/>
              <a:t>table</a:t>
            </a:r>
            <a:r>
              <a:rPr lang="ko-KR" altLang="en-US" dirty="0"/>
              <a:t>태그를 </a:t>
            </a:r>
            <a:r>
              <a:rPr lang="en-US" altLang="ko-KR" dirty="0"/>
              <a:t>form </a:t>
            </a:r>
            <a:r>
              <a:rPr lang="ko-KR" altLang="en-US" dirty="0"/>
              <a:t>태그로 감싸줍니다</a:t>
            </a:r>
            <a:r>
              <a:rPr lang="en-US" altLang="ko-KR" dirty="0"/>
              <a:t>. </a:t>
            </a:r>
          </a:p>
          <a:p>
            <a:pPr marL="342900" indent="-342900">
              <a:buAutoNum type="arabicPeriod"/>
            </a:pPr>
            <a:r>
              <a:rPr lang="en-US" altLang="ko-KR" dirty="0"/>
              <a:t>form</a:t>
            </a:r>
            <a:r>
              <a:rPr lang="ko-KR" altLang="en-US" dirty="0"/>
              <a:t>태그에 </a:t>
            </a:r>
            <a:r>
              <a:rPr lang="en-US" altLang="ko-KR" dirty="0"/>
              <a:t>action</a:t>
            </a:r>
            <a:r>
              <a:rPr lang="ko-KR" altLang="en-US" dirty="0"/>
              <a:t>속성을 추가하여</a:t>
            </a:r>
            <a:r>
              <a:rPr lang="en-US" altLang="ko-KR" dirty="0"/>
              <a:t>, </a:t>
            </a:r>
            <a:r>
              <a:rPr lang="ko-KR" altLang="en-US" dirty="0"/>
              <a:t>전송 버튼을 눌렸을 때 이동할 링크를 걸어줍니다 </a:t>
            </a:r>
            <a:br>
              <a:rPr lang="en-US" altLang="ko-KR" dirty="0"/>
            </a:br>
            <a:r>
              <a:rPr lang="en-US" altLang="ko-KR" sz="18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800" dirty="0">
                <a:solidFill>
                  <a:srgbClr val="3F7F7F"/>
                </a:solidFill>
                <a:latin typeface="Consolas" panose="020B0609020204030204" pitchFamily="49" charset="0"/>
              </a:rPr>
              <a:t>form </a:t>
            </a:r>
            <a:r>
              <a:rPr lang="en-US" altLang="ko-KR" sz="1800" dirty="0">
                <a:solidFill>
                  <a:srgbClr val="7F007F"/>
                </a:solidFill>
                <a:latin typeface="Consolas" panose="020B0609020204030204" pitchFamily="49" charset="0"/>
              </a:rPr>
              <a:t>action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800" i="1" dirty="0">
                <a:solidFill>
                  <a:srgbClr val="2A00FF"/>
                </a:solidFill>
                <a:latin typeface="Consolas" panose="020B0609020204030204" pitchFamily="49" charset="0"/>
              </a:rPr>
              <a:t>“</a:t>
            </a:r>
            <a:r>
              <a:rPr lang="en-US" altLang="ko-KR" sz="1800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empDataInsert</a:t>
            </a:r>
            <a:r>
              <a:rPr lang="en-US" altLang="ko-KR" sz="1800" i="1" dirty="0">
                <a:solidFill>
                  <a:srgbClr val="2A00FF"/>
                </a:solidFill>
                <a:latin typeface="Consolas" panose="020B0609020204030204" pitchFamily="49" charset="0"/>
              </a:rPr>
              <a:t>”</a:t>
            </a:r>
            <a:r>
              <a:rPr lang="en-US" altLang="ko-KR" sz="1800" i="1" dirty="0">
                <a:solidFill>
                  <a:srgbClr val="008080"/>
                </a:solidFill>
                <a:latin typeface="Consolas" panose="020B0609020204030204" pitchFamily="49" charset="0"/>
              </a:rPr>
              <a:t>&gt; (</a:t>
            </a:r>
            <a:r>
              <a:rPr lang="ko-KR" altLang="en-US" sz="1800" i="1" dirty="0">
                <a:solidFill>
                  <a:srgbClr val="008080"/>
                </a:solidFill>
                <a:latin typeface="Consolas" panose="020B0609020204030204" pitchFamily="49" charset="0"/>
              </a:rPr>
              <a:t>사실 이 작업은</a:t>
            </a:r>
            <a:r>
              <a:rPr lang="en-US" altLang="ko-KR" sz="1800" i="1" dirty="0">
                <a:solidFill>
                  <a:srgbClr val="008080"/>
                </a:solidFill>
                <a:latin typeface="Consolas" panose="020B0609020204030204" pitchFamily="49" charset="0"/>
              </a:rPr>
              <a:t>, </a:t>
            </a:r>
            <a:r>
              <a:rPr lang="ko-KR" altLang="en-US" sz="1800" i="1" dirty="0" err="1">
                <a:solidFill>
                  <a:srgbClr val="008080"/>
                </a:solidFill>
                <a:latin typeface="Consolas" panose="020B0609020204030204" pitchFamily="49" charset="0"/>
              </a:rPr>
              <a:t>앞전에</a:t>
            </a:r>
            <a:r>
              <a:rPr lang="ko-KR" altLang="en-US" sz="1800" i="1" dirty="0">
                <a:solidFill>
                  <a:srgbClr val="008080"/>
                </a:solidFill>
                <a:latin typeface="Consolas" panose="020B0609020204030204" pitchFamily="49" charset="0"/>
              </a:rPr>
              <a:t> </a:t>
            </a:r>
            <a:r>
              <a:rPr lang="ko-KR" altLang="en-US" sz="1800" i="1" dirty="0" err="1">
                <a:solidFill>
                  <a:srgbClr val="008080"/>
                </a:solidFill>
                <a:latin typeface="Consolas" panose="020B0609020204030204" pitchFamily="49" charset="0"/>
              </a:rPr>
              <a:t>끝내놓은</a:t>
            </a:r>
            <a:r>
              <a:rPr lang="ko-KR" altLang="en-US" sz="1800" i="1" dirty="0">
                <a:solidFill>
                  <a:srgbClr val="008080"/>
                </a:solidFill>
                <a:latin typeface="Consolas" panose="020B0609020204030204" pitchFamily="49" charset="0"/>
              </a:rPr>
              <a:t> 상태입니다</a:t>
            </a:r>
            <a:r>
              <a:rPr lang="en-US" altLang="ko-KR" sz="1800" i="1" dirty="0">
                <a:solidFill>
                  <a:srgbClr val="008080"/>
                </a:solidFill>
                <a:latin typeface="Consolas" panose="020B0609020204030204" pitchFamily="49" charset="0"/>
              </a:rPr>
              <a:t>)</a:t>
            </a:r>
          </a:p>
          <a:p>
            <a:pPr marL="342900" indent="-342900">
              <a:buAutoNum type="arabicPeriod"/>
            </a:pPr>
            <a:r>
              <a:rPr lang="en-US" altLang="ko-KR" dirty="0"/>
              <a:t>EmpController.java</a:t>
            </a:r>
            <a:r>
              <a:rPr lang="ko-KR" altLang="en-US" dirty="0"/>
              <a:t>로 이동합니다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Controller</a:t>
            </a:r>
            <a:r>
              <a:rPr lang="ko-KR" altLang="en-US" dirty="0"/>
              <a:t>에서 </a:t>
            </a:r>
            <a:r>
              <a:rPr lang="en-US" altLang="ko-KR" dirty="0"/>
              <a:t>Service</a:t>
            </a:r>
            <a:r>
              <a:rPr lang="ko-KR" altLang="en-US" dirty="0"/>
              <a:t>를 호출해야 하기 때문에</a:t>
            </a:r>
            <a:r>
              <a:rPr lang="en-US" altLang="ko-KR" dirty="0"/>
              <a:t>, @Autowired </a:t>
            </a:r>
            <a:r>
              <a:rPr lang="en-US" altLang="ko-KR" dirty="0" err="1"/>
              <a:t>BoardService</a:t>
            </a:r>
            <a:r>
              <a:rPr lang="ko-KR" altLang="en-US" dirty="0"/>
              <a:t>를 작성합니다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sz="1800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empDataInsert</a:t>
            </a:r>
            <a:r>
              <a:rPr lang="en-US" altLang="ko-KR" sz="1800" i="1" dirty="0">
                <a:solidFill>
                  <a:srgbClr val="2A00FF"/>
                </a:solidFill>
                <a:latin typeface="Consolas" panose="020B0609020204030204" pitchFamily="49" charset="0"/>
              </a:rPr>
              <a:t> </a:t>
            </a:r>
            <a:r>
              <a:rPr lang="ko-KR" altLang="en-US" dirty="0"/>
              <a:t>에 맞는 </a:t>
            </a:r>
            <a:r>
              <a:rPr lang="en-US" altLang="ko-KR" dirty="0"/>
              <a:t>@RequestMapping</a:t>
            </a:r>
            <a:r>
              <a:rPr lang="ko-KR" altLang="en-US" dirty="0"/>
              <a:t>을 작성합니다</a:t>
            </a:r>
            <a:r>
              <a:rPr lang="en-US" altLang="ko-KR" dirty="0"/>
              <a:t>. (</a:t>
            </a:r>
            <a:r>
              <a:rPr lang="ko-KR" altLang="en-US" dirty="0"/>
              <a:t>아래 쿼리 확인</a:t>
            </a:r>
            <a:r>
              <a:rPr lang="en-US" altLang="ko-KR" dirty="0"/>
              <a:t>)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실행 후</a:t>
            </a:r>
            <a:r>
              <a:rPr lang="en-US" altLang="ko-KR" dirty="0"/>
              <a:t>, </a:t>
            </a:r>
            <a:r>
              <a:rPr lang="ko-KR" altLang="en-US" dirty="0"/>
              <a:t>사원 게시판 화면으로 이동하도록 </a:t>
            </a:r>
            <a:r>
              <a:rPr lang="en-US" altLang="ko-KR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 b="1" dirty="0">
                <a:solidFill>
                  <a:srgbClr val="2A00FF"/>
                </a:solidFill>
                <a:latin typeface="Consolas" panose="020B0609020204030204" pitchFamily="49" charset="0"/>
              </a:rPr>
              <a:t>"emp/</a:t>
            </a:r>
            <a:r>
              <a:rPr lang="en-US" altLang="ko-KR" sz="1800" b="1" dirty="0" err="1">
                <a:solidFill>
                  <a:srgbClr val="2A00FF"/>
                </a:solidFill>
                <a:latin typeface="Consolas" panose="020B0609020204030204" pitchFamily="49" charset="0"/>
              </a:rPr>
              <a:t>empBoard</a:t>
            </a:r>
            <a:r>
              <a:rPr lang="en-US" altLang="ko-KR" sz="1800" b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dirty="0"/>
              <a:t> </a:t>
            </a:r>
            <a:r>
              <a:rPr lang="ko-KR" altLang="en-US" dirty="0"/>
              <a:t>을 작성합니다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6A4F3F-2EAA-49FF-E4AD-2CB5FFA4CA3A}"/>
              </a:ext>
            </a:extLst>
          </p:cNvPr>
          <p:cNvSpPr txBox="1"/>
          <p:nvPr/>
        </p:nvSpPr>
        <p:spPr>
          <a:xfrm>
            <a:off x="515160" y="4054178"/>
            <a:ext cx="6096000" cy="19389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altLang="ko-KR" sz="1200" dirty="0">
                <a:solidFill>
                  <a:srgbClr val="3F7F5F"/>
                </a:solidFill>
                <a:latin typeface="Consolas" panose="020B0609020204030204" pitchFamily="49" charset="0"/>
              </a:rPr>
              <a:t>//Service </a:t>
            </a:r>
            <a:r>
              <a:rPr lang="en-US" altLang="ko-KR" sz="1200" u="sng" dirty="0" err="1">
                <a:solidFill>
                  <a:srgbClr val="3F7F5F"/>
                </a:solidFill>
                <a:latin typeface="Consolas" panose="020B0609020204030204" pitchFamily="49" charset="0"/>
              </a:rPr>
              <a:t>Autowired</a:t>
            </a:r>
            <a:r>
              <a:rPr lang="en-US" altLang="ko-KR" sz="1200" u="sng" dirty="0">
                <a:solidFill>
                  <a:srgbClr val="3F7F5F"/>
                </a:solidFill>
                <a:latin typeface="Consolas" panose="020B0609020204030204" pitchFamily="49" charset="0"/>
              </a:rPr>
              <a:t> </a:t>
            </a:r>
          </a:p>
          <a:p>
            <a:pPr algn="l"/>
            <a:r>
              <a:rPr lang="en-US" altLang="ko-KR" sz="1200" dirty="0">
                <a:solidFill>
                  <a:srgbClr val="646464"/>
                </a:solidFill>
                <a:latin typeface="Consolas" panose="020B0609020204030204" pitchFamily="49" charset="0"/>
              </a:rPr>
              <a:t>@Autowired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algn="l"/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BoardService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srgbClr val="0000C0"/>
                </a:solidFill>
                <a:latin typeface="Consolas" panose="020B0609020204030204" pitchFamily="49" charset="0"/>
              </a:rPr>
              <a:t>boardService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endParaRPr lang="en-US" altLang="ko-KR" sz="1200" dirty="0">
              <a:solidFill>
                <a:srgbClr val="646464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200" dirty="0">
                <a:solidFill>
                  <a:srgbClr val="646464"/>
                </a:solidFill>
                <a:latin typeface="Consolas" panose="020B0609020204030204" pitchFamily="49" charset="0"/>
              </a:rPr>
              <a:t>@RequestMapping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>
                <a:solidFill>
                  <a:srgbClr val="2A00FF"/>
                </a:solidFill>
                <a:latin typeface="Consolas" panose="020B0609020204030204" pitchFamily="49" charset="0"/>
              </a:rPr>
              <a:t>"empDataInsert"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algn="l"/>
            <a:r>
              <a:rPr lang="en-US" altLang="ko-KR" sz="1200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1200" dirty="0">
                <a:solidFill>
                  <a:srgbClr val="3F7F5F"/>
                </a:solidFill>
                <a:latin typeface="Consolas" panose="020B0609020204030204" pitchFamily="49" charset="0"/>
              </a:rPr>
              <a:t>사용자에게 </a:t>
            </a:r>
            <a:r>
              <a:rPr lang="ko-KR" altLang="en-US" sz="1200" dirty="0" err="1">
                <a:solidFill>
                  <a:srgbClr val="3F7F5F"/>
                </a:solidFill>
                <a:latin typeface="Consolas" panose="020B0609020204030204" pitchFamily="49" charset="0"/>
              </a:rPr>
              <a:t>입력받을</a:t>
            </a:r>
            <a:r>
              <a:rPr lang="ko-KR" altLang="en-US" sz="1200" dirty="0">
                <a:solidFill>
                  <a:srgbClr val="3F7F5F"/>
                </a:solidFill>
                <a:latin typeface="Consolas" panose="020B0609020204030204" pitchFamily="49" charset="0"/>
              </a:rPr>
              <a:t> 변수를 매개변수로 </a:t>
            </a:r>
            <a:r>
              <a:rPr lang="ko-KR" altLang="en-US" sz="1200" dirty="0" err="1">
                <a:solidFill>
                  <a:srgbClr val="3F7F5F"/>
                </a:solidFill>
                <a:latin typeface="Consolas" panose="020B0609020204030204" pitchFamily="49" charset="0"/>
              </a:rPr>
              <a:t>넣어줌</a:t>
            </a:r>
            <a:r>
              <a:rPr lang="ko-KR" altLang="en-US" sz="1200" dirty="0">
                <a:solidFill>
                  <a:srgbClr val="3F7F5F"/>
                </a:solidFill>
                <a:latin typeface="Consolas" panose="020B0609020204030204" pitchFamily="49" charset="0"/>
              </a:rPr>
              <a:t> </a:t>
            </a:r>
          </a:p>
          <a:p>
            <a:pPr algn="l"/>
            <a:r>
              <a:rPr lang="en-US" altLang="ko-KR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String </a:t>
            </a:r>
            <a:r>
              <a:rPr lang="en-US" altLang="ko-KR" sz="12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empDataInsert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BoardDto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boardDto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en-US" altLang="ko-KR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throws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Exception {</a:t>
            </a:r>
          </a:p>
          <a:p>
            <a:pPr algn="l"/>
            <a:r>
              <a:rPr lang="en-US" altLang="ko-KR" sz="1200" dirty="0" err="1">
                <a:solidFill>
                  <a:srgbClr val="0000C0"/>
                </a:solidFill>
                <a:latin typeface="Consolas" panose="020B0609020204030204" pitchFamily="49" charset="0"/>
              </a:rPr>
              <a:t>boardService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.empDataInsert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 err="1">
                <a:solidFill>
                  <a:srgbClr val="6A3E3E"/>
                </a:solidFill>
                <a:latin typeface="Consolas" panose="020B0609020204030204" pitchFamily="49" charset="0"/>
              </a:rPr>
              <a:t>boardDto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b="1" dirty="0">
                <a:solidFill>
                  <a:srgbClr val="2A00FF"/>
                </a:solidFill>
                <a:latin typeface="Consolas" panose="020B0609020204030204" pitchFamily="49" charset="0"/>
              </a:rPr>
              <a:t>"emp/</a:t>
            </a:r>
            <a:r>
              <a:rPr lang="en-US" altLang="ko-KR" sz="1200" b="1" dirty="0" err="1">
                <a:solidFill>
                  <a:srgbClr val="2A00FF"/>
                </a:solidFill>
                <a:latin typeface="Consolas" panose="020B0609020204030204" pitchFamily="49" charset="0"/>
              </a:rPr>
              <a:t>empBoard</a:t>
            </a:r>
            <a:r>
              <a:rPr lang="en-US" altLang="ko-KR" sz="1200" b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ko-KR" altLang="en-US" sz="1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041521-26F0-1D3D-43BF-6DD0206FF424}"/>
              </a:ext>
            </a:extLst>
          </p:cNvPr>
          <p:cNvSpPr txBox="1"/>
          <p:nvPr/>
        </p:nvSpPr>
        <p:spPr>
          <a:xfrm>
            <a:off x="257177" y="196946"/>
            <a:ext cx="2803524" cy="830997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</a:rPr>
              <a:t>정보 </a:t>
            </a:r>
            <a:r>
              <a:rPr lang="en-US" altLang="ko-KR" sz="2400" b="1" dirty="0">
                <a:solidFill>
                  <a:schemeClr val="bg1"/>
                </a:solidFill>
              </a:rPr>
              <a:t>insert</a:t>
            </a:r>
          </a:p>
          <a:p>
            <a:pPr algn="ctr"/>
            <a:r>
              <a:rPr lang="en-US" altLang="ko-KR" sz="2400" b="1" dirty="0">
                <a:solidFill>
                  <a:schemeClr val="bg1"/>
                </a:solidFill>
              </a:rPr>
              <a:t>9. Controller</a:t>
            </a:r>
            <a:r>
              <a:rPr lang="ko-KR" altLang="en-US" sz="2400" b="1" dirty="0">
                <a:solidFill>
                  <a:schemeClr val="bg1"/>
                </a:solidFill>
              </a:rPr>
              <a:t> 작성</a:t>
            </a:r>
            <a:endParaRPr lang="en-US" altLang="ko-KR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7974323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19020E-5FBF-CC9D-E242-4B9A43CDF485}"/>
              </a:ext>
            </a:extLst>
          </p:cNvPr>
          <p:cNvSpPr txBox="1"/>
          <p:nvPr/>
        </p:nvSpPr>
        <p:spPr>
          <a:xfrm>
            <a:off x="421640" y="1447800"/>
            <a:ext cx="715772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서버를 실행하면 에러가 발생합니다</a:t>
            </a:r>
            <a:r>
              <a:rPr lang="en-US" altLang="ko-KR" dirty="0"/>
              <a:t>. Bean</a:t>
            </a:r>
            <a:r>
              <a:rPr lang="ko-KR" altLang="en-US" dirty="0"/>
              <a:t>을 못 찾겠다고 나오네요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BoardServiceImpl.java </a:t>
            </a:r>
            <a:r>
              <a:rPr lang="ko-KR" altLang="en-US" dirty="0"/>
              <a:t>파일 위에 </a:t>
            </a:r>
            <a:r>
              <a:rPr lang="en-US" altLang="ko-KR" dirty="0"/>
              <a:t>@Repository</a:t>
            </a:r>
            <a:r>
              <a:rPr lang="ko-KR" altLang="en-US" dirty="0"/>
              <a:t>를 붙여줍니다</a:t>
            </a:r>
            <a:r>
              <a:rPr lang="en-US" altLang="ko-KR" dirty="0"/>
              <a:t>. </a:t>
            </a:r>
          </a:p>
          <a:p>
            <a:pPr marL="342900" indent="-342900">
              <a:buAutoNum type="arabicPeriod"/>
            </a:pPr>
            <a:r>
              <a:rPr lang="ko-KR" altLang="en-US" dirty="0"/>
              <a:t>다시 실행하면 에러가 해결됩니다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06BD17-CAE2-3464-BCAE-0CE4F296B349}"/>
              </a:ext>
            </a:extLst>
          </p:cNvPr>
          <p:cNvSpPr txBox="1"/>
          <p:nvPr/>
        </p:nvSpPr>
        <p:spPr>
          <a:xfrm>
            <a:off x="421640" y="2461458"/>
            <a:ext cx="8143240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rgbClr val="FF0000"/>
                </a:solidFill>
                <a:latin typeface="Consolas" panose="020B0609020204030204" pitchFamily="49" charset="0"/>
              </a:rPr>
              <a:t>Caused by: </a:t>
            </a:r>
            <a:r>
              <a:rPr lang="en-US" altLang="ko-KR" sz="1800" u="sng" dirty="0">
                <a:solidFill>
                  <a:srgbClr val="0066CC"/>
                </a:solidFill>
                <a:latin typeface="Consolas" panose="020B0609020204030204" pitchFamily="49" charset="0"/>
              </a:rPr>
              <a:t>org.springframework.beans.factory.NoSuchBeanDefinitionException</a:t>
            </a:r>
            <a:r>
              <a:rPr lang="en-US" altLang="ko-KR" sz="1800" u="sng" dirty="0">
                <a:solidFill>
                  <a:srgbClr val="FF0000"/>
                </a:solidFill>
                <a:latin typeface="Consolas" panose="020B0609020204030204" pitchFamily="49" charset="0"/>
              </a:rPr>
              <a:t>: No qualifying bean of type '</a:t>
            </a:r>
            <a:r>
              <a:rPr lang="en-US" altLang="ko-KR" sz="1800" u="sng" dirty="0" err="1">
                <a:solidFill>
                  <a:srgbClr val="FF0000"/>
                </a:solidFill>
                <a:latin typeface="Consolas" panose="020B0609020204030204" pitchFamily="49" charset="0"/>
              </a:rPr>
              <a:t>com.nanumsol.www.service.BoardService</a:t>
            </a:r>
            <a:r>
              <a:rPr lang="en-US" altLang="ko-KR" sz="1800" u="sng" dirty="0">
                <a:solidFill>
                  <a:srgbClr val="FF0000"/>
                </a:solidFill>
                <a:latin typeface="Consolas" panose="020B0609020204030204" pitchFamily="49" charset="0"/>
              </a:rPr>
              <a:t>' available: expected at least 1 bean which qualifies as </a:t>
            </a:r>
            <a:r>
              <a:rPr lang="en-US" altLang="ko-KR" sz="1800" u="sng" dirty="0" err="1">
                <a:solidFill>
                  <a:srgbClr val="FF0000"/>
                </a:solidFill>
                <a:latin typeface="Consolas" panose="020B0609020204030204" pitchFamily="49" charset="0"/>
              </a:rPr>
              <a:t>autowire</a:t>
            </a:r>
            <a:r>
              <a:rPr lang="en-US" altLang="ko-KR" sz="1800" u="sng" dirty="0">
                <a:solidFill>
                  <a:srgbClr val="FF0000"/>
                </a:solidFill>
                <a:latin typeface="Consolas" panose="020B0609020204030204" pitchFamily="49" charset="0"/>
              </a:rPr>
              <a:t> candidate. Dependency annotations: {@org.springframework.beans.factory.annotation.Autowired(required=true)}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CA68C4-02A5-C115-C6DF-7CF5D7E1C149}"/>
              </a:ext>
            </a:extLst>
          </p:cNvPr>
          <p:cNvSpPr txBox="1"/>
          <p:nvPr/>
        </p:nvSpPr>
        <p:spPr>
          <a:xfrm>
            <a:off x="543560" y="4998720"/>
            <a:ext cx="1113266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r>
              <a:rPr lang="ko-KR" altLang="en-US" dirty="0"/>
              <a:t>다시 말하지만</a:t>
            </a:r>
            <a:r>
              <a:rPr lang="en-US" altLang="ko-KR" dirty="0"/>
              <a:t>, Bean </a:t>
            </a:r>
            <a:r>
              <a:rPr lang="ko-KR" altLang="en-US" dirty="0"/>
              <a:t>에러를 해결하는 방법은 두가지이다 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@Repository / @Service </a:t>
            </a:r>
            <a:r>
              <a:rPr lang="ko-KR" altLang="en-US" dirty="0"/>
              <a:t>등등</a:t>
            </a:r>
            <a:r>
              <a:rPr lang="en-US" altLang="ko-KR" dirty="0"/>
              <a:t>… </a:t>
            </a:r>
            <a:r>
              <a:rPr lang="en-US" altLang="ko-KR" dirty="0" err="1"/>
              <a:t>Impl</a:t>
            </a:r>
            <a:r>
              <a:rPr lang="en-US" altLang="ko-KR" dirty="0"/>
              <a:t> </a:t>
            </a:r>
            <a:r>
              <a:rPr lang="ko-KR" altLang="en-US" dirty="0"/>
              <a:t>파일 상단에 </a:t>
            </a:r>
            <a:r>
              <a:rPr lang="ko-KR" altLang="en-US" dirty="0" err="1"/>
              <a:t>어노테이션을</a:t>
            </a:r>
            <a:r>
              <a:rPr lang="ko-KR" altLang="en-US" dirty="0"/>
              <a:t> 잘 붙였는지 확인 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root-context</a:t>
            </a:r>
            <a:r>
              <a:rPr lang="ko-KR" altLang="en-US" dirty="0"/>
              <a:t>에서 </a:t>
            </a:r>
            <a:r>
              <a:rPr lang="en-US" altLang="ko-KR" dirty="0"/>
              <a:t>scan</a:t>
            </a:r>
            <a:r>
              <a:rPr lang="ko-KR" altLang="en-US" dirty="0"/>
              <a:t>태그가 있는지 </a:t>
            </a:r>
            <a:r>
              <a:rPr lang="en-US" altLang="ko-KR" dirty="0"/>
              <a:t>/ </a:t>
            </a:r>
            <a:r>
              <a:rPr lang="ko-KR" altLang="en-US" dirty="0"/>
              <a:t>그 경로는 맞는지 확인 </a:t>
            </a:r>
            <a:r>
              <a:rPr lang="en-US" altLang="ko-KR" dirty="0"/>
              <a:t>(scan</a:t>
            </a:r>
            <a:r>
              <a:rPr lang="ko-KR" altLang="en-US" dirty="0"/>
              <a:t>태그는 </a:t>
            </a:r>
            <a:r>
              <a:rPr lang="en-US" altLang="ko-KR" dirty="0" err="1"/>
              <a:t>Dto</a:t>
            </a:r>
            <a:r>
              <a:rPr lang="ko-KR" altLang="en-US" dirty="0"/>
              <a:t>객체의 경로를 잡아주는듯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682939A-8F2C-5805-2514-E2AFBFCEA530}"/>
              </a:ext>
            </a:extLst>
          </p:cNvPr>
          <p:cNvSpPr txBox="1"/>
          <p:nvPr/>
        </p:nvSpPr>
        <p:spPr>
          <a:xfrm>
            <a:off x="257177" y="196946"/>
            <a:ext cx="2803524" cy="830997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</a:rPr>
              <a:t>정보 </a:t>
            </a:r>
            <a:r>
              <a:rPr lang="en-US" altLang="ko-KR" sz="2400" b="1" dirty="0">
                <a:solidFill>
                  <a:schemeClr val="bg1"/>
                </a:solidFill>
              </a:rPr>
              <a:t>insert</a:t>
            </a:r>
          </a:p>
          <a:p>
            <a:pPr algn="ctr"/>
            <a:r>
              <a:rPr lang="en-US" altLang="ko-KR" sz="2400" b="1" dirty="0">
                <a:solidFill>
                  <a:schemeClr val="bg1"/>
                </a:solidFill>
              </a:rPr>
              <a:t>9. Controller</a:t>
            </a:r>
            <a:r>
              <a:rPr lang="ko-KR" altLang="en-US" sz="2400" b="1" dirty="0">
                <a:solidFill>
                  <a:schemeClr val="bg1"/>
                </a:solidFill>
              </a:rPr>
              <a:t> 작성</a:t>
            </a:r>
            <a:endParaRPr lang="en-US" altLang="ko-KR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89954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A5463577-0EC1-2247-C8B9-51A1CE2D33B0}"/>
              </a:ext>
            </a:extLst>
          </p:cNvPr>
          <p:cNvGrpSpPr/>
          <p:nvPr/>
        </p:nvGrpSpPr>
        <p:grpSpPr>
          <a:xfrm>
            <a:off x="470072" y="1465621"/>
            <a:ext cx="11426855" cy="3765744"/>
            <a:chOff x="425101" y="671142"/>
            <a:chExt cx="11426855" cy="3765744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BFF1849D-3591-4994-E2AC-CDCC15ACD498}"/>
                </a:ext>
              </a:extLst>
            </p:cNvPr>
            <p:cNvGrpSpPr/>
            <p:nvPr/>
          </p:nvGrpSpPr>
          <p:grpSpPr>
            <a:xfrm>
              <a:off x="425101" y="671142"/>
              <a:ext cx="5004057" cy="3765744"/>
              <a:chOff x="1505039" y="1230818"/>
              <a:chExt cx="5004057" cy="3765744"/>
            </a:xfrm>
          </p:grpSpPr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F71174A7-E458-0A32-BF27-021D861CD5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505039" y="1230818"/>
                <a:ext cx="5004057" cy="3765744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A0A8B28B-203B-A62D-0686-71A75E2B9FF7}"/>
                  </a:ext>
                </a:extLst>
              </p:cNvPr>
              <p:cNvSpPr/>
              <p:nvPr/>
            </p:nvSpPr>
            <p:spPr>
              <a:xfrm>
                <a:off x="1531880" y="3737536"/>
                <a:ext cx="1739465" cy="739872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01FEAA5-8B0A-CBBE-C481-6DBDCC9C594D}"/>
                </a:ext>
              </a:extLst>
            </p:cNvPr>
            <p:cNvSpPr txBox="1"/>
            <p:nvPr/>
          </p:nvSpPr>
          <p:spPr>
            <a:xfrm>
              <a:off x="6306207" y="1679028"/>
              <a:ext cx="5545749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그리고 </a:t>
              </a:r>
              <a:r>
                <a:rPr lang="en-US" altLang="ko-KR" dirty="0"/>
                <a:t>sts3 </a:t>
              </a:r>
              <a:r>
                <a:rPr lang="ko-KR" altLang="en-US" dirty="0"/>
                <a:t>재부팅 진행</a:t>
              </a:r>
            </a:p>
            <a:p>
              <a:endParaRPr lang="en-US" altLang="ko-KR" dirty="0"/>
            </a:p>
            <a:p>
              <a:r>
                <a:rPr lang="ko-KR" altLang="en-US" dirty="0"/>
                <a:t>그럼 옆 화면처럼 </a:t>
              </a:r>
              <a:r>
                <a:rPr lang="en-US" altLang="ko-KR" dirty="0"/>
                <a:t>Spring MVC Project</a:t>
              </a:r>
              <a:r>
                <a:rPr lang="ko-KR" altLang="en-US" dirty="0"/>
                <a:t>가 보이는 모습</a:t>
              </a:r>
              <a:endParaRPr lang="en-US" altLang="ko-KR" dirty="0"/>
            </a:p>
          </p:txBody>
        </p:sp>
      </p:grpSp>
    </p:spTree>
    <p:extLst>
      <p:ext uri="{BB962C8B-B14F-4D97-AF65-F5344CB8AC3E}">
        <p14:creationId xmlns:p14="http://schemas.microsoft.com/office/powerpoint/2010/main" val="2265740132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19020E-5FBF-CC9D-E242-4B9A43CDF485}"/>
              </a:ext>
            </a:extLst>
          </p:cNvPr>
          <p:cNvSpPr txBox="1"/>
          <p:nvPr/>
        </p:nvSpPr>
        <p:spPr>
          <a:xfrm>
            <a:off x="421640" y="1447800"/>
            <a:ext cx="715772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서버를 실행하면 에러가 발생합니다</a:t>
            </a:r>
            <a:r>
              <a:rPr lang="en-US" altLang="ko-KR" dirty="0"/>
              <a:t>. Bean</a:t>
            </a:r>
            <a:r>
              <a:rPr lang="ko-KR" altLang="en-US" dirty="0"/>
              <a:t>을 못 찾겠다고 나오네요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BoardServiceImpl.java </a:t>
            </a:r>
            <a:r>
              <a:rPr lang="ko-KR" altLang="en-US" dirty="0"/>
              <a:t>파일 위에 </a:t>
            </a:r>
            <a:r>
              <a:rPr lang="en-US" altLang="ko-KR" dirty="0"/>
              <a:t>@Repository</a:t>
            </a:r>
            <a:r>
              <a:rPr lang="ko-KR" altLang="en-US" dirty="0"/>
              <a:t>를 붙여줍니다</a:t>
            </a:r>
            <a:r>
              <a:rPr lang="en-US" altLang="ko-KR" dirty="0"/>
              <a:t>. </a:t>
            </a:r>
          </a:p>
          <a:p>
            <a:pPr marL="342900" indent="-342900">
              <a:buAutoNum type="arabicPeriod"/>
            </a:pPr>
            <a:r>
              <a:rPr lang="ko-KR" altLang="en-US" dirty="0"/>
              <a:t>다시 실행하면 에러가 해결됩니다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C74EC87D-53FC-F2CE-C09D-7614976C14BE}"/>
              </a:ext>
            </a:extLst>
          </p:cNvPr>
          <p:cNvGrpSpPr/>
          <p:nvPr/>
        </p:nvGrpSpPr>
        <p:grpSpPr>
          <a:xfrm>
            <a:off x="488852" y="3613792"/>
            <a:ext cx="9551899" cy="2075874"/>
            <a:chOff x="478692" y="2690462"/>
            <a:chExt cx="9551899" cy="2075874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2B7991B8-6C37-9605-419B-39F310CB14CC}"/>
                </a:ext>
              </a:extLst>
            </p:cNvPr>
            <p:cNvGrpSpPr/>
            <p:nvPr/>
          </p:nvGrpSpPr>
          <p:grpSpPr>
            <a:xfrm>
              <a:off x="478692" y="2690462"/>
              <a:ext cx="3797495" cy="1263715"/>
              <a:chOff x="478692" y="2690462"/>
              <a:chExt cx="3797495" cy="1263715"/>
            </a:xfrm>
          </p:grpSpPr>
          <p:pic>
            <p:nvPicPr>
              <p:cNvPr id="4" name="그림 3">
                <a:extLst>
                  <a:ext uri="{FF2B5EF4-FFF2-40B4-BE49-F238E27FC236}">
                    <a16:creationId xmlns:a16="http://schemas.microsoft.com/office/drawing/2014/main" id="{829CB1A2-EC5A-16E4-550E-095FFED1FC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78692" y="2690462"/>
                <a:ext cx="3797495" cy="1263715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3C389E77-068F-CFA6-E4C1-827E28C12D49}"/>
                  </a:ext>
                </a:extLst>
              </p:cNvPr>
              <p:cNvSpPr/>
              <p:nvPr/>
            </p:nvSpPr>
            <p:spPr>
              <a:xfrm>
                <a:off x="551497" y="2997903"/>
                <a:ext cx="3724690" cy="553017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74487A83-981C-657C-A56E-F66033CE9F91}"/>
                </a:ext>
              </a:extLst>
            </p:cNvPr>
            <p:cNvGrpSpPr/>
            <p:nvPr/>
          </p:nvGrpSpPr>
          <p:grpSpPr>
            <a:xfrm>
              <a:off x="4924929" y="3737583"/>
              <a:ext cx="5105662" cy="1028753"/>
              <a:chOff x="4924929" y="3737583"/>
              <a:chExt cx="5105662" cy="1028753"/>
            </a:xfrm>
          </p:grpSpPr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id="{31CABCFA-9A94-AFAA-7D53-B2427AAE6A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924929" y="3737583"/>
                <a:ext cx="5105662" cy="1028753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76126EC3-6931-FAA8-179A-B9A9368FCD0A}"/>
                  </a:ext>
                </a:extLst>
              </p:cNvPr>
              <p:cNvSpPr/>
              <p:nvPr/>
            </p:nvSpPr>
            <p:spPr>
              <a:xfrm>
                <a:off x="5077776" y="4535547"/>
                <a:ext cx="4952815" cy="178693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cxnSp>
          <p:nvCxnSpPr>
            <p:cNvPr id="14" name="연결선: 꺾임 13">
              <a:extLst>
                <a:ext uri="{FF2B5EF4-FFF2-40B4-BE49-F238E27FC236}">
                  <a16:creationId xmlns:a16="http://schemas.microsoft.com/office/drawing/2014/main" id="{403F7A2E-9338-FAD4-C87E-E47C32AAA3DC}"/>
                </a:ext>
              </a:extLst>
            </p:cNvPr>
            <p:cNvCxnSpPr>
              <a:stCxn id="9" idx="3"/>
              <a:endCxn id="8" idx="0"/>
            </p:cNvCxnSpPr>
            <p:nvPr/>
          </p:nvCxnSpPr>
          <p:spPr>
            <a:xfrm>
              <a:off x="4276187" y="3274412"/>
              <a:ext cx="3201573" cy="463171"/>
            </a:xfrm>
            <a:prstGeom prst="bentConnector2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B18F78FE-7870-FF6A-35A1-C6B6E2E97935}"/>
              </a:ext>
            </a:extLst>
          </p:cNvPr>
          <p:cNvSpPr txBox="1"/>
          <p:nvPr/>
        </p:nvSpPr>
        <p:spPr>
          <a:xfrm>
            <a:off x="257177" y="196946"/>
            <a:ext cx="2803524" cy="830997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</a:rPr>
              <a:t>정보 </a:t>
            </a:r>
            <a:r>
              <a:rPr lang="en-US" altLang="ko-KR" sz="2400" b="1" dirty="0">
                <a:solidFill>
                  <a:schemeClr val="bg1"/>
                </a:solidFill>
              </a:rPr>
              <a:t>insert</a:t>
            </a:r>
          </a:p>
          <a:p>
            <a:pPr algn="ctr"/>
            <a:r>
              <a:rPr lang="en-US" altLang="ko-KR" sz="2400" b="1" dirty="0">
                <a:solidFill>
                  <a:schemeClr val="bg1"/>
                </a:solidFill>
              </a:rPr>
              <a:t>9. Controller</a:t>
            </a:r>
            <a:r>
              <a:rPr lang="ko-KR" altLang="en-US" sz="2400" b="1" dirty="0">
                <a:solidFill>
                  <a:schemeClr val="bg1"/>
                </a:solidFill>
              </a:rPr>
              <a:t> 작성</a:t>
            </a:r>
            <a:endParaRPr lang="en-US" altLang="ko-KR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4629926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383560" y="2767281"/>
            <a:ext cx="5424883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bg1"/>
                </a:solidFill>
              </a:rPr>
              <a:t>정보 </a:t>
            </a:r>
            <a:r>
              <a:rPr lang="en-US" altLang="ko-KR" sz="4000" b="1" dirty="0">
                <a:solidFill>
                  <a:schemeClr val="bg1"/>
                </a:solidFill>
              </a:rPr>
              <a:t>insert</a:t>
            </a:r>
          </a:p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10. </a:t>
            </a:r>
            <a:r>
              <a:rPr lang="ko-KR" altLang="en-US" sz="4000" b="1" dirty="0">
                <a:solidFill>
                  <a:schemeClr val="bg1"/>
                </a:solidFill>
              </a:rPr>
              <a:t>코드 다듬기 </a:t>
            </a:r>
            <a:r>
              <a:rPr lang="en-US" altLang="ko-KR" sz="4000" b="1" dirty="0">
                <a:solidFill>
                  <a:schemeClr val="bg1"/>
                </a:solidFill>
              </a:rPr>
              <a:t>(JSP)</a:t>
            </a:r>
          </a:p>
        </p:txBody>
      </p:sp>
    </p:spTree>
    <p:extLst>
      <p:ext uri="{BB962C8B-B14F-4D97-AF65-F5344CB8AC3E}">
        <p14:creationId xmlns:p14="http://schemas.microsoft.com/office/powerpoint/2010/main" val="1148800710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91C9E4-5EEE-5B19-18C3-50CB61725C7E}"/>
              </a:ext>
            </a:extLst>
          </p:cNvPr>
          <p:cNvSpPr txBox="1"/>
          <p:nvPr/>
        </p:nvSpPr>
        <p:spPr>
          <a:xfrm>
            <a:off x="182881" y="1250990"/>
            <a:ext cx="1014951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 err="1"/>
              <a:t>jsp</a:t>
            </a:r>
            <a:r>
              <a:rPr lang="ko-KR" altLang="en-US" dirty="0"/>
              <a:t>에서 </a:t>
            </a:r>
            <a:r>
              <a:rPr lang="en-US" altLang="ko-KR" dirty="0"/>
              <a:t>form</a:t>
            </a:r>
            <a:r>
              <a:rPr lang="ko-KR" altLang="en-US" dirty="0"/>
              <a:t>태그에 아무런 속성을 부여하지 않으면</a:t>
            </a:r>
            <a:r>
              <a:rPr lang="en-US" altLang="ko-KR" dirty="0"/>
              <a:t>, get </a:t>
            </a:r>
            <a:r>
              <a:rPr lang="ko-KR" altLang="en-US" dirty="0"/>
              <a:t>방식으로 데이터가 전송되어 </a:t>
            </a:r>
            <a:br>
              <a:rPr lang="en-US" altLang="ko-KR" dirty="0"/>
            </a:br>
            <a:r>
              <a:rPr lang="ko-KR" altLang="en-US" dirty="0"/>
              <a:t>데이터 입력 시</a:t>
            </a:r>
            <a:r>
              <a:rPr lang="en-US" altLang="ko-KR" dirty="0"/>
              <a:t>, URL</a:t>
            </a:r>
            <a:r>
              <a:rPr lang="ko-KR" altLang="en-US" dirty="0"/>
              <a:t>에 작성했던 데이터가 보여지게 되고</a:t>
            </a:r>
            <a:r>
              <a:rPr lang="en-US" altLang="ko-KR" dirty="0"/>
              <a:t>, </a:t>
            </a:r>
            <a:r>
              <a:rPr lang="ko-KR" altLang="en-US" dirty="0"/>
              <a:t>이로 인해 보안이 취약해 집니다</a:t>
            </a:r>
            <a:r>
              <a:rPr lang="en-US" altLang="ko-KR" dirty="0"/>
              <a:t>. 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그러니</a:t>
            </a:r>
            <a:r>
              <a:rPr lang="en-US" altLang="ko-KR" dirty="0"/>
              <a:t>, form</a:t>
            </a:r>
            <a:r>
              <a:rPr lang="ko-KR" altLang="en-US" dirty="0"/>
              <a:t>태그에 </a:t>
            </a:r>
            <a:r>
              <a:rPr lang="en-US" altLang="ko-KR" dirty="0"/>
              <a:t>method=“post”</a:t>
            </a:r>
            <a:r>
              <a:rPr lang="ko-KR" altLang="en-US" dirty="0"/>
              <a:t>속성을 부여하여 데이터 전송 방식을 </a:t>
            </a:r>
            <a:r>
              <a:rPr lang="en-US" altLang="ko-KR" dirty="0"/>
              <a:t>post</a:t>
            </a:r>
            <a:r>
              <a:rPr lang="ko-KR" altLang="en-US" dirty="0"/>
              <a:t>로 변경해 줍니다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en-US" altLang="ko-KR" dirty="0"/>
              <a:t>method=“post”</a:t>
            </a:r>
            <a:r>
              <a:rPr lang="ko-KR" altLang="en-US" dirty="0"/>
              <a:t>를 선언하지 않을 경우</a:t>
            </a:r>
            <a:r>
              <a:rPr lang="en-US" altLang="ko-KR" dirty="0"/>
              <a:t>, </a:t>
            </a:r>
            <a:r>
              <a:rPr lang="ko-KR" altLang="en-US" dirty="0"/>
              <a:t>기본 </a:t>
            </a:r>
            <a:r>
              <a:rPr lang="en-US" altLang="ko-KR" dirty="0"/>
              <a:t>method</a:t>
            </a:r>
            <a:r>
              <a:rPr lang="ko-KR" altLang="en-US" dirty="0"/>
              <a:t>는 </a:t>
            </a:r>
            <a:r>
              <a:rPr lang="en-US" altLang="ko-KR" dirty="0"/>
              <a:t>get</a:t>
            </a:r>
            <a:r>
              <a:rPr lang="ko-KR" altLang="en-US" dirty="0"/>
              <a:t>으로 적용됩니다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endParaRPr lang="ko-KR" altLang="en-US" dirty="0"/>
          </a:p>
        </p:txBody>
      </p:sp>
      <p:sp>
        <p:nvSpPr>
          <p:cNvPr id="3" name="곱하기 기호 2">
            <a:extLst>
              <a:ext uri="{FF2B5EF4-FFF2-40B4-BE49-F238E27FC236}">
                <a16:creationId xmlns:a16="http://schemas.microsoft.com/office/drawing/2014/main" id="{B4DDB97A-B1D4-1202-EA3B-C0DCAAF28F5B}"/>
              </a:ext>
            </a:extLst>
          </p:cNvPr>
          <p:cNvSpPr/>
          <p:nvPr/>
        </p:nvSpPr>
        <p:spPr>
          <a:xfrm>
            <a:off x="54767" y="2976104"/>
            <a:ext cx="497840" cy="418402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068DE36-4728-F3BE-D3EE-4DB090121428}"/>
              </a:ext>
            </a:extLst>
          </p:cNvPr>
          <p:cNvGrpSpPr/>
          <p:nvPr/>
        </p:nvGrpSpPr>
        <p:grpSpPr>
          <a:xfrm>
            <a:off x="7091680" y="3042255"/>
            <a:ext cx="264160" cy="286099"/>
            <a:chOff x="6044709" y="2678431"/>
            <a:chExt cx="264160" cy="286099"/>
          </a:xfrm>
        </p:grpSpPr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0F89C021-FA5A-F849-0E3C-40CF68160D76}"/>
                </a:ext>
              </a:extLst>
            </p:cNvPr>
            <p:cNvSpPr/>
            <p:nvPr/>
          </p:nvSpPr>
          <p:spPr>
            <a:xfrm>
              <a:off x="6044709" y="2678431"/>
              <a:ext cx="264160" cy="286099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15DEA3C6-5037-E471-5211-8C1574BF9C0C}"/>
                </a:ext>
              </a:extLst>
            </p:cNvPr>
            <p:cNvSpPr/>
            <p:nvPr/>
          </p:nvSpPr>
          <p:spPr>
            <a:xfrm>
              <a:off x="6112302" y="2751638"/>
              <a:ext cx="128973" cy="13968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C9ECF539-C234-672F-1815-FD1221DD6703}"/>
              </a:ext>
            </a:extLst>
          </p:cNvPr>
          <p:cNvGrpSpPr/>
          <p:nvPr/>
        </p:nvGrpSpPr>
        <p:grpSpPr>
          <a:xfrm>
            <a:off x="248920" y="3288396"/>
            <a:ext cx="11760199" cy="3390525"/>
            <a:chOff x="248920" y="2892156"/>
            <a:chExt cx="11760199" cy="3390525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A416D720-E67B-A463-0021-DE7DA7F0B7A3}"/>
                </a:ext>
              </a:extLst>
            </p:cNvPr>
            <p:cNvGrpSpPr/>
            <p:nvPr/>
          </p:nvGrpSpPr>
          <p:grpSpPr>
            <a:xfrm>
              <a:off x="248920" y="2892156"/>
              <a:ext cx="11760199" cy="3390525"/>
              <a:chOff x="818993" y="2978575"/>
              <a:chExt cx="11760199" cy="3390525"/>
            </a:xfrm>
          </p:grpSpPr>
          <p:grpSp>
            <p:nvGrpSpPr>
              <p:cNvPr id="7" name="그룹 6">
                <a:extLst>
                  <a:ext uri="{FF2B5EF4-FFF2-40B4-BE49-F238E27FC236}">
                    <a16:creationId xmlns:a16="http://schemas.microsoft.com/office/drawing/2014/main" id="{853514E4-D607-290D-EB53-7D264F1F895B}"/>
                  </a:ext>
                </a:extLst>
              </p:cNvPr>
              <p:cNvGrpSpPr/>
              <p:nvPr/>
            </p:nvGrpSpPr>
            <p:grpSpPr>
              <a:xfrm>
                <a:off x="818993" y="4400499"/>
                <a:ext cx="6083613" cy="1968601"/>
                <a:chOff x="1824833" y="3785819"/>
                <a:chExt cx="6083613" cy="1968601"/>
              </a:xfrm>
            </p:grpSpPr>
            <p:pic>
              <p:nvPicPr>
                <p:cNvPr id="4" name="그림 3">
                  <a:extLst>
                    <a:ext uri="{FF2B5EF4-FFF2-40B4-BE49-F238E27FC236}">
                      <a16:creationId xmlns:a16="http://schemas.microsoft.com/office/drawing/2014/main" id="{4885CB94-D324-9A65-F019-B08E5A6A593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824833" y="3785819"/>
                  <a:ext cx="6083613" cy="1968601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sp>
              <p:nvSpPr>
                <p:cNvPr id="6" name="직사각형 5">
                  <a:extLst>
                    <a:ext uri="{FF2B5EF4-FFF2-40B4-BE49-F238E27FC236}">
                      <a16:creationId xmlns:a16="http://schemas.microsoft.com/office/drawing/2014/main" id="{DEF75943-876C-F07D-365E-34B94F49D8AF}"/>
                    </a:ext>
                  </a:extLst>
                </p:cNvPr>
                <p:cNvSpPr/>
                <p:nvPr/>
              </p:nvSpPr>
              <p:spPr>
                <a:xfrm>
                  <a:off x="2832416" y="3785819"/>
                  <a:ext cx="5031423" cy="242621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B288A45-1821-5760-3729-EFAC728B3215}"/>
                  </a:ext>
                </a:extLst>
              </p:cNvPr>
              <p:cNvSpPr txBox="1"/>
              <p:nvPr/>
            </p:nvSpPr>
            <p:spPr>
              <a:xfrm>
                <a:off x="873760" y="3055473"/>
                <a:ext cx="3357880" cy="73866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US" altLang="ko-KR" sz="14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</a:t>
                </a:r>
                <a:r>
                  <a:rPr lang="en-US" altLang="ko-KR" sz="140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form </a:t>
                </a:r>
                <a:r>
                  <a:rPr lang="en-US" altLang="ko-KR" sz="1400" dirty="0">
                    <a:solidFill>
                      <a:srgbClr val="7F007F"/>
                    </a:solidFill>
                    <a:latin typeface="Consolas" panose="020B0609020204030204" pitchFamily="49" charset="0"/>
                  </a:rPr>
                  <a:t>action</a:t>
                </a:r>
                <a:r>
                  <a:rPr lang="en-US" altLang="ko-KR" sz="14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=</a:t>
                </a:r>
                <a:r>
                  <a:rPr lang="en-US" altLang="ko-KR" sz="1400" i="1" dirty="0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"</a:t>
                </a:r>
                <a:r>
                  <a:rPr lang="en-US" altLang="ko-KR" sz="1400" i="1" dirty="0" err="1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empDataInsert</a:t>
                </a:r>
                <a:r>
                  <a:rPr lang="en-US" altLang="ko-KR" sz="1400" i="1" dirty="0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“ </a:t>
                </a:r>
                <a:r>
                  <a:rPr lang="en-US" altLang="ko-KR" sz="1400" i="1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</a:p>
              <a:p>
                <a:r>
                  <a:rPr lang="en-US" altLang="ko-KR" sz="1400" i="1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	</a:t>
                </a:r>
                <a:r>
                  <a:rPr lang="en-US" altLang="ko-KR" sz="14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</a:t>
                </a:r>
                <a:r>
                  <a:rPr lang="en-US" altLang="ko-KR" sz="140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input </a:t>
                </a:r>
                <a:r>
                  <a:rPr lang="en-US" altLang="ko-KR" sz="1400" dirty="0">
                    <a:solidFill>
                      <a:srgbClr val="7F007F"/>
                    </a:solidFill>
                    <a:latin typeface="Consolas" panose="020B0609020204030204" pitchFamily="49" charset="0"/>
                  </a:rPr>
                  <a:t>type</a:t>
                </a:r>
                <a:r>
                  <a:rPr lang="en-US" altLang="ko-KR" sz="14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=</a:t>
                </a:r>
                <a:r>
                  <a:rPr lang="en-US" altLang="ko-KR" sz="1400" i="1" dirty="0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"submit"</a:t>
                </a:r>
                <a:r>
                  <a:rPr lang="en-US" altLang="ko-KR" sz="1400" i="1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</a:p>
              <a:p>
                <a:r>
                  <a:rPr lang="en-US" altLang="ko-KR" sz="14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&lt;/</a:t>
                </a:r>
                <a:r>
                  <a:rPr lang="en-US" altLang="ko-KR" sz="140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form</a:t>
                </a:r>
                <a:r>
                  <a:rPr lang="en-US" altLang="ko-KR" sz="14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  <a:endParaRPr lang="ko-KR" altLang="en-US" sz="1400" dirty="0"/>
              </a:p>
            </p:txBody>
          </p:sp>
          <p:sp>
            <p:nvSpPr>
              <p:cNvPr id="10" name="화살표: 아래쪽 9">
                <a:extLst>
                  <a:ext uri="{FF2B5EF4-FFF2-40B4-BE49-F238E27FC236}">
                    <a16:creationId xmlns:a16="http://schemas.microsoft.com/office/drawing/2014/main" id="{B3508796-1F34-A645-E63F-7DF5D7130C80}"/>
                  </a:ext>
                </a:extLst>
              </p:cNvPr>
              <p:cNvSpPr/>
              <p:nvPr/>
            </p:nvSpPr>
            <p:spPr>
              <a:xfrm>
                <a:off x="1905000" y="3940552"/>
                <a:ext cx="355600" cy="294640"/>
              </a:xfrm>
              <a:prstGeom prst="down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5438F0C-2FEF-6DB6-3224-5D917378121A}"/>
                  </a:ext>
                </a:extLst>
              </p:cNvPr>
              <p:cNvSpPr txBox="1"/>
              <p:nvPr/>
            </p:nvSpPr>
            <p:spPr>
              <a:xfrm>
                <a:off x="7885273" y="2978575"/>
                <a:ext cx="4693919" cy="73866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US" altLang="ko-KR" sz="14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</a:t>
                </a:r>
                <a:r>
                  <a:rPr lang="en-US" altLang="ko-KR" sz="140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form </a:t>
                </a:r>
                <a:r>
                  <a:rPr lang="en-US" altLang="ko-KR" sz="1400" dirty="0">
                    <a:solidFill>
                      <a:srgbClr val="7F007F"/>
                    </a:solidFill>
                    <a:latin typeface="Consolas" panose="020B0609020204030204" pitchFamily="49" charset="0"/>
                  </a:rPr>
                  <a:t>action</a:t>
                </a:r>
                <a:r>
                  <a:rPr lang="en-US" altLang="ko-KR" sz="14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=</a:t>
                </a:r>
                <a:r>
                  <a:rPr lang="en-US" altLang="ko-KR" sz="1400" i="1" dirty="0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"</a:t>
                </a:r>
                <a:r>
                  <a:rPr lang="en-US" altLang="ko-KR" sz="1400" i="1" dirty="0" err="1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empDataInsert</a:t>
                </a:r>
                <a:r>
                  <a:rPr lang="en-US" altLang="ko-KR" sz="1400" i="1" dirty="0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“ method=“post” </a:t>
                </a:r>
                <a:r>
                  <a:rPr lang="en-US" altLang="ko-KR" sz="1400" i="1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</a:p>
              <a:p>
                <a:r>
                  <a:rPr lang="en-US" altLang="ko-KR" sz="1400" i="1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	</a:t>
                </a:r>
                <a:r>
                  <a:rPr lang="en-US" altLang="ko-KR" sz="14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</a:t>
                </a:r>
                <a:r>
                  <a:rPr lang="en-US" altLang="ko-KR" sz="140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input </a:t>
                </a:r>
                <a:r>
                  <a:rPr lang="en-US" altLang="ko-KR" sz="1400" dirty="0">
                    <a:solidFill>
                      <a:srgbClr val="7F007F"/>
                    </a:solidFill>
                    <a:latin typeface="Consolas" panose="020B0609020204030204" pitchFamily="49" charset="0"/>
                  </a:rPr>
                  <a:t>type</a:t>
                </a:r>
                <a:r>
                  <a:rPr lang="en-US" altLang="ko-KR" sz="14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=</a:t>
                </a:r>
                <a:r>
                  <a:rPr lang="en-US" altLang="ko-KR" sz="1400" i="1" dirty="0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"submit"</a:t>
                </a:r>
                <a:r>
                  <a:rPr lang="en-US" altLang="ko-KR" sz="1400" i="1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</a:p>
              <a:p>
                <a:r>
                  <a:rPr lang="en-US" altLang="ko-KR" sz="14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&lt;/</a:t>
                </a:r>
                <a:r>
                  <a:rPr lang="en-US" altLang="ko-KR" sz="140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form</a:t>
                </a:r>
                <a:r>
                  <a:rPr lang="en-US" altLang="ko-KR" sz="14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  <a:endParaRPr lang="ko-KR" altLang="en-US" sz="1400" dirty="0"/>
              </a:p>
            </p:txBody>
          </p:sp>
          <p:sp>
            <p:nvSpPr>
              <p:cNvPr id="20" name="화살표: 아래쪽 19">
                <a:extLst>
                  <a:ext uri="{FF2B5EF4-FFF2-40B4-BE49-F238E27FC236}">
                    <a16:creationId xmlns:a16="http://schemas.microsoft.com/office/drawing/2014/main" id="{BAFF921B-A54A-A521-EEC8-FA39B4A74FB3}"/>
                  </a:ext>
                </a:extLst>
              </p:cNvPr>
              <p:cNvSpPr/>
              <p:nvPr/>
            </p:nvSpPr>
            <p:spPr>
              <a:xfrm>
                <a:off x="10450672" y="3842437"/>
                <a:ext cx="355600" cy="294640"/>
              </a:xfrm>
              <a:prstGeom prst="down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DC8C90B9-25A4-0ED5-0A94-EC05CC86B909}"/>
                </a:ext>
              </a:extLst>
            </p:cNvPr>
            <p:cNvGrpSpPr/>
            <p:nvPr/>
          </p:nvGrpSpPr>
          <p:grpSpPr>
            <a:xfrm>
              <a:off x="8620255" y="4175857"/>
              <a:ext cx="2667137" cy="1816193"/>
              <a:chOff x="7485311" y="4060143"/>
              <a:chExt cx="2667137" cy="1816193"/>
            </a:xfrm>
          </p:grpSpPr>
          <p:pic>
            <p:nvPicPr>
              <p:cNvPr id="17" name="그림 16">
                <a:extLst>
                  <a:ext uri="{FF2B5EF4-FFF2-40B4-BE49-F238E27FC236}">
                    <a16:creationId xmlns:a16="http://schemas.microsoft.com/office/drawing/2014/main" id="{6CBADC69-D9CA-DC92-23E8-DC0950A41D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485311" y="4060143"/>
                <a:ext cx="2667137" cy="1816193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4593F0AB-406A-A620-4BB3-33FBBCBD0CA5}"/>
                  </a:ext>
                </a:extLst>
              </p:cNvPr>
              <p:cNvSpPr/>
              <p:nvPr/>
            </p:nvSpPr>
            <p:spPr>
              <a:xfrm>
                <a:off x="8571703" y="4077845"/>
                <a:ext cx="1537497" cy="236236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662D1D15-99B5-B15D-5EC2-861DF361E08D}"/>
              </a:ext>
            </a:extLst>
          </p:cNvPr>
          <p:cNvSpPr txBox="1"/>
          <p:nvPr/>
        </p:nvSpPr>
        <p:spPr>
          <a:xfrm>
            <a:off x="125139" y="136913"/>
            <a:ext cx="3328155" cy="830997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</a:rPr>
              <a:t>정보 </a:t>
            </a:r>
            <a:r>
              <a:rPr lang="en-US" altLang="ko-KR" sz="2400" b="1" dirty="0">
                <a:solidFill>
                  <a:schemeClr val="bg1"/>
                </a:solidFill>
              </a:rPr>
              <a:t>insert</a:t>
            </a:r>
          </a:p>
          <a:p>
            <a:pPr algn="ctr"/>
            <a:r>
              <a:rPr lang="en-US" altLang="ko-KR" sz="2400" b="1" dirty="0">
                <a:solidFill>
                  <a:schemeClr val="bg1"/>
                </a:solidFill>
              </a:rPr>
              <a:t>10. </a:t>
            </a:r>
            <a:r>
              <a:rPr lang="ko-KR" altLang="en-US" sz="2400" b="1" dirty="0">
                <a:solidFill>
                  <a:schemeClr val="bg1"/>
                </a:solidFill>
              </a:rPr>
              <a:t>코드 다듬기 </a:t>
            </a:r>
            <a:r>
              <a:rPr lang="en-US" altLang="ko-KR" sz="2400" b="1" dirty="0">
                <a:solidFill>
                  <a:schemeClr val="bg1"/>
                </a:solidFill>
              </a:rPr>
              <a:t>(JSP)</a:t>
            </a:r>
          </a:p>
        </p:txBody>
      </p:sp>
    </p:spTree>
    <p:extLst>
      <p:ext uri="{BB962C8B-B14F-4D97-AF65-F5344CB8AC3E}">
        <p14:creationId xmlns:p14="http://schemas.microsoft.com/office/powerpoint/2010/main" val="1635620211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91C9E4-5EEE-5B19-18C3-50CB61725C7E}"/>
              </a:ext>
            </a:extLst>
          </p:cNvPr>
          <p:cNvSpPr txBox="1"/>
          <p:nvPr/>
        </p:nvSpPr>
        <p:spPr>
          <a:xfrm>
            <a:off x="168395" y="1433870"/>
            <a:ext cx="924432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dirty="0"/>
              <a:t>데이터 삽입과 같은 중요 정보가 전송될 때에는 </a:t>
            </a:r>
            <a:r>
              <a:rPr lang="en-US" altLang="ko-KR" dirty="0"/>
              <a:t>method </a:t>
            </a:r>
            <a:r>
              <a:rPr lang="ko-KR" altLang="en-US" dirty="0"/>
              <a:t>전송 방식을 </a:t>
            </a:r>
            <a:r>
              <a:rPr lang="en-US" altLang="ko-KR" dirty="0"/>
              <a:t>Post</a:t>
            </a:r>
            <a:r>
              <a:rPr lang="ko-KR" altLang="en-US" dirty="0"/>
              <a:t>로 설정합니다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9FD64C-E946-52ED-72EC-E9463080DEF7}"/>
              </a:ext>
            </a:extLst>
          </p:cNvPr>
          <p:cNvSpPr txBox="1"/>
          <p:nvPr/>
        </p:nvSpPr>
        <p:spPr>
          <a:xfrm>
            <a:off x="125139" y="136913"/>
            <a:ext cx="3328155" cy="830997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</a:rPr>
              <a:t>정보 </a:t>
            </a:r>
            <a:r>
              <a:rPr lang="en-US" altLang="ko-KR" sz="2400" b="1" dirty="0">
                <a:solidFill>
                  <a:schemeClr val="bg1"/>
                </a:solidFill>
              </a:rPr>
              <a:t>insert</a:t>
            </a:r>
          </a:p>
          <a:p>
            <a:pPr algn="ctr"/>
            <a:r>
              <a:rPr lang="en-US" altLang="ko-KR" sz="2400" b="1" dirty="0">
                <a:solidFill>
                  <a:schemeClr val="bg1"/>
                </a:solidFill>
              </a:rPr>
              <a:t>10. </a:t>
            </a:r>
            <a:r>
              <a:rPr lang="ko-KR" altLang="en-US" sz="2400" b="1" dirty="0">
                <a:solidFill>
                  <a:schemeClr val="bg1"/>
                </a:solidFill>
              </a:rPr>
              <a:t>코드 다듬기 </a:t>
            </a:r>
            <a:r>
              <a:rPr lang="en-US" altLang="ko-KR" sz="2400" b="1" dirty="0">
                <a:solidFill>
                  <a:schemeClr val="bg1"/>
                </a:solidFill>
              </a:rPr>
              <a:t>(JSP)</a:t>
            </a:r>
          </a:p>
        </p:txBody>
      </p:sp>
    </p:spTree>
    <p:extLst>
      <p:ext uri="{BB962C8B-B14F-4D97-AF65-F5344CB8AC3E}">
        <p14:creationId xmlns:p14="http://schemas.microsoft.com/office/powerpoint/2010/main" val="3090654259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619283" y="2767281"/>
            <a:ext cx="6953442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bg1"/>
                </a:solidFill>
              </a:rPr>
              <a:t>정보 </a:t>
            </a:r>
            <a:r>
              <a:rPr lang="en-US" altLang="ko-KR" sz="4000" b="1" dirty="0">
                <a:solidFill>
                  <a:schemeClr val="bg1"/>
                </a:solidFill>
              </a:rPr>
              <a:t>insert</a:t>
            </a:r>
          </a:p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11. </a:t>
            </a:r>
            <a:r>
              <a:rPr lang="ko-KR" altLang="en-US" sz="4000" b="1" dirty="0">
                <a:solidFill>
                  <a:schemeClr val="bg1"/>
                </a:solidFill>
              </a:rPr>
              <a:t>코드 다듬기 </a:t>
            </a:r>
            <a:r>
              <a:rPr lang="en-US" altLang="ko-KR" sz="4000" b="1" dirty="0">
                <a:solidFill>
                  <a:schemeClr val="bg1"/>
                </a:solidFill>
              </a:rPr>
              <a:t>(Controller)</a:t>
            </a:r>
          </a:p>
        </p:txBody>
      </p:sp>
    </p:spTree>
    <p:extLst>
      <p:ext uri="{BB962C8B-B14F-4D97-AF65-F5344CB8AC3E}">
        <p14:creationId xmlns:p14="http://schemas.microsoft.com/office/powerpoint/2010/main" val="2251434900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91C9E4-5EEE-5B19-18C3-50CB61725C7E}"/>
              </a:ext>
            </a:extLst>
          </p:cNvPr>
          <p:cNvSpPr txBox="1"/>
          <p:nvPr/>
        </p:nvSpPr>
        <p:spPr>
          <a:xfrm>
            <a:off x="193040" y="1145961"/>
            <a:ext cx="1109848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/>
              <a:t>Controller</a:t>
            </a:r>
            <a:r>
              <a:rPr lang="ko-KR" altLang="en-US" dirty="0"/>
              <a:t>에서 </a:t>
            </a:r>
            <a:r>
              <a:rPr lang="en-US" altLang="ko-KR" dirty="0"/>
              <a:t>@RequestMapping </a:t>
            </a:r>
            <a:r>
              <a:rPr lang="ko-KR" altLang="en-US" dirty="0"/>
              <a:t>부분을 </a:t>
            </a:r>
            <a:r>
              <a:rPr lang="en-US" altLang="ko-KR" dirty="0"/>
              <a:t>@GetMapping </a:t>
            </a:r>
            <a:r>
              <a:rPr lang="ko-KR" altLang="en-US" dirty="0"/>
              <a:t>혹은 </a:t>
            </a:r>
            <a:r>
              <a:rPr lang="en-US" altLang="ko-KR" dirty="0"/>
              <a:t>@PostMapping </a:t>
            </a:r>
            <a:r>
              <a:rPr lang="ko-KR" altLang="en-US" dirty="0"/>
              <a:t>으로 변경해 줄 겁니다</a:t>
            </a:r>
            <a:r>
              <a:rPr lang="en-US" altLang="ko-KR" dirty="0"/>
              <a:t>. </a:t>
            </a:r>
          </a:p>
          <a:p>
            <a:pPr marL="342900" indent="-342900">
              <a:buAutoNum type="arabicPeriod"/>
            </a:pPr>
            <a:r>
              <a:rPr lang="en-US" altLang="ko-KR" dirty="0"/>
              <a:t>@GetMapping = </a:t>
            </a:r>
            <a:r>
              <a:rPr lang="ko-KR" altLang="en-US" dirty="0"/>
              <a:t> </a:t>
            </a:r>
            <a:r>
              <a:rPr lang="en-US" altLang="ko-KR" dirty="0"/>
              <a:t>Get</a:t>
            </a:r>
            <a:r>
              <a:rPr lang="ko-KR" altLang="en-US" dirty="0"/>
              <a:t>방식의 데이터 전송만을 허용 합니다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@PostMapping = Post</a:t>
            </a:r>
            <a:r>
              <a:rPr lang="ko-KR" altLang="en-US" dirty="0"/>
              <a:t>방식의 데이터 전송만을 허용 합니다 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CCC1DFA2-5AF8-E389-7773-DDFF10E186EE}"/>
              </a:ext>
            </a:extLst>
          </p:cNvPr>
          <p:cNvGrpSpPr/>
          <p:nvPr/>
        </p:nvGrpSpPr>
        <p:grpSpPr>
          <a:xfrm>
            <a:off x="330200" y="2777311"/>
            <a:ext cx="6096000" cy="3158248"/>
            <a:chOff x="355600" y="2228671"/>
            <a:chExt cx="6096000" cy="315824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B521129-2B10-406F-38AC-CA1CBCA2BEF4}"/>
                </a:ext>
              </a:extLst>
            </p:cNvPr>
            <p:cNvSpPr txBox="1"/>
            <p:nvPr/>
          </p:nvSpPr>
          <p:spPr>
            <a:xfrm>
              <a:off x="355600" y="4186590"/>
              <a:ext cx="5999480" cy="120032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l"/>
              <a:r>
                <a:rPr lang="en-US" altLang="ko-KR" sz="1200" dirty="0">
                  <a:solidFill>
                    <a:srgbClr val="646464"/>
                  </a:solidFill>
                  <a:latin typeface="Consolas" panose="020B0609020204030204" pitchFamily="49" charset="0"/>
                </a:rPr>
                <a:t>@PostMapping</a:t>
              </a:r>
              <a:r>
                <a:rPr lang="en-US" altLang="ko-KR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(</a:t>
              </a:r>
              <a:r>
                <a:rPr lang="en-US" altLang="ko-KR" sz="1200" dirty="0">
                  <a:solidFill>
                    <a:srgbClr val="2A00FF"/>
                  </a:solidFill>
                  <a:latin typeface="Consolas" panose="020B0609020204030204" pitchFamily="49" charset="0"/>
                </a:rPr>
                <a:t>"empDataInsert"</a:t>
              </a:r>
              <a:r>
                <a:rPr lang="en-US" altLang="ko-KR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)</a:t>
              </a:r>
            </a:p>
            <a:p>
              <a:pPr algn="l"/>
              <a:r>
                <a:rPr lang="en-US" altLang="ko-KR" sz="12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//</a:t>
              </a:r>
              <a:r>
                <a:rPr lang="ko-KR" altLang="en-US" sz="12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사용자에게 </a:t>
              </a:r>
              <a:r>
                <a:rPr lang="ko-KR" altLang="en-US" sz="1200" dirty="0" err="1">
                  <a:solidFill>
                    <a:srgbClr val="3F7F5F"/>
                  </a:solidFill>
                  <a:latin typeface="Consolas" panose="020B0609020204030204" pitchFamily="49" charset="0"/>
                </a:rPr>
                <a:t>입력받을</a:t>
              </a:r>
              <a:r>
                <a:rPr lang="ko-KR" altLang="en-US" sz="12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 변수를 매개변수로 </a:t>
              </a:r>
              <a:r>
                <a:rPr lang="ko-KR" altLang="en-US" sz="1200" dirty="0" err="1">
                  <a:solidFill>
                    <a:srgbClr val="3F7F5F"/>
                  </a:solidFill>
                  <a:latin typeface="Consolas" panose="020B0609020204030204" pitchFamily="49" charset="0"/>
                </a:rPr>
                <a:t>넣어줌</a:t>
              </a:r>
              <a:r>
                <a:rPr lang="ko-KR" altLang="en-US" sz="12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 </a:t>
              </a:r>
            </a:p>
            <a:p>
              <a:pPr algn="l"/>
              <a:r>
                <a:rPr lang="en-US" altLang="ko-KR" sz="12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public</a:t>
              </a:r>
              <a:r>
                <a:rPr lang="en-US" altLang="ko-KR" sz="12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String </a:t>
              </a:r>
              <a:r>
                <a:rPr lang="en-US" altLang="ko-KR" sz="1200" b="1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empDataInsert</a:t>
              </a:r>
              <a:r>
                <a:rPr lang="en-US" altLang="ko-KR" sz="12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(</a:t>
              </a:r>
              <a:r>
                <a:rPr lang="en-US" altLang="ko-KR" sz="1200" b="1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BoardDto</a:t>
              </a:r>
              <a:r>
                <a:rPr lang="en-US" altLang="ko-KR" sz="12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1200" b="1" dirty="0" err="1">
                  <a:solidFill>
                    <a:srgbClr val="6A3E3E"/>
                  </a:solidFill>
                  <a:latin typeface="Consolas" panose="020B0609020204030204" pitchFamily="49" charset="0"/>
                </a:rPr>
                <a:t>boardDto</a:t>
              </a:r>
              <a:r>
                <a:rPr lang="en-US" altLang="ko-KR" sz="12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) </a:t>
              </a:r>
              <a:r>
                <a:rPr lang="en-US" altLang="ko-KR" sz="12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throws</a:t>
              </a:r>
              <a:r>
                <a:rPr lang="en-US" altLang="ko-KR" sz="12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Exception {</a:t>
              </a:r>
            </a:p>
            <a:p>
              <a:pPr algn="l"/>
              <a:r>
                <a:rPr lang="en-US" altLang="ko-KR" sz="1200" dirty="0" err="1">
                  <a:solidFill>
                    <a:srgbClr val="0000C0"/>
                  </a:solidFill>
                  <a:latin typeface="Consolas" panose="020B0609020204030204" pitchFamily="49" charset="0"/>
                </a:rPr>
                <a:t>boardService</a:t>
              </a:r>
              <a:r>
                <a:rPr lang="en-US" altLang="ko-KR" sz="120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.empDataInsert</a:t>
              </a:r>
              <a:r>
                <a:rPr lang="en-US" altLang="ko-KR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(</a:t>
              </a:r>
              <a:r>
                <a:rPr lang="en-US" altLang="ko-KR" sz="1200" dirty="0" err="1">
                  <a:solidFill>
                    <a:srgbClr val="6A3E3E"/>
                  </a:solidFill>
                  <a:latin typeface="Consolas" panose="020B0609020204030204" pitchFamily="49" charset="0"/>
                </a:rPr>
                <a:t>boardDto</a:t>
              </a:r>
              <a:r>
                <a:rPr lang="en-US" altLang="ko-KR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);</a:t>
              </a:r>
            </a:p>
            <a:p>
              <a:pPr algn="l"/>
              <a:r>
                <a:rPr lang="en-US" altLang="ko-KR" sz="12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return</a:t>
              </a:r>
              <a:r>
                <a:rPr lang="en-US" altLang="ko-KR" sz="12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1200" b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"emp/</a:t>
              </a:r>
              <a:r>
                <a:rPr lang="en-US" altLang="ko-KR" sz="1200" b="1" dirty="0" err="1">
                  <a:solidFill>
                    <a:srgbClr val="2A00FF"/>
                  </a:solidFill>
                  <a:latin typeface="Consolas" panose="020B0609020204030204" pitchFamily="49" charset="0"/>
                </a:rPr>
                <a:t>empBoard</a:t>
              </a:r>
              <a:r>
                <a:rPr lang="en-US" altLang="ko-KR" sz="1200" b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12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;</a:t>
              </a:r>
            </a:p>
            <a:p>
              <a:pPr algn="l"/>
              <a:r>
                <a:rPr lang="en-US" altLang="ko-KR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}</a:t>
              </a:r>
              <a:endParaRPr lang="ko-KR" altLang="en-US" sz="1200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CEC9CF0-4BC4-6F5A-57B5-455004ABFC76}"/>
                </a:ext>
              </a:extLst>
            </p:cNvPr>
            <p:cNvSpPr txBox="1"/>
            <p:nvPr/>
          </p:nvSpPr>
          <p:spPr>
            <a:xfrm>
              <a:off x="355600" y="2228671"/>
              <a:ext cx="6096000" cy="120032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l"/>
              <a:r>
                <a:rPr lang="en-US" altLang="ko-KR" sz="1200" dirty="0">
                  <a:solidFill>
                    <a:srgbClr val="646464"/>
                  </a:solidFill>
                  <a:latin typeface="Consolas" panose="020B0609020204030204" pitchFamily="49" charset="0"/>
                </a:rPr>
                <a:t>@RequestMapping</a:t>
              </a:r>
              <a:r>
                <a:rPr lang="en-US" altLang="ko-KR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(</a:t>
              </a:r>
              <a:r>
                <a:rPr lang="en-US" altLang="ko-KR" sz="1200" dirty="0">
                  <a:solidFill>
                    <a:srgbClr val="2A00FF"/>
                  </a:solidFill>
                  <a:latin typeface="Consolas" panose="020B0609020204030204" pitchFamily="49" charset="0"/>
                </a:rPr>
                <a:t>"empDataInsert"</a:t>
              </a:r>
              <a:r>
                <a:rPr lang="en-US" altLang="ko-KR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)</a:t>
              </a:r>
            </a:p>
            <a:p>
              <a:pPr algn="l"/>
              <a:r>
                <a:rPr lang="en-US" altLang="ko-KR" sz="12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//</a:t>
              </a:r>
              <a:r>
                <a:rPr lang="ko-KR" altLang="en-US" sz="12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사용자에게 </a:t>
              </a:r>
              <a:r>
                <a:rPr lang="ko-KR" altLang="en-US" sz="1200" dirty="0" err="1">
                  <a:solidFill>
                    <a:srgbClr val="3F7F5F"/>
                  </a:solidFill>
                  <a:latin typeface="Consolas" panose="020B0609020204030204" pitchFamily="49" charset="0"/>
                </a:rPr>
                <a:t>입력받을</a:t>
              </a:r>
              <a:r>
                <a:rPr lang="ko-KR" altLang="en-US" sz="12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 변수를 매개변수로 </a:t>
              </a:r>
              <a:r>
                <a:rPr lang="ko-KR" altLang="en-US" sz="1200" dirty="0" err="1">
                  <a:solidFill>
                    <a:srgbClr val="3F7F5F"/>
                  </a:solidFill>
                  <a:latin typeface="Consolas" panose="020B0609020204030204" pitchFamily="49" charset="0"/>
                </a:rPr>
                <a:t>넣어줌</a:t>
              </a:r>
              <a:r>
                <a:rPr lang="ko-KR" altLang="en-US" sz="12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 </a:t>
              </a:r>
            </a:p>
            <a:p>
              <a:pPr algn="l"/>
              <a:r>
                <a:rPr lang="en-US" altLang="ko-KR" sz="12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public</a:t>
              </a:r>
              <a:r>
                <a:rPr lang="en-US" altLang="ko-KR" sz="12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String </a:t>
              </a:r>
              <a:r>
                <a:rPr lang="en-US" altLang="ko-KR" sz="1200" b="1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empDataInsert</a:t>
              </a:r>
              <a:r>
                <a:rPr lang="en-US" altLang="ko-KR" sz="12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(</a:t>
              </a:r>
              <a:r>
                <a:rPr lang="en-US" altLang="ko-KR" sz="1200" b="1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BoardDto</a:t>
              </a:r>
              <a:r>
                <a:rPr lang="en-US" altLang="ko-KR" sz="12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1200" b="1" dirty="0" err="1">
                  <a:solidFill>
                    <a:srgbClr val="6A3E3E"/>
                  </a:solidFill>
                  <a:latin typeface="Consolas" panose="020B0609020204030204" pitchFamily="49" charset="0"/>
                </a:rPr>
                <a:t>boardDto</a:t>
              </a:r>
              <a:r>
                <a:rPr lang="en-US" altLang="ko-KR" sz="12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) </a:t>
              </a:r>
              <a:r>
                <a:rPr lang="en-US" altLang="ko-KR" sz="12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throws</a:t>
              </a:r>
              <a:r>
                <a:rPr lang="en-US" altLang="ko-KR" sz="12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Exception {</a:t>
              </a:r>
            </a:p>
            <a:p>
              <a:pPr algn="l"/>
              <a:r>
                <a:rPr lang="en-US" altLang="ko-KR" sz="1200" dirty="0" err="1">
                  <a:solidFill>
                    <a:srgbClr val="0000C0"/>
                  </a:solidFill>
                  <a:latin typeface="Consolas" panose="020B0609020204030204" pitchFamily="49" charset="0"/>
                </a:rPr>
                <a:t>boardService</a:t>
              </a:r>
              <a:r>
                <a:rPr lang="en-US" altLang="ko-KR" sz="120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.empDataInsert</a:t>
              </a:r>
              <a:r>
                <a:rPr lang="en-US" altLang="ko-KR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(</a:t>
              </a:r>
              <a:r>
                <a:rPr lang="en-US" altLang="ko-KR" sz="1200" dirty="0" err="1">
                  <a:solidFill>
                    <a:srgbClr val="6A3E3E"/>
                  </a:solidFill>
                  <a:latin typeface="Consolas" panose="020B0609020204030204" pitchFamily="49" charset="0"/>
                </a:rPr>
                <a:t>boardDto</a:t>
              </a:r>
              <a:r>
                <a:rPr lang="en-US" altLang="ko-KR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);</a:t>
              </a:r>
            </a:p>
            <a:p>
              <a:pPr algn="l"/>
              <a:r>
                <a:rPr lang="en-US" altLang="ko-KR" sz="12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return</a:t>
              </a:r>
              <a:r>
                <a:rPr lang="en-US" altLang="ko-KR" sz="12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1200" b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"emp/</a:t>
              </a:r>
              <a:r>
                <a:rPr lang="en-US" altLang="ko-KR" sz="1200" b="1" dirty="0" err="1">
                  <a:solidFill>
                    <a:srgbClr val="2A00FF"/>
                  </a:solidFill>
                  <a:latin typeface="Consolas" panose="020B0609020204030204" pitchFamily="49" charset="0"/>
                </a:rPr>
                <a:t>empBoard</a:t>
              </a:r>
              <a:r>
                <a:rPr lang="en-US" altLang="ko-KR" sz="1200" b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12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;</a:t>
              </a:r>
            </a:p>
            <a:p>
              <a:pPr algn="l"/>
              <a:r>
                <a:rPr lang="en-US" altLang="ko-KR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}</a:t>
              </a:r>
              <a:endParaRPr lang="ko-KR" altLang="en-US" sz="1200" dirty="0"/>
            </a:p>
          </p:txBody>
        </p:sp>
        <p:sp>
          <p:nvSpPr>
            <p:cNvPr id="17" name="화살표: 아래쪽 16">
              <a:extLst>
                <a:ext uri="{FF2B5EF4-FFF2-40B4-BE49-F238E27FC236}">
                  <a16:creationId xmlns:a16="http://schemas.microsoft.com/office/drawing/2014/main" id="{86549A25-AB11-7BAB-26F4-0BC0AB754B58}"/>
                </a:ext>
              </a:extLst>
            </p:cNvPr>
            <p:cNvSpPr/>
            <p:nvPr/>
          </p:nvSpPr>
          <p:spPr>
            <a:xfrm>
              <a:off x="2829560" y="3538555"/>
              <a:ext cx="629920" cy="538480"/>
            </a:xfrm>
            <a:prstGeom prst="down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A6D31CC-CFE6-762A-FB12-01A8239E7FC2}"/>
              </a:ext>
            </a:extLst>
          </p:cNvPr>
          <p:cNvSpPr/>
          <p:nvPr/>
        </p:nvSpPr>
        <p:spPr>
          <a:xfrm>
            <a:off x="403063" y="2777311"/>
            <a:ext cx="1344457" cy="2503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D0C2231-8DEC-12EF-A48E-EA01A4514E83}"/>
              </a:ext>
            </a:extLst>
          </p:cNvPr>
          <p:cNvSpPr/>
          <p:nvPr/>
        </p:nvSpPr>
        <p:spPr>
          <a:xfrm>
            <a:off x="403063" y="4735230"/>
            <a:ext cx="1090457" cy="2584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DE58CC-9347-D4D0-9543-E04B33765B6B}"/>
              </a:ext>
            </a:extLst>
          </p:cNvPr>
          <p:cNvSpPr txBox="1"/>
          <p:nvPr/>
        </p:nvSpPr>
        <p:spPr>
          <a:xfrm>
            <a:off x="193040" y="145620"/>
            <a:ext cx="3226461" cy="646331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정보 </a:t>
            </a:r>
            <a:r>
              <a:rPr lang="en-US" altLang="ko-KR" b="1" dirty="0">
                <a:solidFill>
                  <a:schemeClr val="bg1"/>
                </a:solidFill>
              </a:rPr>
              <a:t>insert</a:t>
            </a:r>
          </a:p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11. </a:t>
            </a:r>
            <a:r>
              <a:rPr lang="ko-KR" altLang="en-US" b="1" dirty="0">
                <a:solidFill>
                  <a:schemeClr val="bg1"/>
                </a:solidFill>
              </a:rPr>
              <a:t>코드 다듬기 </a:t>
            </a:r>
            <a:r>
              <a:rPr lang="en-US" altLang="ko-KR" b="1" dirty="0">
                <a:solidFill>
                  <a:schemeClr val="bg1"/>
                </a:solidFill>
              </a:rPr>
              <a:t>(Controller)</a:t>
            </a:r>
          </a:p>
        </p:txBody>
      </p:sp>
    </p:spTree>
    <p:extLst>
      <p:ext uri="{BB962C8B-B14F-4D97-AF65-F5344CB8AC3E}">
        <p14:creationId xmlns:p14="http://schemas.microsoft.com/office/powerpoint/2010/main" val="1509470398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785CD949-2B8E-3A60-625B-4C4F07D8DBF8}"/>
              </a:ext>
            </a:extLst>
          </p:cNvPr>
          <p:cNvGrpSpPr/>
          <p:nvPr/>
        </p:nvGrpSpPr>
        <p:grpSpPr>
          <a:xfrm>
            <a:off x="288538" y="1134858"/>
            <a:ext cx="7526477" cy="1765391"/>
            <a:chOff x="288538" y="1134858"/>
            <a:chExt cx="7526477" cy="1765391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8CB374BC-99AF-82E0-5007-B640ED5BB337}"/>
                </a:ext>
              </a:extLst>
            </p:cNvPr>
            <p:cNvGrpSpPr/>
            <p:nvPr/>
          </p:nvGrpSpPr>
          <p:grpSpPr>
            <a:xfrm>
              <a:off x="5078024" y="1134858"/>
              <a:ext cx="2736991" cy="1765391"/>
              <a:chOff x="470464" y="1626824"/>
              <a:chExt cx="2736991" cy="1765391"/>
            </a:xfrm>
          </p:grpSpPr>
          <p:pic>
            <p:nvPicPr>
              <p:cNvPr id="23" name="그림 22">
                <a:extLst>
                  <a:ext uri="{FF2B5EF4-FFF2-40B4-BE49-F238E27FC236}">
                    <a16:creationId xmlns:a16="http://schemas.microsoft.com/office/drawing/2014/main" id="{370D850C-070A-FEDA-F82A-38F093D875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70464" y="1626824"/>
                <a:ext cx="2736991" cy="176539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6864866B-5415-9B89-589E-D00B57054EE9}"/>
                  </a:ext>
                </a:extLst>
              </p:cNvPr>
              <p:cNvSpPr/>
              <p:nvPr/>
            </p:nvSpPr>
            <p:spPr>
              <a:xfrm>
                <a:off x="1500343" y="1626825"/>
                <a:ext cx="1707112" cy="227376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302687B5-C370-A94E-3F81-94D1F337659C}"/>
                </a:ext>
              </a:extLst>
            </p:cNvPr>
            <p:cNvGrpSpPr/>
            <p:nvPr/>
          </p:nvGrpSpPr>
          <p:grpSpPr>
            <a:xfrm>
              <a:off x="288538" y="1379346"/>
              <a:ext cx="3829247" cy="1276416"/>
              <a:chOff x="396776" y="1628266"/>
              <a:chExt cx="3829247" cy="1276416"/>
            </a:xfrm>
          </p:grpSpPr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20EE944A-8A02-B3D7-8598-2CA1A3ADEB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96776" y="1628266"/>
                <a:ext cx="3829247" cy="1276416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A6A13599-9CA4-C012-DF95-72F6D566D1C7}"/>
                  </a:ext>
                </a:extLst>
              </p:cNvPr>
              <p:cNvSpPr/>
              <p:nvPr/>
            </p:nvSpPr>
            <p:spPr>
              <a:xfrm>
                <a:off x="1236182" y="1969112"/>
                <a:ext cx="1405418" cy="484527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83B06D56-3F3A-6C5B-DADA-BB0077C20ACF}"/>
                  </a:ext>
                </a:extLst>
              </p:cNvPr>
              <p:cNvSpPr/>
              <p:nvPr/>
            </p:nvSpPr>
            <p:spPr>
              <a:xfrm>
                <a:off x="2733040" y="2209800"/>
                <a:ext cx="533400" cy="243839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0" name="화살표: 오른쪽 9">
              <a:extLst>
                <a:ext uri="{FF2B5EF4-FFF2-40B4-BE49-F238E27FC236}">
                  <a16:creationId xmlns:a16="http://schemas.microsoft.com/office/drawing/2014/main" id="{4EF0DE48-EB39-59F5-A68D-5582757AF550}"/>
                </a:ext>
              </a:extLst>
            </p:cNvPr>
            <p:cNvSpPr/>
            <p:nvPr/>
          </p:nvSpPr>
          <p:spPr>
            <a:xfrm>
              <a:off x="4403005" y="1862613"/>
              <a:ext cx="355600" cy="309880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9E14F9D4-2724-3431-80C4-2A2279F71D1D}"/>
              </a:ext>
            </a:extLst>
          </p:cNvPr>
          <p:cNvSpPr txBox="1"/>
          <p:nvPr/>
        </p:nvSpPr>
        <p:spPr>
          <a:xfrm>
            <a:off x="426904" y="3474720"/>
            <a:ext cx="45784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URL</a:t>
            </a:r>
            <a:r>
              <a:rPr lang="ko-KR" altLang="en-US" dirty="0"/>
              <a:t>을 확인하니</a:t>
            </a:r>
            <a:r>
              <a:rPr lang="en-US" altLang="ko-KR" dirty="0"/>
              <a:t>, </a:t>
            </a:r>
            <a:r>
              <a:rPr lang="ko-KR" altLang="en-US" dirty="0"/>
              <a:t>정상적으로 잘 변경된 모습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8C84452-97FD-79E5-E4D3-FC87A536DFB2}"/>
              </a:ext>
            </a:extLst>
          </p:cNvPr>
          <p:cNvSpPr txBox="1"/>
          <p:nvPr/>
        </p:nvSpPr>
        <p:spPr>
          <a:xfrm>
            <a:off x="193040" y="145620"/>
            <a:ext cx="3226461" cy="646331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정보 </a:t>
            </a:r>
            <a:r>
              <a:rPr lang="en-US" altLang="ko-KR" b="1" dirty="0">
                <a:solidFill>
                  <a:schemeClr val="bg1"/>
                </a:solidFill>
              </a:rPr>
              <a:t>insert</a:t>
            </a:r>
          </a:p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11. </a:t>
            </a:r>
            <a:r>
              <a:rPr lang="ko-KR" altLang="en-US" b="1" dirty="0">
                <a:solidFill>
                  <a:schemeClr val="bg1"/>
                </a:solidFill>
              </a:rPr>
              <a:t>코드 다듬기 </a:t>
            </a:r>
            <a:r>
              <a:rPr lang="en-US" altLang="ko-KR" b="1" dirty="0">
                <a:solidFill>
                  <a:schemeClr val="bg1"/>
                </a:solidFill>
              </a:rPr>
              <a:t>(Controller)</a:t>
            </a:r>
          </a:p>
        </p:txBody>
      </p:sp>
    </p:spTree>
    <p:extLst>
      <p:ext uri="{BB962C8B-B14F-4D97-AF65-F5344CB8AC3E}">
        <p14:creationId xmlns:p14="http://schemas.microsoft.com/office/powerpoint/2010/main" val="167497569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077920" y="2767281"/>
            <a:ext cx="8036175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bg1"/>
                </a:solidFill>
              </a:rPr>
              <a:t>정보 </a:t>
            </a:r>
            <a:r>
              <a:rPr lang="en-US" altLang="ko-KR" sz="4000" b="1" dirty="0">
                <a:solidFill>
                  <a:schemeClr val="bg1"/>
                </a:solidFill>
              </a:rPr>
              <a:t>insert</a:t>
            </a:r>
          </a:p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12. </a:t>
            </a:r>
            <a:r>
              <a:rPr lang="ko-KR" altLang="en-US" sz="4000" b="1" dirty="0" err="1">
                <a:solidFill>
                  <a:schemeClr val="bg1"/>
                </a:solidFill>
              </a:rPr>
              <a:t>새로고침</a:t>
            </a:r>
            <a:r>
              <a:rPr lang="ko-KR" altLang="en-US" sz="4000" b="1" dirty="0">
                <a:solidFill>
                  <a:schemeClr val="bg1"/>
                </a:solidFill>
              </a:rPr>
              <a:t> 시 정보 중복 </a:t>
            </a:r>
            <a:r>
              <a:rPr lang="en-US" altLang="ko-KR" sz="4000" b="1" dirty="0">
                <a:solidFill>
                  <a:schemeClr val="bg1"/>
                </a:solidFill>
              </a:rPr>
              <a:t>insert</a:t>
            </a:r>
          </a:p>
        </p:txBody>
      </p:sp>
    </p:spTree>
    <p:extLst>
      <p:ext uri="{BB962C8B-B14F-4D97-AF65-F5344CB8AC3E}">
        <p14:creationId xmlns:p14="http://schemas.microsoft.com/office/powerpoint/2010/main" val="1482603554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73983" y="238685"/>
            <a:ext cx="4030270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정보 </a:t>
            </a:r>
            <a:r>
              <a:rPr lang="en-US" altLang="ko-KR" sz="2000" b="1" dirty="0">
                <a:solidFill>
                  <a:schemeClr val="bg1"/>
                </a:solidFill>
              </a:rPr>
              <a:t>insert</a:t>
            </a:r>
          </a:p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12. </a:t>
            </a:r>
            <a:r>
              <a:rPr lang="ko-KR" altLang="en-US" sz="2000" b="1" dirty="0" err="1">
                <a:solidFill>
                  <a:schemeClr val="bg1"/>
                </a:solidFill>
              </a:rPr>
              <a:t>새로고침</a:t>
            </a:r>
            <a:r>
              <a:rPr lang="ko-KR" altLang="en-US" sz="2000" b="1" dirty="0">
                <a:solidFill>
                  <a:schemeClr val="bg1"/>
                </a:solidFill>
              </a:rPr>
              <a:t> 시 정보 중복 </a:t>
            </a:r>
            <a:r>
              <a:rPr lang="en-US" altLang="ko-KR" sz="2000" b="1" dirty="0">
                <a:solidFill>
                  <a:schemeClr val="bg1"/>
                </a:solidFill>
              </a:rPr>
              <a:t>insert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9F5FF8B-E0A9-5F01-8C79-2A34B7B0A28B}"/>
              </a:ext>
            </a:extLst>
          </p:cNvPr>
          <p:cNvGrpSpPr/>
          <p:nvPr/>
        </p:nvGrpSpPr>
        <p:grpSpPr>
          <a:xfrm>
            <a:off x="273983" y="1882006"/>
            <a:ext cx="8806558" cy="3025402"/>
            <a:chOff x="273983" y="1882006"/>
            <a:chExt cx="8806558" cy="3025402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FBF39C65-E3A1-CF8E-08AF-89969FCE24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3983" y="1882006"/>
              <a:ext cx="4587638" cy="154699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90E3FAB3-7BE6-2F44-27B6-92ECF8FAB4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42692" y="1882006"/>
              <a:ext cx="3337849" cy="302540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7" name="화살표: 오른쪽 6">
              <a:extLst>
                <a:ext uri="{FF2B5EF4-FFF2-40B4-BE49-F238E27FC236}">
                  <a16:creationId xmlns:a16="http://schemas.microsoft.com/office/drawing/2014/main" id="{45DA0428-FE95-339C-114E-396FB7132078}"/>
                </a:ext>
              </a:extLst>
            </p:cNvPr>
            <p:cNvSpPr/>
            <p:nvPr/>
          </p:nvSpPr>
          <p:spPr>
            <a:xfrm>
              <a:off x="5019869" y="2444620"/>
              <a:ext cx="485192" cy="317241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0C1CA5D8-D006-6FE2-547A-76501C931C93}"/>
              </a:ext>
            </a:extLst>
          </p:cNvPr>
          <p:cNvSpPr txBox="1"/>
          <p:nvPr/>
        </p:nvSpPr>
        <p:spPr>
          <a:xfrm>
            <a:off x="5840963" y="5225143"/>
            <a:ext cx="42146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여기서 </a:t>
            </a:r>
            <a:r>
              <a:rPr lang="ko-KR" altLang="en-US" dirty="0" err="1"/>
              <a:t>새로고침하면</a:t>
            </a:r>
            <a:r>
              <a:rPr lang="ko-KR" altLang="en-US" dirty="0"/>
              <a:t> 데이터 자꾸 </a:t>
            </a:r>
            <a:r>
              <a:rPr lang="ko-KR" altLang="en-US" dirty="0" err="1"/>
              <a:t>들어감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591705402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73983" y="238685"/>
            <a:ext cx="4030270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정보 </a:t>
            </a:r>
            <a:r>
              <a:rPr lang="en-US" altLang="ko-KR" sz="2000" b="1" dirty="0">
                <a:solidFill>
                  <a:schemeClr val="bg1"/>
                </a:solidFill>
              </a:rPr>
              <a:t>insert</a:t>
            </a:r>
          </a:p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12. </a:t>
            </a:r>
            <a:r>
              <a:rPr lang="ko-KR" altLang="en-US" sz="2000" b="1" dirty="0" err="1">
                <a:solidFill>
                  <a:schemeClr val="bg1"/>
                </a:solidFill>
              </a:rPr>
              <a:t>새로고침</a:t>
            </a:r>
            <a:r>
              <a:rPr lang="ko-KR" altLang="en-US" sz="2000" b="1" dirty="0">
                <a:solidFill>
                  <a:schemeClr val="bg1"/>
                </a:solidFill>
              </a:rPr>
              <a:t> 시 정보 중복 </a:t>
            </a:r>
            <a:r>
              <a:rPr lang="en-US" altLang="ko-KR" sz="2000" b="1" dirty="0">
                <a:solidFill>
                  <a:schemeClr val="bg1"/>
                </a:solidFill>
              </a:rPr>
              <a:t>insert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1CA5D8-D006-6FE2-547A-76501C931C93}"/>
              </a:ext>
            </a:extLst>
          </p:cNvPr>
          <p:cNvSpPr txBox="1"/>
          <p:nvPr/>
        </p:nvSpPr>
        <p:spPr>
          <a:xfrm>
            <a:off x="426125" y="1432371"/>
            <a:ext cx="2464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컨트롤러를 수정해주자</a:t>
            </a:r>
            <a:endParaRPr lang="en-US" altLang="ko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4B4A5F-98C2-9B2A-85ED-0A002AE5EE9D}"/>
              </a:ext>
            </a:extLst>
          </p:cNvPr>
          <p:cNvSpPr txBox="1"/>
          <p:nvPr/>
        </p:nvSpPr>
        <p:spPr>
          <a:xfrm>
            <a:off x="426125" y="2060458"/>
            <a:ext cx="6094674" cy="20313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altLang="ko-KR" sz="1400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1400" dirty="0">
                <a:solidFill>
                  <a:srgbClr val="3F7F5F"/>
                </a:solidFill>
                <a:latin typeface="Consolas" panose="020B0609020204030204" pitchFamily="49" charset="0"/>
              </a:rPr>
              <a:t>사원 정보 등록</a:t>
            </a:r>
          </a:p>
          <a:p>
            <a:pPr algn="l"/>
            <a:r>
              <a:rPr lang="en-US" altLang="ko-KR" sz="1400" dirty="0">
                <a:solidFill>
                  <a:srgbClr val="646464"/>
                </a:solidFill>
                <a:latin typeface="Consolas" panose="020B0609020204030204" pitchFamily="49" charset="0"/>
              </a:rPr>
              <a:t>@PostMapping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2A00FF"/>
                </a:solidFill>
                <a:latin typeface="Consolas" panose="020B0609020204030204" pitchFamily="49" charset="0"/>
              </a:rPr>
              <a:t>"empDataInsert"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algn="l"/>
            <a:r>
              <a:rPr lang="en-US" altLang="ko-KR" sz="1400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1400" dirty="0">
                <a:solidFill>
                  <a:srgbClr val="3F7F5F"/>
                </a:solidFill>
                <a:latin typeface="Consolas" panose="020B0609020204030204" pitchFamily="49" charset="0"/>
              </a:rPr>
              <a:t>사용자에게 </a:t>
            </a:r>
            <a:r>
              <a:rPr lang="ko-KR" altLang="en-US" sz="1400" dirty="0" err="1">
                <a:solidFill>
                  <a:srgbClr val="3F7F5F"/>
                </a:solidFill>
                <a:latin typeface="Consolas" panose="020B0609020204030204" pitchFamily="49" charset="0"/>
              </a:rPr>
              <a:t>입력받을</a:t>
            </a:r>
            <a:r>
              <a:rPr lang="ko-KR" altLang="en-US" sz="1400" dirty="0">
                <a:solidFill>
                  <a:srgbClr val="3F7F5F"/>
                </a:solidFill>
                <a:latin typeface="Consolas" panose="020B0609020204030204" pitchFamily="49" charset="0"/>
              </a:rPr>
              <a:t> 변수를 매개변수로 </a:t>
            </a:r>
            <a:r>
              <a:rPr lang="ko-KR" altLang="en-US" sz="1400" dirty="0" err="1">
                <a:solidFill>
                  <a:srgbClr val="3F7F5F"/>
                </a:solidFill>
                <a:latin typeface="Consolas" panose="020B0609020204030204" pitchFamily="49" charset="0"/>
              </a:rPr>
              <a:t>넣어줌</a:t>
            </a:r>
            <a:r>
              <a:rPr lang="ko-KR" altLang="en-US" sz="1400" dirty="0">
                <a:solidFill>
                  <a:srgbClr val="3F7F5F"/>
                </a:solidFill>
                <a:latin typeface="Consolas" panose="020B0609020204030204" pitchFamily="49" charset="0"/>
              </a:rPr>
              <a:t> </a:t>
            </a:r>
          </a:p>
          <a:p>
            <a:pPr algn="l"/>
            <a:r>
              <a:rPr lang="en-US" altLang="ko-KR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String </a:t>
            </a:r>
            <a:r>
              <a:rPr lang="en-US" altLang="ko-KR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empDataInsert</a:t>
            </a: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BoardDto</a:t>
            </a: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boardDto</a:t>
            </a: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en-US" altLang="ko-KR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throws</a:t>
            </a: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Exception {</a:t>
            </a:r>
          </a:p>
          <a:p>
            <a:pPr algn="l"/>
            <a:r>
              <a:rPr lang="en-US" altLang="ko-KR" sz="1400" dirty="0" err="1">
                <a:solidFill>
                  <a:srgbClr val="0000C0"/>
                </a:solidFill>
                <a:latin typeface="Consolas" panose="020B0609020204030204" pitchFamily="49" charset="0"/>
              </a:rPr>
              <a:t>boardService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.empDataInsert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 err="1">
                <a:solidFill>
                  <a:srgbClr val="6A3E3E"/>
                </a:solidFill>
                <a:latin typeface="Consolas" panose="020B0609020204030204" pitchFamily="49" charset="0"/>
              </a:rPr>
              <a:t>boardDto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1400" dirty="0">
                <a:solidFill>
                  <a:srgbClr val="3F7F5F"/>
                </a:solidFill>
                <a:latin typeface="Consolas" panose="020B0609020204030204" pitchFamily="49" charset="0"/>
              </a:rPr>
              <a:t>//redirect</a:t>
            </a:r>
            <a:r>
              <a:rPr lang="ko-KR" altLang="en-US" sz="1400" dirty="0">
                <a:solidFill>
                  <a:srgbClr val="3F7F5F"/>
                </a:solidFill>
                <a:latin typeface="Consolas" panose="020B0609020204030204" pitchFamily="49" charset="0"/>
              </a:rPr>
              <a:t>를 사용</a:t>
            </a:r>
          </a:p>
          <a:p>
            <a:pPr algn="l"/>
            <a:r>
              <a:rPr lang="en-US" altLang="ko-KR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b="1" dirty="0">
                <a:solidFill>
                  <a:srgbClr val="2A00FF"/>
                </a:solidFill>
                <a:latin typeface="Consolas" panose="020B0609020204030204" pitchFamily="49" charset="0"/>
              </a:rPr>
              <a:t>"redirect:/</a:t>
            </a:r>
            <a:r>
              <a:rPr lang="en-US" altLang="ko-KR" sz="1400" b="1" dirty="0" err="1">
                <a:solidFill>
                  <a:srgbClr val="2A00FF"/>
                </a:solidFill>
                <a:latin typeface="Consolas" panose="020B0609020204030204" pitchFamily="49" charset="0"/>
              </a:rPr>
              <a:t>empBoard</a:t>
            </a:r>
            <a:r>
              <a:rPr lang="en-US" altLang="ko-KR" sz="1400" b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ko-KR" altLang="en-US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96D98CD-1299-1F5E-B221-8DA8277AF392}"/>
              </a:ext>
            </a:extLst>
          </p:cNvPr>
          <p:cNvSpPr txBox="1"/>
          <p:nvPr/>
        </p:nvSpPr>
        <p:spPr>
          <a:xfrm>
            <a:off x="426125" y="4419356"/>
            <a:ext cx="8807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return</a:t>
            </a:r>
            <a:r>
              <a:rPr lang="ko-KR" altLang="en-US" dirty="0"/>
              <a:t>으로 </a:t>
            </a:r>
            <a:r>
              <a:rPr lang="en-US" altLang="ko-KR" dirty="0"/>
              <a:t>redirect</a:t>
            </a:r>
            <a:r>
              <a:rPr lang="ko-KR" altLang="en-US" dirty="0"/>
              <a:t>를 사용하니</a:t>
            </a:r>
            <a:r>
              <a:rPr lang="en-US" altLang="ko-KR" dirty="0"/>
              <a:t>, </a:t>
            </a:r>
            <a:r>
              <a:rPr lang="ko-KR" altLang="en-US" dirty="0" err="1"/>
              <a:t>새로고침을</a:t>
            </a:r>
            <a:r>
              <a:rPr lang="ko-KR" altLang="en-US" dirty="0"/>
              <a:t> 하여도 정보가 중복으로 안 들어가는 모습</a:t>
            </a:r>
          </a:p>
        </p:txBody>
      </p:sp>
    </p:spTree>
    <p:extLst>
      <p:ext uri="{BB962C8B-B14F-4D97-AF65-F5344CB8AC3E}">
        <p14:creationId xmlns:p14="http://schemas.microsoft.com/office/powerpoint/2010/main" val="9790124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459709" y="3075057"/>
            <a:ext cx="5272598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IDE</a:t>
            </a:r>
            <a:r>
              <a:rPr lang="ko-KR" altLang="en-US" sz="4000" b="1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에 서버</a:t>
            </a:r>
            <a:r>
              <a:rPr lang="en-US" altLang="ko-KR" sz="4000" b="1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</a:t>
            </a:r>
            <a:r>
              <a:rPr lang="ko-KR" altLang="en-US" sz="4000" b="1" dirty="0" err="1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톰캣</a:t>
            </a:r>
            <a:r>
              <a:rPr lang="en-US" altLang="ko-KR" sz="4000" b="1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 </a:t>
            </a:r>
            <a:r>
              <a:rPr lang="ko-KR" altLang="en-US" sz="4000" b="1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추가</a:t>
            </a:r>
          </a:p>
        </p:txBody>
      </p:sp>
    </p:spTree>
    <p:extLst>
      <p:ext uri="{BB962C8B-B14F-4D97-AF65-F5344CB8AC3E}">
        <p14:creationId xmlns:p14="http://schemas.microsoft.com/office/powerpoint/2010/main" val="129262423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840147" y="2767281"/>
            <a:ext cx="6511719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bg1"/>
                </a:solidFill>
              </a:rPr>
              <a:t>게시판 출력</a:t>
            </a:r>
            <a:endParaRPr lang="en-US" altLang="ko-KR" sz="40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1. boardMapper.xml </a:t>
            </a:r>
            <a:r>
              <a:rPr lang="ko-KR" altLang="en-US" sz="4000" b="1" dirty="0">
                <a:solidFill>
                  <a:schemeClr val="bg1"/>
                </a:solidFill>
              </a:rPr>
              <a:t>수정</a:t>
            </a:r>
            <a:endParaRPr lang="en-US" altLang="ko-KR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5531504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8F9A7D11-B9E5-02EE-9E6C-942574F91EE5}"/>
              </a:ext>
            </a:extLst>
          </p:cNvPr>
          <p:cNvGrpSpPr/>
          <p:nvPr/>
        </p:nvGrpSpPr>
        <p:grpSpPr>
          <a:xfrm>
            <a:off x="563880" y="1617117"/>
            <a:ext cx="6096000" cy="2064564"/>
            <a:chOff x="563880" y="1617117"/>
            <a:chExt cx="6096000" cy="206456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9F3A199-E3D1-6001-536A-C4842BD86E33}"/>
                </a:ext>
              </a:extLst>
            </p:cNvPr>
            <p:cNvSpPr txBox="1"/>
            <p:nvPr/>
          </p:nvSpPr>
          <p:spPr>
            <a:xfrm>
              <a:off x="563880" y="1617117"/>
              <a:ext cx="6096000" cy="101566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l"/>
              <a:r>
                <a:rPr lang="ko-KR" altLang="en-US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12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&lt;!-- </a:t>
              </a:r>
              <a:r>
                <a:rPr lang="ko-KR" altLang="en-US" sz="12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게시판 </a:t>
              </a:r>
              <a:r>
                <a:rPr lang="en-US" altLang="ko-KR" sz="12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--&gt;</a:t>
              </a:r>
            </a:p>
            <a:p>
              <a:pPr algn="l"/>
              <a:r>
                <a:rPr lang="en-US" altLang="ko-KR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</a:t>
              </a:r>
              <a:r>
                <a:rPr lang="en-US" altLang="ko-KR" sz="12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ko-KR" sz="12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select </a:t>
              </a:r>
              <a:r>
                <a:rPr lang="en-US" altLang="ko-KR" sz="1200" dirty="0">
                  <a:solidFill>
                    <a:srgbClr val="7F007F"/>
                  </a:solidFill>
                  <a:latin typeface="Consolas" panose="020B0609020204030204" pitchFamily="49" charset="0"/>
                </a:rPr>
                <a:t>id</a:t>
              </a:r>
              <a:r>
                <a:rPr lang="en-US" altLang="ko-KR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ko-KR" sz="12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1200" i="1" dirty="0" err="1">
                  <a:solidFill>
                    <a:srgbClr val="2A00FF"/>
                  </a:solidFill>
                  <a:latin typeface="Consolas" panose="020B0609020204030204" pitchFamily="49" charset="0"/>
                </a:rPr>
                <a:t>selectAll</a:t>
              </a:r>
              <a:r>
                <a:rPr lang="en-US" altLang="ko-KR" sz="12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 </a:t>
              </a:r>
              <a:r>
                <a:rPr lang="en-US" altLang="ko-KR" sz="1200" i="1" dirty="0" err="1">
                  <a:solidFill>
                    <a:srgbClr val="7F007F"/>
                  </a:solidFill>
                  <a:latin typeface="Consolas" panose="020B0609020204030204" pitchFamily="49" charset="0"/>
                </a:rPr>
                <a:t>resultType</a:t>
              </a:r>
              <a:r>
                <a:rPr lang="en-US" altLang="ko-KR" sz="1200" i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ko-KR" sz="12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1200" i="1" dirty="0" err="1">
                  <a:solidFill>
                    <a:srgbClr val="2A00FF"/>
                  </a:solidFill>
                  <a:latin typeface="Consolas" panose="020B0609020204030204" pitchFamily="49" charset="0"/>
                </a:rPr>
                <a:t>BoardDto</a:t>
              </a:r>
              <a:r>
                <a:rPr lang="en-US" altLang="ko-KR" sz="12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1200" i="1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/>
              <a:r>
                <a:rPr lang="en-US" altLang="ko-KR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    SELECT * FROM </a:t>
              </a:r>
              <a:r>
                <a:rPr lang="en-US" altLang="ko-KR" sz="120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emp_tb</a:t>
              </a:r>
              <a:endPara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endParaRPr>
            </a:p>
            <a:p>
              <a:pPr algn="l"/>
              <a:r>
                <a:rPr lang="en-US" altLang="ko-KR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    ORDER BY </a:t>
              </a:r>
              <a:r>
                <a:rPr lang="en-US" altLang="ko-KR" sz="120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emp_no</a:t>
              </a:r>
              <a:endPara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endParaRPr>
            </a:p>
            <a:p>
              <a:pPr algn="l"/>
              <a:r>
                <a:rPr lang="en-US" altLang="ko-KR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</a:t>
              </a:r>
              <a:r>
                <a:rPr lang="en-US" altLang="ko-KR" sz="12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&lt;/</a:t>
              </a:r>
              <a:r>
                <a:rPr lang="en-US" altLang="ko-KR" sz="12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select</a:t>
              </a:r>
              <a:r>
                <a:rPr lang="en-US" altLang="ko-KR" sz="12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  <a:endParaRPr lang="ko-KR" altLang="en-US" sz="1200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3FD2737-6F69-E080-0822-C08D9A08AC74}"/>
                </a:ext>
              </a:extLst>
            </p:cNvPr>
            <p:cNvSpPr txBox="1"/>
            <p:nvPr/>
          </p:nvSpPr>
          <p:spPr>
            <a:xfrm>
              <a:off x="563880" y="2758351"/>
              <a:ext cx="355097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모든 데이터를 뽑아오는 쿼리 생성</a:t>
              </a:r>
              <a:endParaRPr lang="en-US" altLang="ko-KR" dirty="0"/>
            </a:p>
            <a:p>
              <a:endParaRPr lang="en-US" altLang="ko-KR" dirty="0"/>
            </a:p>
            <a:p>
              <a:r>
                <a:rPr lang="en-US" altLang="ko-KR" dirty="0"/>
                <a:t>id = </a:t>
              </a:r>
              <a:r>
                <a:rPr lang="en-US" altLang="ko-KR" dirty="0" err="1"/>
                <a:t>selectAll</a:t>
              </a:r>
              <a:endParaRPr lang="ko-KR" altLang="en-US" dirty="0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CFD79DB-7C3F-24AE-488A-485C290541B8}"/>
              </a:ext>
            </a:extLst>
          </p:cNvPr>
          <p:cNvSpPr txBox="1"/>
          <p:nvPr/>
        </p:nvSpPr>
        <p:spPr>
          <a:xfrm>
            <a:off x="261284" y="229920"/>
            <a:ext cx="3350596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게시판 출력</a:t>
            </a:r>
            <a:endParaRPr lang="en-US" altLang="ko-KR" sz="20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1. boardMapper.xml </a:t>
            </a:r>
            <a:r>
              <a:rPr lang="ko-KR" altLang="en-US" sz="2000" b="1" dirty="0">
                <a:solidFill>
                  <a:schemeClr val="bg1"/>
                </a:solidFill>
              </a:rPr>
              <a:t>수정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8583289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217879" y="2767281"/>
            <a:ext cx="5756256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bg1"/>
                </a:solidFill>
              </a:rPr>
              <a:t>게시판 출력</a:t>
            </a:r>
            <a:endParaRPr lang="en-US" altLang="ko-KR" sz="40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2. BoardDao.java </a:t>
            </a:r>
            <a:r>
              <a:rPr lang="ko-KR" altLang="en-US" sz="4000" b="1" dirty="0">
                <a:solidFill>
                  <a:schemeClr val="bg1"/>
                </a:solidFill>
              </a:rPr>
              <a:t>수정</a:t>
            </a:r>
            <a:endParaRPr lang="en-US" altLang="ko-KR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8250392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18ACBFD-9911-F009-2AE0-93B7C27CF045}"/>
              </a:ext>
            </a:extLst>
          </p:cNvPr>
          <p:cNvSpPr txBox="1"/>
          <p:nvPr/>
        </p:nvSpPr>
        <p:spPr>
          <a:xfrm>
            <a:off x="462280" y="1402695"/>
            <a:ext cx="4404360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altLang="ko-KR" sz="1200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en-US" altLang="ko-KR" sz="1200" dirty="0" err="1">
                <a:solidFill>
                  <a:srgbClr val="3F7F5F"/>
                </a:solidFill>
                <a:latin typeface="Consolas" panose="020B0609020204030204" pitchFamily="49" charset="0"/>
              </a:rPr>
              <a:t>selectAll</a:t>
            </a:r>
            <a:r>
              <a:rPr lang="en-US" altLang="ko-KR" sz="1200" dirty="0">
                <a:solidFill>
                  <a:srgbClr val="3F7F5F"/>
                </a:solidFill>
                <a:latin typeface="Consolas" panose="020B0609020204030204" pitchFamily="49" charset="0"/>
              </a:rPr>
              <a:t>()</a:t>
            </a:r>
            <a:r>
              <a:rPr lang="ko-KR" altLang="en-US" sz="1200" dirty="0">
                <a:solidFill>
                  <a:srgbClr val="3F7F5F"/>
                </a:solidFill>
                <a:latin typeface="Consolas" panose="020B0609020204030204" pitchFamily="49" charset="0"/>
              </a:rPr>
              <a:t>메서드의 실행 결과를 </a:t>
            </a:r>
            <a:r>
              <a:rPr lang="en-US" altLang="ko-KR" sz="1200" dirty="0">
                <a:solidFill>
                  <a:srgbClr val="3F7F5F"/>
                </a:solidFill>
                <a:latin typeface="Consolas" panose="020B0609020204030204" pitchFamily="49" charset="0"/>
              </a:rPr>
              <a:t>List</a:t>
            </a:r>
            <a:r>
              <a:rPr lang="ko-KR" altLang="en-US" sz="1200" dirty="0">
                <a:solidFill>
                  <a:srgbClr val="3F7F5F"/>
                </a:solidFill>
                <a:latin typeface="Consolas" panose="020B0609020204030204" pitchFamily="49" charset="0"/>
              </a:rPr>
              <a:t>에 저장 </a:t>
            </a:r>
          </a:p>
          <a:p>
            <a:pPr algn="l"/>
            <a:r>
              <a:rPr lang="en-US" altLang="ko-KR" sz="1200" dirty="0">
                <a:solidFill>
                  <a:srgbClr val="3F7F5F"/>
                </a:solidFill>
                <a:latin typeface="Consolas" panose="020B0609020204030204" pitchFamily="49" charset="0"/>
              </a:rPr>
              <a:t>//List</a:t>
            </a:r>
            <a:r>
              <a:rPr lang="ko-KR" altLang="en-US" sz="1200" dirty="0">
                <a:solidFill>
                  <a:srgbClr val="3F7F5F"/>
                </a:solidFill>
                <a:latin typeface="Consolas" panose="020B0609020204030204" pitchFamily="49" charset="0"/>
              </a:rPr>
              <a:t>에 저장된 모든 값들의 데이터 타입은 </a:t>
            </a:r>
            <a:r>
              <a:rPr lang="en-US" altLang="ko-KR" sz="1200" dirty="0" err="1">
                <a:solidFill>
                  <a:srgbClr val="3F7F5F"/>
                </a:solidFill>
                <a:latin typeface="Consolas" panose="020B0609020204030204" pitchFamily="49" charset="0"/>
              </a:rPr>
              <a:t>BoardDto</a:t>
            </a:r>
            <a:endParaRPr lang="en-US" altLang="ko-KR" sz="1200" dirty="0">
              <a:solidFill>
                <a:srgbClr val="3F7F5F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List&lt;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BoardDto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selectAll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() </a:t>
            </a:r>
            <a:r>
              <a:rPr lang="en-US" altLang="ko-KR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throws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Exception;</a:t>
            </a:r>
            <a:endParaRPr lang="ko-KR" altLang="en-US" sz="1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2028E1-AFFF-8408-69CB-6F8BCD859458}"/>
              </a:ext>
            </a:extLst>
          </p:cNvPr>
          <p:cNvSpPr txBox="1"/>
          <p:nvPr/>
        </p:nvSpPr>
        <p:spPr>
          <a:xfrm>
            <a:off x="391160" y="2240280"/>
            <a:ext cx="3974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전에 테스트 할 때에 이미 작성해 놨음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6DCFE4-576C-58D3-262A-0E33E9CA48A3}"/>
              </a:ext>
            </a:extLst>
          </p:cNvPr>
          <p:cNvSpPr txBox="1"/>
          <p:nvPr/>
        </p:nvSpPr>
        <p:spPr>
          <a:xfrm>
            <a:off x="200670" y="146278"/>
            <a:ext cx="2971262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게시판 출력</a:t>
            </a:r>
            <a:endParaRPr lang="en-US" altLang="ko-KR" sz="20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2. BoardDao.java </a:t>
            </a:r>
            <a:r>
              <a:rPr lang="ko-KR" altLang="en-US" sz="2000" b="1" dirty="0">
                <a:solidFill>
                  <a:schemeClr val="bg1"/>
                </a:solidFill>
              </a:rPr>
              <a:t>수정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7172441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675264" y="2767281"/>
            <a:ext cx="6841489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bg1"/>
                </a:solidFill>
              </a:rPr>
              <a:t>게시판 출력</a:t>
            </a:r>
            <a:endParaRPr lang="en-US" altLang="ko-KR" sz="40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3. BoardDaoImpl.java </a:t>
            </a:r>
            <a:r>
              <a:rPr lang="ko-KR" altLang="en-US" sz="4000" b="1" dirty="0">
                <a:solidFill>
                  <a:schemeClr val="bg1"/>
                </a:solidFill>
              </a:rPr>
              <a:t>수정</a:t>
            </a:r>
            <a:endParaRPr lang="en-US" altLang="ko-KR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5728544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2500C67-D03B-8DB6-0D90-75D8F9E570D1}"/>
              </a:ext>
            </a:extLst>
          </p:cNvPr>
          <p:cNvSpPr txBox="1"/>
          <p:nvPr/>
        </p:nvSpPr>
        <p:spPr>
          <a:xfrm>
            <a:off x="254004" y="1406158"/>
            <a:ext cx="6096000" cy="1015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altLang="ko-KR" sz="1200" dirty="0">
                <a:solidFill>
                  <a:srgbClr val="646464"/>
                </a:solidFill>
                <a:latin typeface="Consolas" panose="020B0609020204030204" pitchFamily="49" charset="0"/>
              </a:rPr>
              <a:t>@Override</a:t>
            </a:r>
          </a:p>
          <a:p>
            <a:pPr algn="l"/>
            <a:r>
              <a:rPr lang="en-US" altLang="ko-KR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List&lt;</a:t>
            </a:r>
            <a:r>
              <a:rPr lang="en-US" altLang="ko-KR" sz="12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BoardDto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en-US" altLang="ko-KR" sz="12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selectAll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() </a:t>
            </a:r>
            <a:r>
              <a:rPr lang="en-US" altLang="ko-KR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throws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Exception {</a:t>
            </a:r>
          </a:p>
          <a:p>
            <a:pPr algn="l"/>
            <a:r>
              <a:rPr lang="en-US" altLang="ko-KR" sz="1200" dirty="0">
                <a:solidFill>
                  <a:srgbClr val="3F7F5F"/>
                </a:solidFill>
                <a:latin typeface="Consolas" panose="020B0609020204030204" pitchFamily="49" charset="0"/>
              </a:rPr>
              <a:t>//session</a:t>
            </a:r>
            <a:r>
              <a:rPr lang="ko-KR" altLang="en-US" sz="1200" dirty="0">
                <a:solidFill>
                  <a:srgbClr val="3F7F5F"/>
                </a:solidFill>
                <a:latin typeface="Consolas" panose="020B0609020204030204" pitchFamily="49" charset="0"/>
              </a:rPr>
              <a:t>객체의 </a:t>
            </a:r>
            <a:r>
              <a:rPr lang="en-US" altLang="ko-KR" sz="1200" dirty="0" err="1">
                <a:solidFill>
                  <a:srgbClr val="3F7F5F"/>
                </a:solidFill>
                <a:latin typeface="Consolas" panose="020B0609020204030204" pitchFamily="49" charset="0"/>
              </a:rPr>
              <a:t>selectList</a:t>
            </a:r>
            <a:r>
              <a:rPr lang="ko-KR" altLang="en-US" sz="1200" dirty="0">
                <a:solidFill>
                  <a:srgbClr val="3F7F5F"/>
                </a:solidFill>
                <a:latin typeface="Consolas" panose="020B0609020204030204" pitchFamily="49" charset="0"/>
              </a:rPr>
              <a:t>함수를 사용하여 </a:t>
            </a:r>
            <a:r>
              <a:rPr lang="en-US" altLang="ko-KR" sz="1200" u="sng" dirty="0" err="1">
                <a:solidFill>
                  <a:srgbClr val="3F7F5F"/>
                </a:solidFill>
                <a:latin typeface="Consolas" panose="020B0609020204030204" pitchFamily="49" charset="0"/>
              </a:rPr>
              <a:t>namespace+id</a:t>
            </a:r>
            <a:r>
              <a:rPr lang="ko-KR" altLang="en-US" sz="1200" u="sng" dirty="0">
                <a:solidFill>
                  <a:srgbClr val="3F7F5F"/>
                </a:solidFill>
                <a:latin typeface="Consolas" panose="020B0609020204030204" pitchFamily="49" charset="0"/>
              </a:rPr>
              <a:t>와 일치하는 쿼리 실행</a:t>
            </a:r>
          </a:p>
          <a:p>
            <a:pPr algn="l"/>
            <a:r>
              <a:rPr lang="en-US" altLang="ko-KR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session</a:t>
            </a:r>
            <a:r>
              <a:rPr lang="en-US" altLang="ko-KR" sz="12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.selectList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b="1" dirty="0">
                <a:solidFill>
                  <a:srgbClr val="0000C0"/>
                </a:solidFill>
                <a:latin typeface="Consolas" panose="020B0609020204030204" pitchFamily="49" charset="0"/>
              </a:rPr>
              <a:t>namespace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+</a:t>
            </a:r>
            <a:r>
              <a:rPr lang="en-US" altLang="ko-KR" sz="1200" b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200" b="1" dirty="0" err="1">
                <a:solidFill>
                  <a:srgbClr val="2A00FF"/>
                </a:solidFill>
                <a:latin typeface="Consolas" panose="020B0609020204030204" pitchFamily="49" charset="0"/>
              </a:rPr>
              <a:t>selectAll</a:t>
            </a:r>
            <a:r>
              <a:rPr lang="en-US" altLang="ko-KR" sz="1200" b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ko-KR" altLang="en-US" sz="1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780390-3C8F-4D9F-2DA0-17D15966C59F}"/>
              </a:ext>
            </a:extLst>
          </p:cNvPr>
          <p:cNvSpPr txBox="1"/>
          <p:nvPr/>
        </p:nvSpPr>
        <p:spPr>
          <a:xfrm>
            <a:off x="177800" y="2595880"/>
            <a:ext cx="3262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마찬가지로 이미 작성해 놓았음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5268BDB-B15C-7B28-0BFE-E37BC7C3C7FE}"/>
              </a:ext>
            </a:extLst>
          </p:cNvPr>
          <p:cNvSpPr txBox="1"/>
          <p:nvPr/>
        </p:nvSpPr>
        <p:spPr>
          <a:xfrm>
            <a:off x="206055" y="182418"/>
            <a:ext cx="3514680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게시판 출력</a:t>
            </a:r>
            <a:endParaRPr lang="en-US" altLang="ko-KR" sz="20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3. BoardDaoImpl.java </a:t>
            </a:r>
            <a:r>
              <a:rPr lang="ko-KR" altLang="en-US" sz="2000" b="1" dirty="0">
                <a:solidFill>
                  <a:schemeClr val="bg1"/>
                </a:solidFill>
              </a:rPr>
              <a:t>수정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4347773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756698" y="2767281"/>
            <a:ext cx="6678623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bg1"/>
                </a:solidFill>
              </a:rPr>
              <a:t>게시판 출력</a:t>
            </a:r>
            <a:endParaRPr lang="en-US" altLang="ko-KR" sz="40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4. BoardService.java </a:t>
            </a:r>
            <a:r>
              <a:rPr lang="ko-KR" altLang="en-US" sz="4000" b="1" dirty="0">
                <a:solidFill>
                  <a:schemeClr val="bg1"/>
                </a:solidFill>
              </a:rPr>
              <a:t>수정</a:t>
            </a:r>
            <a:endParaRPr lang="en-US" altLang="ko-KR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1173276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D4B78B9-AFF2-695A-A7A5-604F245E9DEE}"/>
              </a:ext>
            </a:extLst>
          </p:cNvPr>
          <p:cNvSpPr txBox="1"/>
          <p:nvPr/>
        </p:nvSpPr>
        <p:spPr>
          <a:xfrm>
            <a:off x="340360" y="1764715"/>
            <a:ext cx="6096000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altLang="ko-KR" sz="1800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1800" dirty="0">
                <a:solidFill>
                  <a:srgbClr val="3F7F5F"/>
                </a:solidFill>
                <a:latin typeface="Consolas" panose="020B0609020204030204" pitchFamily="49" charset="0"/>
              </a:rPr>
              <a:t>사원 게시판 </a:t>
            </a:r>
          </a:p>
          <a:p>
            <a:pPr algn="l"/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List&lt;</a:t>
            </a:r>
            <a:r>
              <a:rPr lang="en-US" altLang="ko-KR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BoardDto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en-US" altLang="ko-KR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selectAll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() </a:t>
            </a:r>
            <a:r>
              <a:rPr lang="en-US" altLang="ko-KR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throws</a:t>
            </a:r>
            <a:r>
              <a:rPr lang="en-US" altLang="ko-KR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Exception;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8C7013E-1909-DCD0-C85B-091F41301043}"/>
              </a:ext>
            </a:extLst>
          </p:cNvPr>
          <p:cNvSpPr txBox="1"/>
          <p:nvPr/>
        </p:nvSpPr>
        <p:spPr>
          <a:xfrm>
            <a:off x="203228" y="202211"/>
            <a:ext cx="3433248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게시판 출력</a:t>
            </a:r>
            <a:endParaRPr lang="en-US" altLang="ko-KR" sz="20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4. BoardService.java </a:t>
            </a:r>
            <a:r>
              <a:rPr lang="ko-KR" altLang="en-US" sz="2000" b="1" dirty="0">
                <a:solidFill>
                  <a:schemeClr val="bg1"/>
                </a:solidFill>
              </a:rPr>
              <a:t>수정</a:t>
            </a:r>
            <a:endParaRPr lang="en-US" altLang="ko-KR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424095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214083" y="2767281"/>
            <a:ext cx="7763857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bg1"/>
                </a:solidFill>
              </a:rPr>
              <a:t>게시판 출력</a:t>
            </a:r>
            <a:endParaRPr lang="en-US" altLang="ko-KR" sz="40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5. BoardServiceImpl.java </a:t>
            </a:r>
            <a:r>
              <a:rPr lang="ko-KR" altLang="en-US" sz="4000" b="1" dirty="0">
                <a:solidFill>
                  <a:schemeClr val="bg1"/>
                </a:solidFill>
              </a:rPr>
              <a:t>수정</a:t>
            </a:r>
            <a:endParaRPr lang="en-US" altLang="ko-KR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6911418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44F75EB-AACA-6A14-C7B2-CF29F6E583E1}"/>
              </a:ext>
            </a:extLst>
          </p:cNvPr>
          <p:cNvSpPr txBox="1"/>
          <p:nvPr/>
        </p:nvSpPr>
        <p:spPr>
          <a:xfrm>
            <a:off x="497840" y="1689576"/>
            <a:ext cx="6096000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altLang="ko-KR" sz="1400" dirty="0">
                <a:solidFill>
                  <a:srgbClr val="646464"/>
                </a:solidFill>
                <a:latin typeface="Consolas" panose="020B0609020204030204" pitchFamily="49" charset="0"/>
              </a:rPr>
              <a:t>@Override</a:t>
            </a:r>
          </a:p>
          <a:p>
            <a:pPr algn="l"/>
            <a:r>
              <a:rPr lang="en-US" altLang="ko-KR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List&lt;</a:t>
            </a:r>
            <a:r>
              <a:rPr lang="en-US" altLang="ko-KR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BoardDto</a:t>
            </a: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en-US" altLang="ko-KR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selectAll</a:t>
            </a: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() </a:t>
            </a:r>
            <a:r>
              <a:rPr lang="en-US" altLang="ko-KR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throws</a:t>
            </a: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Exception {</a:t>
            </a:r>
          </a:p>
          <a:p>
            <a:pPr algn="l"/>
            <a:r>
              <a:rPr lang="en-US" altLang="ko-KR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boardDao</a:t>
            </a:r>
            <a:r>
              <a:rPr lang="en-US" altLang="ko-KR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.selectAll</a:t>
            </a: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algn="l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5BB606-635D-93C8-0F97-D9E7A57BFF3D}"/>
              </a:ext>
            </a:extLst>
          </p:cNvPr>
          <p:cNvSpPr txBox="1"/>
          <p:nvPr/>
        </p:nvSpPr>
        <p:spPr>
          <a:xfrm>
            <a:off x="212571" y="166585"/>
            <a:ext cx="3976665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게시판 출력</a:t>
            </a:r>
            <a:endParaRPr lang="en-US" altLang="ko-KR" sz="20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5. BoardServiceImpl.java </a:t>
            </a:r>
            <a:r>
              <a:rPr lang="ko-KR" altLang="en-US" sz="2000" b="1" dirty="0">
                <a:solidFill>
                  <a:schemeClr val="bg1"/>
                </a:solidFill>
              </a:rPr>
              <a:t>수정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99345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5B20C3D-6478-16E6-EEEE-28B5B3139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C9FC6-657A-4987-8A5A-760564536B33}" type="slidenum">
              <a:rPr lang="ko-KR" altLang="en-US" smtClean="0"/>
              <a:t>2</a:t>
            </a:fld>
            <a:endParaRPr lang="ko-KR" altLang="en-US"/>
          </a:p>
        </p:txBody>
      </p:sp>
      <p:pic>
        <p:nvPicPr>
          <p:cNvPr id="9" name="그림 8" descr="정원에서 대화하는 두 사람의 위쪽 모습">
            <a:extLst>
              <a:ext uri="{FF2B5EF4-FFF2-40B4-BE49-F238E27FC236}">
                <a16:creationId xmlns:a16="http://schemas.microsoft.com/office/drawing/2014/main" id="{1D5DF910-2DBE-80F3-3752-A1CD91FF9D5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60" b="956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D9B6C98D-F7AA-CA8B-6F50-8D6D3C313132}"/>
              </a:ext>
            </a:extLst>
          </p:cNvPr>
          <p:cNvSpPr/>
          <p:nvPr/>
        </p:nvSpPr>
        <p:spPr>
          <a:xfrm>
            <a:off x="5935717" y="0"/>
            <a:ext cx="6256283" cy="6858000"/>
          </a:xfrm>
          <a:prstGeom prst="rect">
            <a:avLst/>
          </a:prstGeom>
          <a:solidFill>
            <a:srgbClr val="002060">
              <a:alpha val="85000"/>
            </a:srgbClr>
          </a:solidFill>
          <a:ln>
            <a:solidFill>
              <a:srgbClr val="1C31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81405D-ACD7-FFF7-6887-B68700D6AFF1}"/>
              </a:ext>
            </a:extLst>
          </p:cNvPr>
          <p:cNvSpPr txBox="1"/>
          <p:nvPr/>
        </p:nvSpPr>
        <p:spPr>
          <a:xfrm>
            <a:off x="6479177" y="545989"/>
            <a:ext cx="11689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목차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30F50B62-3F26-643F-D9B4-9FEC3D28F9E6}"/>
              </a:ext>
            </a:extLst>
          </p:cNvPr>
          <p:cNvCxnSpPr>
            <a:cxnSpLocks/>
          </p:cNvCxnSpPr>
          <p:nvPr/>
        </p:nvCxnSpPr>
        <p:spPr>
          <a:xfrm flipH="1">
            <a:off x="11766331" y="0"/>
            <a:ext cx="425669" cy="44931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>
            <a:extLst>
              <a:ext uri="{FF2B5EF4-FFF2-40B4-BE49-F238E27FC236}">
                <a16:creationId xmlns:a16="http://schemas.microsoft.com/office/drawing/2014/main" id="{CE9CF6BB-9D9A-3AA3-CBE8-8AF57963A192}"/>
              </a:ext>
            </a:extLst>
          </p:cNvPr>
          <p:cNvGrpSpPr/>
          <p:nvPr/>
        </p:nvGrpSpPr>
        <p:grpSpPr>
          <a:xfrm>
            <a:off x="6479177" y="1523968"/>
            <a:ext cx="3964547" cy="4246059"/>
            <a:chOff x="6479177" y="1382078"/>
            <a:chExt cx="3964547" cy="4246059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01E224FC-CE3D-5FC6-6241-E9A698FC5E15}"/>
                </a:ext>
              </a:extLst>
            </p:cNvPr>
            <p:cNvSpPr txBox="1"/>
            <p:nvPr/>
          </p:nvSpPr>
          <p:spPr>
            <a:xfrm>
              <a:off x="6479177" y="1382078"/>
              <a:ext cx="396454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dirty="0">
                  <a:solidFill>
                    <a:schemeClr val="bg1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1. </a:t>
              </a:r>
              <a:r>
                <a:rPr lang="ko-KR" altLang="en-US" sz="3600" dirty="0">
                  <a:solidFill>
                    <a:schemeClr val="bg1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사용기술 및 </a:t>
              </a:r>
              <a:r>
                <a:rPr lang="en-US" altLang="ko-KR" sz="3600" dirty="0">
                  <a:solidFill>
                    <a:schemeClr val="bg1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IDE</a:t>
              </a:r>
              <a:endParaRPr lang="ko-KR" altLang="en-US" sz="36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8A38AFA-AEA2-CB2B-7694-DF79DE9FF18C}"/>
                </a:ext>
              </a:extLst>
            </p:cNvPr>
            <p:cNvSpPr txBox="1"/>
            <p:nvPr/>
          </p:nvSpPr>
          <p:spPr>
            <a:xfrm>
              <a:off x="6479177" y="2282010"/>
              <a:ext cx="163859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dirty="0">
                  <a:solidFill>
                    <a:schemeClr val="bg1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2. </a:t>
              </a:r>
              <a:r>
                <a:rPr lang="ko-KR" altLang="en-US" sz="3600" dirty="0">
                  <a:solidFill>
                    <a:schemeClr val="bg1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기술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28CBBEB-5C2A-2851-EA55-1F04028FAC33}"/>
                </a:ext>
              </a:extLst>
            </p:cNvPr>
            <p:cNvSpPr txBox="1"/>
            <p:nvPr/>
          </p:nvSpPr>
          <p:spPr>
            <a:xfrm>
              <a:off x="6479177" y="3181942"/>
              <a:ext cx="166904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dirty="0">
                  <a:solidFill>
                    <a:schemeClr val="bg1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3. ERD</a:t>
              </a:r>
              <a:endParaRPr lang="ko-KR" altLang="en-US" sz="36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33A7463-D25D-03FE-D530-DC9D99412CFF}"/>
                </a:ext>
              </a:extLst>
            </p:cNvPr>
            <p:cNvSpPr txBox="1"/>
            <p:nvPr/>
          </p:nvSpPr>
          <p:spPr>
            <a:xfrm>
              <a:off x="6479177" y="4081874"/>
              <a:ext cx="252344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dirty="0">
                  <a:solidFill>
                    <a:schemeClr val="bg1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4. </a:t>
              </a:r>
              <a:r>
                <a:rPr lang="ko-KR" altLang="en-US" sz="3600" dirty="0">
                  <a:solidFill>
                    <a:schemeClr val="bg1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구현기능</a:t>
              </a:r>
              <a:endParaRPr lang="en-US" altLang="ko-KR" sz="36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6723487-878B-7D8F-2888-1FD46056C1CD}"/>
                </a:ext>
              </a:extLst>
            </p:cNvPr>
            <p:cNvSpPr txBox="1"/>
            <p:nvPr/>
          </p:nvSpPr>
          <p:spPr>
            <a:xfrm>
              <a:off x="6479177" y="4981806"/>
              <a:ext cx="163859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dirty="0">
                  <a:solidFill>
                    <a:schemeClr val="bg1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5. </a:t>
              </a:r>
              <a:r>
                <a:rPr lang="ko-KR" altLang="en-US" sz="3600" dirty="0">
                  <a:solidFill>
                    <a:schemeClr val="bg1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시연</a:t>
              </a:r>
              <a:endParaRPr lang="en-US" altLang="ko-KR" sz="36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319803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49384" y="271895"/>
            <a:ext cx="3743332" cy="523220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IDE</a:t>
            </a:r>
            <a:r>
              <a:rPr lang="ko-KR" altLang="en-US" sz="2800" b="1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에 서버</a:t>
            </a:r>
            <a:r>
              <a:rPr lang="en-US" altLang="ko-KR" sz="2800" b="1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</a:t>
            </a:r>
            <a:r>
              <a:rPr lang="ko-KR" altLang="en-US" sz="2800" b="1" dirty="0" err="1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톰캣</a:t>
            </a:r>
            <a:r>
              <a:rPr lang="en-US" altLang="ko-KR" sz="2800" b="1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 </a:t>
            </a:r>
            <a:r>
              <a:rPr lang="ko-KR" altLang="en-US" sz="2800" b="1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추가</a:t>
            </a:r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5A4936CF-75C9-7A84-E714-4E250B686B79}"/>
              </a:ext>
            </a:extLst>
          </p:cNvPr>
          <p:cNvSpPr/>
          <p:nvPr/>
        </p:nvSpPr>
        <p:spPr>
          <a:xfrm>
            <a:off x="5224072" y="2214142"/>
            <a:ext cx="1064302" cy="27731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F7C094FA-9590-DBCE-C504-CD609CA237AF}"/>
              </a:ext>
            </a:extLst>
          </p:cNvPr>
          <p:cNvGrpSpPr/>
          <p:nvPr/>
        </p:nvGrpSpPr>
        <p:grpSpPr>
          <a:xfrm>
            <a:off x="432812" y="1175562"/>
            <a:ext cx="10418146" cy="4851649"/>
            <a:chOff x="432812" y="1175562"/>
            <a:chExt cx="10418146" cy="4851649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46E6D074-5F3B-9045-B4A4-9255AF101838}"/>
                </a:ext>
              </a:extLst>
            </p:cNvPr>
            <p:cNvGrpSpPr/>
            <p:nvPr/>
          </p:nvGrpSpPr>
          <p:grpSpPr>
            <a:xfrm>
              <a:off x="432812" y="1175562"/>
              <a:ext cx="10418146" cy="4851649"/>
              <a:chOff x="432812" y="1175562"/>
              <a:chExt cx="10418146" cy="4851649"/>
            </a:xfrm>
          </p:grpSpPr>
          <p:grpSp>
            <p:nvGrpSpPr>
              <p:cNvPr id="2" name="그룹 1">
                <a:extLst>
                  <a:ext uri="{FF2B5EF4-FFF2-40B4-BE49-F238E27FC236}">
                    <a16:creationId xmlns:a16="http://schemas.microsoft.com/office/drawing/2014/main" id="{42452ABB-7BC8-F282-C0BA-D2258046C5F1}"/>
                  </a:ext>
                </a:extLst>
              </p:cNvPr>
              <p:cNvGrpSpPr/>
              <p:nvPr/>
            </p:nvGrpSpPr>
            <p:grpSpPr>
              <a:xfrm>
                <a:off x="432812" y="1352443"/>
                <a:ext cx="4451579" cy="2076557"/>
                <a:chOff x="677693" y="585568"/>
                <a:chExt cx="4451579" cy="2076557"/>
              </a:xfrm>
            </p:grpSpPr>
            <p:pic>
              <p:nvPicPr>
                <p:cNvPr id="3" name="그림 2">
                  <a:extLst>
                    <a:ext uri="{FF2B5EF4-FFF2-40B4-BE49-F238E27FC236}">
                      <a16:creationId xmlns:a16="http://schemas.microsoft.com/office/drawing/2014/main" id="{6A24EE50-737A-B525-B7D2-3478ECB29BF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677693" y="585568"/>
                  <a:ext cx="4451579" cy="2076557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sp>
              <p:nvSpPr>
                <p:cNvPr id="4" name="직사각형 3">
                  <a:extLst>
                    <a:ext uri="{FF2B5EF4-FFF2-40B4-BE49-F238E27FC236}">
                      <a16:creationId xmlns:a16="http://schemas.microsoft.com/office/drawing/2014/main" id="{3B6FB42B-C5BA-25BB-EA19-9C13C9EBAE5F}"/>
                    </a:ext>
                  </a:extLst>
                </p:cNvPr>
                <p:cNvSpPr/>
                <p:nvPr/>
              </p:nvSpPr>
              <p:spPr>
                <a:xfrm>
                  <a:off x="1141317" y="787046"/>
                  <a:ext cx="621157" cy="198584"/>
                </a:xfrm>
                <a:prstGeom prst="rect">
                  <a:avLst/>
                </a:prstGeom>
                <a:noFill/>
                <a:ln w="571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noFill/>
                  </a:endParaRPr>
                </a:p>
              </p:txBody>
            </p:sp>
            <p:sp>
              <p:nvSpPr>
                <p:cNvPr id="6" name="직사각형 5">
                  <a:extLst>
                    <a:ext uri="{FF2B5EF4-FFF2-40B4-BE49-F238E27FC236}">
                      <a16:creationId xmlns:a16="http://schemas.microsoft.com/office/drawing/2014/main" id="{DBA1974D-4A46-6A2F-FCF5-E04285C91A28}"/>
                    </a:ext>
                  </a:extLst>
                </p:cNvPr>
                <p:cNvSpPr/>
                <p:nvPr/>
              </p:nvSpPr>
              <p:spPr>
                <a:xfrm>
                  <a:off x="1141317" y="1724585"/>
                  <a:ext cx="621157" cy="198584"/>
                </a:xfrm>
                <a:prstGeom prst="rect">
                  <a:avLst/>
                </a:prstGeom>
                <a:noFill/>
                <a:ln w="571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noFill/>
                  </a:endParaRPr>
                </a:p>
              </p:txBody>
            </p:sp>
            <p:sp>
              <p:nvSpPr>
                <p:cNvPr id="7" name="직사각형 6">
                  <a:extLst>
                    <a:ext uri="{FF2B5EF4-FFF2-40B4-BE49-F238E27FC236}">
                      <a16:creationId xmlns:a16="http://schemas.microsoft.com/office/drawing/2014/main" id="{5891DBF7-1FD4-D1A3-55CB-E044CBF842E4}"/>
                    </a:ext>
                  </a:extLst>
                </p:cNvPr>
                <p:cNvSpPr/>
                <p:nvPr/>
              </p:nvSpPr>
              <p:spPr>
                <a:xfrm>
                  <a:off x="4115745" y="1724585"/>
                  <a:ext cx="621157" cy="198584"/>
                </a:xfrm>
                <a:prstGeom prst="rect">
                  <a:avLst/>
                </a:prstGeom>
                <a:noFill/>
                <a:ln w="571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noFill/>
                  </a:endParaRPr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CA33FE8B-956A-CBEC-E876-868B24072AEA}"/>
                  </a:ext>
                </a:extLst>
              </p:cNvPr>
              <p:cNvGrpSpPr/>
              <p:nvPr/>
            </p:nvGrpSpPr>
            <p:grpSpPr>
              <a:xfrm>
                <a:off x="6602590" y="1175562"/>
                <a:ext cx="4248368" cy="4851649"/>
                <a:chOff x="6602590" y="1175562"/>
                <a:chExt cx="4248368" cy="4851649"/>
              </a:xfrm>
            </p:grpSpPr>
            <p:pic>
              <p:nvPicPr>
                <p:cNvPr id="9" name="그림 8">
                  <a:extLst>
                    <a:ext uri="{FF2B5EF4-FFF2-40B4-BE49-F238E27FC236}">
                      <a16:creationId xmlns:a16="http://schemas.microsoft.com/office/drawing/2014/main" id="{A173FBBC-E2AA-9496-3775-1C3B5F79976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602590" y="1175562"/>
                  <a:ext cx="4248368" cy="4851649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sp>
              <p:nvSpPr>
                <p:cNvPr id="10" name="직사각형 9">
                  <a:extLst>
                    <a:ext uri="{FF2B5EF4-FFF2-40B4-BE49-F238E27FC236}">
                      <a16:creationId xmlns:a16="http://schemas.microsoft.com/office/drawing/2014/main" id="{CAEF59C4-E868-1715-8307-77C88F4C9C2A}"/>
                    </a:ext>
                  </a:extLst>
                </p:cNvPr>
                <p:cNvSpPr/>
                <p:nvPr/>
              </p:nvSpPr>
              <p:spPr>
                <a:xfrm>
                  <a:off x="8105617" y="4337747"/>
                  <a:ext cx="528717" cy="226757"/>
                </a:xfrm>
                <a:prstGeom prst="rect">
                  <a:avLst/>
                </a:prstGeom>
                <a:noFill/>
                <a:ln w="571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noFill/>
                  </a:endParaRPr>
                </a:p>
              </p:txBody>
            </p:sp>
            <p:sp>
              <p:nvSpPr>
                <p:cNvPr id="11" name="직사각형 10">
                  <a:extLst>
                    <a:ext uri="{FF2B5EF4-FFF2-40B4-BE49-F238E27FC236}">
                      <a16:creationId xmlns:a16="http://schemas.microsoft.com/office/drawing/2014/main" id="{0DE4795B-7E37-4C46-8432-3FB5CC9314B2}"/>
                    </a:ext>
                  </a:extLst>
                </p:cNvPr>
                <p:cNvSpPr/>
                <p:nvPr/>
              </p:nvSpPr>
              <p:spPr>
                <a:xfrm>
                  <a:off x="6848941" y="3118547"/>
                  <a:ext cx="1335689" cy="310453"/>
                </a:xfrm>
                <a:prstGeom prst="rect">
                  <a:avLst/>
                </a:prstGeom>
                <a:noFill/>
                <a:ln w="571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noFill/>
                  </a:endParaRPr>
                </a:p>
              </p:txBody>
            </p:sp>
          </p:grpSp>
        </p:grp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D535F9FA-6B86-1F9D-FFC4-85FEA727F951}"/>
                </a:ext>
              </a:extLst>
            </p:cNvPr>
            <p:cNvSpPr/>
            <p:nvPr/>
          </p:nvSpPr>
          <p:spPr>
            <a:xfrm>
              <a:off x="8362479" y="5682438"/>
              <a:ext cx="744046" cy="283647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22498804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819140" y="2767281"/>
            <a:ext cx="4553747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bg1"/>
                </a:solidFill>
              </a:rPr>
              <a:t>게시판 출력</a:t>
            </a:r>
            <a:endParaRPr lang="en-US" altLang="ko-KR" sz="40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6. Controller </a:t>
            </a:r>
            <a:r>
              <a:rPr lang="ko-KR" altLang="en-US" sz="4000" b="1" dirty="0">
                <a:solidFill>
                  <a:schemeClr val="bg1"/>
                </a:solidFill>
              </a:rPr>
              <a:t>수정</a:t>
            </a:r>
            <a:endParaRPr lang="en-US" altLang="ko-KR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7106933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DCBDC37-9A92-12D6-CADC-F70E3D944049}"/>
              </a:ext>
            </a:extLst>
          </p:cNvPr>
          <p:cNvSpPr txBox="1"/>
          <p:nvPr/>
        </p:nvSpPr>
        <p:spPr>
          <a:xfrm>
            <a:off x="370840" y="1654016"/>
            <a:ext cx="2697480" cy="1015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altLang="ko-KR" sz="1200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1200" dirty="0">
                <a:solidFill>
                  <a:srgbClr val="3F7F5F"/>
                </a:solidFill>
                <a:latin typeface="Consolas" panose="020B0609020204030204" pitchFamily="49" charset="0"/>
              </a:rPr>
              <a:t>사원 게시판 이동</a:t>
            </a:r>
          </a:p>
          <a:p>
            <a:pPr algn="l"/>
            <a:r>
              <a:rPr lang="en-US" altLang="ko-KR" sz="1200" dirty="0">
                <a:solidFill>
                  <a:srgbClr val="646464"/>
                </a:solidFill>
                <a:latin typeface="Consolas" panose="020B0609020204030204" pitchFamily="49" charset="0"/>
              </a:rPr>
              <a:t>@RequestMapping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>
                <a:solidFill>
                  <a:srgbClr val="2A00FF"/>
                </a:solidFill>
                <a:latin typeface="Consolas" panose="020B0609020204030204" pitchFamily="49" charset="0"/>
              </a:rPr>
              <a:t>"empBoard"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algn="l"/>
            <a:r>
              <a:rPr lang="en-US" altLang="ko-KR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String </a:t>
            </a:r>
            <a:r>
              <a:rPr lang="en-US" altLang="ko-KR" sz="12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empBoard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</a:p>
          <a:p>
            <a:pPr algn="l"/>
            <a:r>
              <a:rPr lang="en-US" altLang="ko-KR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b="1" dirty="0">
                <a:solidFill>
                  <a:srgbClr val="2A00FF"/>
                </a:solidFill>
                <a:latin typeface="Consolas" panose="020B0609020204030204" pitchFamily="49" charset="0"/>
              </a:rPr>
              <a:t>"emp/</a:t>
            </a:r>
            <a:r>
              <a:rPr lang="en-US" altLang="ko-KR" sz="1200" b="1" dirty="0" err="1">
                <a:solidFill>
                  <a:srgbClr val="2A00FF"/>
                </a:solidFill>
                <a:latin typeface="Consolas" panose="020B0609020204030204" pitchFamily="49" charset="0"/>
              </a:rPr>
              <a:t>empBoard</a:t>
            </a:r>
            <a:r>
              <a:rPr lang="en-US" altLang="ko-KR" sz="1200" b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ko-KR" altLang="en-US" sz="1200" dirty="0"/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39C0230E-2C21-3E1D-BBF8-C866E46B96F1}"/>
              </a:ext>
            </a:extLst>
          </p:cNvPr>
          <p:cNvSpPr/>
          <p:nvPr/>
        </p:nvSpPr>
        <p:spPr>
          <a:xfrm>
            <a:off x="3202940" y="2042160"/>
            <a:ext cx="533400" cy="3556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1A5069-3F2C-0D9E-B4F0-DAD08C626589}"/>
              </a:ext>
            </a:extLst>
          </p:cNvPr>
          <p:cNvSpPr txBox="1"/>
          <p:nvPr/>
        </p:nvSpPr>
        <p:spPr>
          <a:xfrm>
            <a:off x="4373880" y="1424861"/>
            <a:ext cx="6096000" cy="178510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1100" dirty="0">
                <a:solidFill>
                  <a:srgbClr val="3F7F5F"/>
                </a:solidFill>
                <a:latin typeface="Consolas" panose="020B0609020204030204" pitchFamily="49" charset="0"/>
              </a:rPr>
              <a:t>사원 게시판 이동</a:t>
            </a: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1100" dirty="0">
                <a:solidFill>
                  <a:srgbClr val="3F7F5F"/>
                </a:solidFill>
                <a:latin typeface="Consolas" panose="020B0609020204030204" pitchFamily="49" charset="0"/>
              </a:rPr>
              <a:t>사원 게시판 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= </a:t>
            </a:r>
            <a:r>
              <a:rPr lang="ko-KR" altLang="en-US" sz="1100" dirty="0">
                <a:solidFill>
                  <a:srgbClr val="3F7F5F"/>
                </a:solidFill>
                <a:latin typeface="Consolas" panose="020B0609020204030204" pitchFamily="49" charset="0"/>
              </a:rPr>
              <a:t>데이터 유출이 중요하지 않아서 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Get</a:t>
            </a:r>
            <a:r>
              <a:rPr lang="ko-KR" altLang="en-US" sz="1100" dirty="0">
                <a:solidFill>
                  <a:srgbClr val="3F7F5F"/>
                </a:solidFill>
                <a:latin typeface="Consolas" panose="020B0609020204030204" pitchFamily="49" charset="0"/>
              </a:rPr>
              <a:t>으로 정보를 가져옴</a:t>
            </a:r>
          </a:p>
          <a:p>
            <a:pPr algn="l"/>
            <a:r>
              <a:rPr lang="en-US" altLang="ko-KR" sz="1100" dirty="0">
                <a:solidFill>
                  <a:srgbClr val="646464"/>
                </a:solidFill>
                <a:latin typeface="Consolas" panose="020B0609020204030204" pitchFamily="49" charset="0"/>
              </a:rPr>
              <a:t>@GetMapping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dirty="0">
                <a:solidFill>
                  <a:srgbClr val="2A00FF"/>
                </a:solidFill>
                <a:latin typeface="Consolas" panose="020B0609020204030204" pitchFamily="49" charset="0"/>
              </a:rPr>
              <a:t>"empBoard"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String 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empBoard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(Model </a:t>
            </a:r>
            <a:r>
              <a:rPr lang="en-US" altLang="ko-KR" sz="1100" b="1" dirty="0">
                <a:solidFill>
                  <a:srgbClr val="6A3E3E"/>
                </a:solidFill>
                <a:latin typeface="Consolas" panose="020B0609020204030204" pitchFamily="49" charset="0"/>
              </a:rPr>
              <a:t>m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throws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Exception{</a:t>
            </a: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en-US" altLang="ko-KR" sz="1100" dirty="0" err="1">
                <a:solidFill>
                  <a:srgbClr val="3F7F5F"/>
                </a:solidFill>
                <a:latin typeface="Consolas" panose="020B0609020204030204" pitchFamily="49" charset="0"/>
              </a:rPr>
              <a:t>BoardDto</a:t>
            </a:r>
            <a:r>
              <a:rPr lang="ko-KR" altLang="en-US" sz="1100" dirty="0">
                <a:solidFill>
                  <a:srgbClr val="3F7F5F"/>
                </a:solidFill>
                <a:latin typeface="Consolas" panose="020B0609020204030204" pitchFamily="49" charset="0"/>
              </a:rPr>
              <a:t>에 담긴 쿼리 결과값을 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list</a:t>
            </a:r>
            <a:r>
              <a:rPr lang="ko-KR" altLang="en-US" sz="1100" dirty="0">
                <a:solidFill>
                  <a:srgbClr val="3F7F5F"/>
                </a:solidFill>
                <a:latin typeface="Consolas" panose="020B0609020204030204" pitchFamily="49" charset="0"/>
              </a:rPr>
              <a:t>에 담음 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List&lt;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BoardDto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en-US" altLang="ko-KR" sz="1100" dirty="0">
                <a:solidFill>
                  <a:srgbClr val="6A3E3E"/>
                </a:solidFill>
                <a:latin typeface="Consolas" panose="020B0609020204030204" pitchFamily="49" charset="0"/>
              </a:rPr>
              <a:t>list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100" dirty="0" err="1">
                <a:solidFill>
                  <a:srgbClr val="0000C0"/>
                </a:solidFill>
                <a:latin typeface="Consolas" panose="020B0609020204030204" pitchFamily="49" charset="0"/>
              </a:rPr>
              <a:t>boardService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.selectAll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//Model</a:t>
            </a:r>
            <a:r>
              <a:rPr lang="ko-KR" altLang="en-US" sz="1100" dirty="0">
                <a:solidFill>
                  <a:srgbClr val="3F7F5F"/>
                </a:solidFill>
                <a:latin typeface="Consolas" panose="020B0609020204030204" pitchFamily="49" charset="0"/>
              </a:rPr>
              <a:t>객체에 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list</a:t>
            </a:r>
            <a:r>
              <a:rPr lang="ko-KR" altLang="en-US" sz="1100" dirty="0">
                <a:solidFill>
                  <a:srgbClr val="3F7F5F"/>
                </a:solidFill>
                <a:latin typeface="Consolas" panose="020B0609020204030204" pitchFamily="49" charset="0"/>
              </a:rPr>
              <a:t>값 저장 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u="sng" dirty="0" err="1">
                <a:solidFill>
                  <a:srgbClr val="3F7F5F"/>
                </a:solidFill>
                <a:latin typeface="Consolas" panose="020B0609020204030204" pitchFamily="49" charset="0"/>
              </a:rPr>
              <a:t>jsp</a:t>
            </a:r>
            <a:r>
              <a:rPr lang="ko-KR" altLang="en-US" sz="1100" u="sng" dirty="0">
                <a:solidFill>
                  <a:srgbClr val="3F7F5F"/>
                </a:solidFill>
                <a:latin typeface="Consolas" panose="020B0609020204030204" pitchFamily="49" charset="0"/>
              </a:rPr>
              <a:t>에서 </a:t>
            </a:r>
            <a:r>
              <a:rPr lang="en-US" altLang="ko-KR" sz="1100" u="sng" dirty="0">
                <a:solidFill>
                  <a:srgbClr val="3F7F5F"/>
                </a:solidFill>
                <a:latin typeface="Consolas" panose="020B0609020204030204" pitchFamily="49" charset="0"/>
              </a:rPr>
              <a:t>list</a:t>
            </a:r>
            <a:r>
              <a:rPr lang="ko-KR" altLang="en-US" sz="1100" u="sng" dirty="0">
                <a:solidFill>
                  <a:srgbClr val="3F7F5F"/>
                </a:solidFill>
                <a:latin typeface="Consolas" panose="020B0609020204030204" pitchFamily="49" charset="0"/>
              </a:rPr>
              <a:t>라는 변수에 접근하여 쿼리 결과 확인 가능</a:t>
            </a:r>
          </a:p>
          <a:p>
            <a:pPr algn="l"/>
            <a:r>
              <a:rPr lang="en-US" altLang="ko-KR" sz="1100" dirty="0" err="1">
                <a:solidFill>
                  <a:srgbClr val="6A3E3E"/>
                </a:solidFill>
                <a:latin typeface="Consolas" panose="020B0609020204030204" pitchFamily="49" charset="0"/>
              </a:rPr>
              <a:t>m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.addAttribute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100" dirty="0" err="1">
                <a:solidFill>
                  <a:srgbClr val="2A00FF"/>
                </a:solidFill>
                <a:latin typeface="Consolas" panose="020B0609020204030204" pitchFamily="49" charset="0"/>
              </a:rPr>
              <a:t>list"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100" dirty="0" err="1">
                <a:solidFill>
                  <a:srgbClr val="6A3E3E"/>
                </a:solidFill>
                <a:latin typeface="Consolas" panose="020B0609020204030204" pitchFamily="49" charset="0"/>
              </a:rPr>
              <a:t>list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dirty="0">
                <a:solidFill>
                  <a:srgbClr val="2A00FF"/>
                </a:solidFill>
                <a:latin typeface="Consolas" panose="020B0609020204030204" pitchFamily="49" charset="0"/>
              </a:rPr>
              <a:t>"emp/</a:t>
            </a:r>
            <a:r>
              <a:rPr lang="en-US" altLang="ko-KR" sz="1100" b="1" dirty="0" err="1">
                <a:solidFill>
                  <a:srgbClr val="2A00FF"/>
                </a:solidFill>
                <a:latin typeface="Consolas" panose="020B0609020204030204" pitchFamily="49" charset="0"/>
              </a:rPr>
              <a:t>empBoard</a:t>
            </a:r>
            <a:r>
              <a:rPr lang="en-US" altLang="ko-KR" sz="1100" b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ko-KR" altLang="en-US" sz="11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CC6C313-66C0-6BED-BCE2-6BF195D9831C}"/>
              </a:ext>
            </a:extLst>
          </p:cNvPr>
          <p:cNvSpPr/>
          <p:nvPr/>
        </p:nvSpPr>
        <p:spPr>
          <a:xfrm>
            <a:off x="4445184" y="1799897"/>
            <a:ext cx="878656" cy="18638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052DDE4-EC92-BF74-4B02-29A3EF898CB6}"/>
              </a:ext>
            </a:extLst>
          </p:cNvPr>
          <p:cNvSpPr/>
          <p:nvPr/>
        </p:nvSpPr>
        <p:spPr>
          <a:xfrm>
            <a:off x="6126480" y="1975463"/>
            <a:ext cx="665480" cy="18638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DE82FDA-5669-A6DC-CAB7-DB298C7C438C}"/>
              </a:ext>
            </a:extLst>
          </p:cNvPr>
          <p:cNvSpPr txBox="1"/>
          <p:nvPr/>
        </p:nvSpPr>
        <p:spPr>
          <a:xfrm>
            <a:off x="289904" y="170544"/>
            <a:ext cx="2373214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게시판 출력</a:t>
            </a:r>
            <a:endParaRPr lang="en-US" altLang="ko-KR" sz="20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6. Controller </a:t>
            </a:r>
            <a:r>
              <a:rPr lang="ko-KR" altLang="en-US" sz="2000" b="1" dirty="0">
                <a:solidFill>
                  <a:schemeClr val="bg1"/>
                </a:solidFill>
              </a:rPr>
              <a:t>수정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2262616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4583420" y="2767281"/>
            <a:ext cx="3025187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bg1"/>
                </a:solidFill>
              </a:rPr>
              <a:t>게시판 출력</a:t>
            </a:r>
            <a:endParaRPr lang="en-US" altLang="ko-KR" sz="40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7. JSP </a:t>
            </a:r>
            <a:r>
              <a:rPr lang="ko-KR" altLang="en-US" sz="4000" b="1" dirty="0">
                <a:solidFill>
                  <a:schemeClr val="bg1"/>
                </a:solidFill>
              </a:rPr>
              <a:t>수정</a:t>
            </a:r>
            <a:endParaRPr lang="en-US" altLang="ko-KR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5563477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BEC5537-FE27-0180-5C65-86798DE90398}"/>
              </a:ext>
            </a:extLst>
          </p:cNvPr>
          <p:cNvSpPr txBox="1"/>
          <p:nvPr/>
        </p:nvSpPr>
        <p:spPr>
          <a:xfrm>
            <a:off x="264160" y="1418719"/>
            <a:ext cx="6096000" cy="161582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altLang="ko-KR" sz="1100" dirty="0">
                <a:solidFill>
                  <a:srgbClr val="3F5FBF"/>
                </a:solidFill>
                <a:latin typeface="Consolas" panose="020B0609020204030204" pitchFamily="49" charset="0"/>
              </a:rPr>
              <a:t>&lt;!-- </a:t>
            </a:r>
            <a:r>
              <a:rPr lang="ko-KR" altLang="en-US" sz="1100" dirty="0">
                <a:solidFill>
                  <a:srgbClr val="3F5FBF"/>
                </a:solidFill>
                <a:latin typeface="Consolas" panose="020B0609020204030204" pitchFamily="49" charset="0"/>
              </a:rPr>
              <a:t>의미론적 태그</a:t>
            </a:r>
            <a:r>
              <a:rPr lang="en-US" altLang="ko-KR" sz="1100" dirty="0">
                <a:solidFill>
                  <a:srgbClr val="3F5FBF"/>
                </a:solidFill>
                <a:latin typeface="Consolas" panose="020B0609020204030204" pitchFamily="49" charset="0"/>
              </a:rPr>
              <a:t>(</a:t>
            </a:r>
            <a:r>
              <a:rPr lang="ko-KR" altLang="en-US" sz="1100" dirty="0">
                <a:solidFill>
                  <a:srgbClr val="3F5FBF"/>
                </a:solidFill>
                <a:latin typeface="Consolas" panose="020B0609020204030204" pitchFamily="49" charset="0"/>
              </a:rPr>
              <a:t>아무 의미 없지만</a:t>
            </a:r>
            <a:r>
              <a:rPr lang="en-US" altLang="ko-KR" sz="1100" dirty="0">
                <a:solidFill>
                  <a:srgbClr val="3F5FBF"/>
                </a:solidFill>
                <a:latin typeface="Consolas" panose="020B0609020204030204" pitchFamily="49" charset="0"/>
              </a:rPr>
              <a:t>, </a:t>
            </a:r>
            <a:r>
              <a:rPr lang="ko-KR" altLang="en-US" sz="1100" dirty="0">
                <a:solidFill>
                  <a:srgbClr val="3F5FBF"/>
                </a:solidFill>
                <a:latin typeface="Consolas" panose="020B0609020204030204" pitchFamily="49" charset="0"/>
              </a:rPr>
              <a:t>개발자가 알아보기 편하게 만든 태그</a:t>
            </a:r>
            <a:r>
              <a:rPr lang="en-US" altLang="ko-KR" sz="1100" dirty="0">
                <a:solidFill>
                  <a:srgbClr val="3F5FBF"/>
                </a:solidFill>
                <a:latin typeface="Consolas" panose="020B0609020204030204" pitchFamily="49" charset="0"/>
              </a:rPr>
              <a:t>) --&gt;</a:t>
            </a:r>
          </a:p>
          <a:p>
            <a:pPr algn="l"/>
            <a:r>
              <a:rPr lang="en-US" altLang="ko-KR" sz="11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100" dirty="0">
                <a:solidFill>
                  <a:srgbClr val="3F7F7F"/>
                </a:solidFill>
                <a:latin typeface="Consolas" panose="020B0609020204030204" pitchFamily="49" charset="0"/>
              </a:rPr>
              <a:t>header</a:t>
            </a:r>
            <a:r>
              <a:rPr lang="en-US" altLang="ko-KR" sz="11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100" dirty="0">
                <a:solidFill>
                  <a:srgbClr val="3F5FBF"/>
                </a:solidFill>
                <a:latin typeface="Consolas" panose="020B0609020204030204" pitchFamily="49" charset="0"/>
              </a:rPr>
              <a:t>&lt;!-- include</a:t>
            </a:r>
            <a:r>
              <a:rPr lang="ko-KR" altLang="en-US" sz="1100" dirty="0">
                <a:solidFill>
                  <a:srgbClr val="3F5FBF"/>
                </a:solidFill>
                <a:latin typeface="Consolas" panose="020B0609020204030204" pitchFamily="49" charset="0"/>
              </a:rPr>
              <a:t>를 위한 </a:t>
            </a:r>
            <a:r>
              <a:rPr lang="en-US" altLang="ko-KR" sz="1100" dirty="0">
                <a:solidFill>
                  <a:srgbClr val="3F5FBF"/>
                </a:solidFill>
                <a:latin typeface="Consolas" panose="020B0609020204030204" pitchFamily="49" charset="0"/>
              </a:rPr>
              <a:t>JSP</a:t>
            </a:r>
            <a:r>
              <a:rPr lang="ko-KR" altLang="en-US" sz="1100" dirty="0">
                <a:solidFill>
                  <a:srgbClr val="3F5FBF"/>
                </a:solidFill>
                <a:latin typeface="Consolas" panose="020B0609020204030204" pitchFamily="49" charset="0"/>
              </a:rPr>
              <a:t>문법 </a:t>
            </a:r>
            <a:r>
              <a:rPr lang="en-US" altLang="ko-KR" sz="1100" dirty="0">
                <a:solidFill>
                  <a:srgbClr val="3F5FBF"/>
                </a:solidFill>
                <a:latin typeface="Consolas" panose="020B0609020204030204" pitchFamily="49" charset="0"/>
              </a:rPr>
              <a:t>--&gt;</a:t>
            </a:r>
            <a:r>
              <a:rPr lang="ko-KR" alt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algn="l"/>
            <a:r>
              <a:rPr lang="en-US" altLang="ko-KR" sz="1100" dirty="0">
                <a:solidFill>
                  <a:srgbClr val="BF5F3F"/>
                </a:solidFill>
                <a:latin typeface="Consolas" panose="020B0609020204030204" pitchFamily="49" charset="0"/>
              </a:rPr>
              <a:t>&lt;%@ </a:t>
            </a:r>
            <a:r>
              <a:rPr lang="en-US" altLang="ko-KR" sz="1100" dirty="0">
                <a:solidFill>
                  <a:srgbClr val="3F7F7F"/>
                </a:solidFill>
                <a:latin typeface="Consolas" panose="020B0609020204030204" pitchFamily="49" charset="0"/>
              </a:rPr>
              <a:t>include </a:t>
            </a:r>
            <a:r>
              <a:rPr lang="en-US" altLang="ko-KR" sz="1100" dirty="0">
                <a:solidFill>
                  <a:srgbClr val="7F007F"/>
                </a:solidFill>
                <a:latin typeface="Consolas" panose="020B0609020204030204" pitchFamily="49" charset="0"/>
              </a:rPr>
              <a:t>file 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i="1" dirty="0">
                <a:solidFill>
                  <a:srgbClr val="2A00FF"/>
                </a:solidFill>
                <a:latin typeface="Consolas" panose="020B0609020204030204" pitchFamily="49" charset="0"/>
              </a:rPr>
              <a:t>"../include/</a:t>
            </a:r>
            <a:r>
              <a:rPr lang="en-US" altLang="ko-KR" sz="1100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header.jsp</a:t>
            </a:r>
            <a:r>
              <a:rPr lang="en-US" altLang="ko-KR" sz="110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100" i="1" dirty="0">
                <a:solidFill>
                  <a:srgbClr val="BF5F3F"/>
                </a:solidFill>
                <a:latin typeface="Consolas" panose="020B0609020204030204" pitchFamily="49" charset="0"/>
              </a:rPr>
              <a:t>%&gt;</a:t>
            </a:r>
          </a:p>
          <a:p>
            <a:pPr algn="l"/>
            <a:r>
              <a:rPr lang="en-US" altLang="ko-KR" sz="110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100" dirty="0">
                <a:solidFill>
                  <a:srgbClr val="3F7F7F"/>
                </a:solidFill>
                <a:latin typeface="Consolas" panose="020B0609020204030204" pitchFamily="49" charset="0"/>
              </a:rPr>
              <a:t>header</a:t>
            </a:r>
            <a:r>
              <a:rPr lang="en-US" altLang="ko-KR" sz="11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100" dirty="0">
                <a:solidFill>
                  <a:srgbClr val="3F7F7F"/>
                </a:solidFill>
                <a:latin typeface="Consolas" panose="020B0609020204030204" pitchFamily="49" charset="0"/>
              </a:rPr>
              <a:t>h1</a:t>
            </a:r>
            <a:r>
              <a:rPr lang="en-US" altLang="ko-KR" sz="11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ko-KR" alt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사원 게시판</a:t>
            </a:r>
            <a:r>
              <a:rPr lang="en-US" altLang="ko-KR" sz="110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100" dirty="0">
                <a:solidFill>
                  <a:srgbClr val="3F7F7F"/>
                </a:solidFill>
                <a:latin typeface="Consolas" panose="020B0609020204030204" pitchFamily="49" charset="0"/>
              </a:rPr>
              <a:t>h1</a:t>
            </a:r>
            <a:r>
              <a:rPr lang="en-US" altLang="ko-KR" sz="11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100" dirty="0">
                <a:solidFill>
                  <a:srgbClr val="3F7F7F"/>
                </a:solidFill>
                <a:latin typeface="Consolas" panose="020B0609020204030204" pitchFamily="49" charset="0"/>
              </a:rPr>
              <a:t>a </a:t>
            </a:r>
            <a:r>
              <a:rPr lang="en-US" altLang="ko-KR" sz="1100" dirty="0" err="1">
                <a:solidFill>
                  <a:srgbClr val="7F007F"/>
                </a:solidFill>
                <a:latin typeface="Consolas" panose="020B0609020204030204" pitchFamily="49" charset="0"/>
              </a:rPr>
              <a:t>href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100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empInsert</a:t>
            </a:r>
            <a:r>
              <a:rPr lang="en-US" altLang="ko-KR" sz="110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100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ko-KR" altLang="en-US" sz="1100" i="1" dirty="0">
                <a:solidFill>
                  <a:srgbClr val="000000"/>
                </a:solidFill>
                <a:latin typeface="Consolas" panose="020B0609020204030204" pitchFamily="49" charset="0"/>
              </a:rPr>
              <a:t>사원등록</a:t>
            </a:r>
            <a:r>
              <a:rPr lang="en-US" altLang="ko-KR" sz="1100" i="1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100" i="1" dirty="0">
                <a:solidFill>
                  <a:srgbClr val="3F7F7F"/>
                </a:solidFill>
                <a:latin typeface="Consolas" panose="020B0609020204030204" pitchFamily="49" charset="0"/>
              </a:rPr>
              <a:t>a</a:t>
            </a:r>
            <a:r>
              <a:rPr lang="en-US" altLang="ko-KR" sz="1100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endParaRPr lang="ko-KR" altLang="en-US" sz="11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EE81D9-79EB-F2B9-445A-3C335FD8B5AA}"/>
              </a:ext>
            </a:extLst>
          </p:cNvPr>
          <p:cNvSpPr txBox="1"/>
          <p:nvPr/>
        </p:nvSpPr>
        <p:spPr>
          <a:xfrm>
            <a:off x="629920" y="3693160"/>
            <a:ext cx="45031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위의 코드를 다음 페이지의 코드로 변경한다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D91B86E-60E5-78F9-B588-EB5F3250FF7F}"/>
              </a:ext>
            </a:extLst>
          </p:cNvPr>
          <p:cNvSpPr txBox="1"/>
          <p:nvPr/>
        </p:nvSpPr>
        <p:spPr>
          <a:xfrm>
            <a:off x="194491" y="153200"/>
            <a:ext cx="1608133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게시판 출력</a:t>
            </a:r>
            <a:endParaRPr lang="en-US" altLang="ko-KR" sz="20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7. JSP </a:t>
            </a:r>
            <a:r>
              <a:rPr lang="ko-KR" altLang="en-US" sz="2000" b="1" dirty="0">
                <a:solidFill>
                  <a:schemeClr val="bg1"/>
                </a:solidFill>
              </a:rPr>
              <a:t>수정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126684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id="{C095BEB3-6A3B-CABA-E2FE-A3ECFAB6662D}"/>
              </a:ext>
            </a:extLst>
          </p:cNvPr>
          <p:cNvGrpSpPr/>
          <p:nvPr/>
        </p:nvGrpSpPr>
        <p:grpSpPr>
          <a:xfrm>
            <a:off x="264160" y="1252696"/>
            <a:ext cx="11371686" cy="5447645"/>
            <a:chOff x="264160" y="1252696"/>
            <a:chExt cx="11371686" cy="5447645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11C41CE8-FBF2-83DF-9BD7-EB48988A469E}"/>
                </a:ext>
              </a:extLst>
            </p:cNvPr>
            <p:cNvGrpSpPr/>
            <p:nvPr/>
          </p:nvGrpSpPr>
          <p:grpSpPr>
            <a:xfrm>
              <a:off x="264160" y="1252696"/>
              <a:ext cx="6096000" cy="5447645"/>
              <a:chOff x="264160" y="1252696"/>
              <a:chExt cx="6096000" cy="5447645"/>
            </a:xfrm>
          </p:grpSpPr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908F582-E64E-AF5F-D0A9-FE7344BEAF54}"/>
                  </a:ext>
                </a:extLst>
              </p:cNvPr>
              <p:cNvSpPr txBox="1"/>
              <p:nvPr/>
            </p:nvSpPr>
            <p:spPr>
              <a:xfrm>
                <a:off x="264160" y="1252696"/>
                <a:ext cx="6096000" cy="544764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l"/>
                <a:r>
                  <a:rPr lang="ko-KR" altLang="en-US" sz="10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en-US" altLang="ko-KR" sz="1000" dirty="0">
                    <a:solidFill>
                      <a:srgbClr val="3F5FBF"/>
                    </a:solidFill>
                    <a:latin typeface="Consolas" panose="020B0609020204030204" pitchFamily="49" charset="0"/>
                  </a:rPr>
                  <a:t>&lt;!-- c:forEach</a:t>
                </a:r>
                <a:r>
                  <a:rPr lang="ko-KR" altLang="en-US" sz="1000" dirty="0">
                    <a:solidFill>
                      <a:srgbClr val="3F5FBF"/>
                    </a:solidFill>
                    <a:latin typeface="Consolas" panose="020B0609020204030204" pitchFamily="49" charset="0"/>
                  </a:rPr>
                  <a:t>를 사용하려면</a:t>
                </a:r>
                <a:r>
                  <a:rPr lang="en-US" altLang="ko-KR" sz="1000" dirty="0">
                    <a:solidFill>
                      <a:srgbClr val="3F5FBF"/>
                    </a:solidFill>
                    <a:latin typeface="Consolas" panose="020B0609020204030204" pitchFamily="49" charset="0"/>
                  </a:rPr>
                  <a:t>, </a:t>
                </a:r>
                <a:r>
                  <a:rPr lang="ko-KR" altLang="en-US" sz="1000" dirty="0">
                    <a:solidFill>
                      <a:srgbClr val="3F5FBF"/>
                    </a:solidFill>
                    <a:latin typeface="Consolas" panose="020B0609020204030204" pitchFamily="49" charset="0"/>
                  </a:rPr>
                  <a:t>해당 라이브러리를 </a:t>
                </a:r>
                <a:r>
                  <a:rPr lang="en-US" altLang="ko-KR" sz="1000" u="sng" dirty="0" err="1">
                    <a:solidFill>
                      <a:srgbClr val="3F5FBF"/>
                    </a:solidFill>
                    <a:latin typeface="Consolas" panose="020B0609020204030204" pitchFamily="49" charset="0"/>
                  </a:rPr>
                  <a:t>jsp</a:t>
                </a:r>
                <a:r>
                  <a:rPr lang="en-US" altLang="ko-KR" sz="1000" u="sng" dirty="0">
                    <a:solidFill>
                      <a:srgbClr val="3F5FBF"/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ko-KR" altLang="en-US" sz="1000" u="sng" dirty="0">
                    <a:solidFill>
                      <a:srgbClr val="3F5FBF"/>
                    </a:solidFill>
                    <a:latin typeface="Consolas" panose="020B0609020204030204" pitchFamily="49" charset="0"/>
                  </a:rPr>
                  <a:t>페이지 최상단에 추가해야 함 </a:t>
                </a:r>
                <a:r>
                  <a:rPr lang="en-US" altLang="ko-KR" sz="1000" u="sng" dirty="0">
                    <a:solidFill>
                      <a:srgbClr val="3F5FBF"/>
                    </a:solidFill>
                    <a:latin typeface="Consolas" panose="020B0609020204030204" pitchFamily="49" charset="0"/>
                  </a:rPr>
                  <a:t>--&gt;</a:t>
                </a:r>
              </a:p>
              <a:p>
                <a:pPr algn="l"/>
                <a:r>
                  <a:rPr lang="it-IT" altLang="ko-KR" sz="10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   </a:t>
                </a:r>
                <a:r>
                  <a:rPr lang="it-IT" altLang="ko-KR" sz="1000" dirty="0">
                    <a:solidFill>
                      <a:srgbClr val="BF5F3F"/>
                    </a:solidFill>
                    <a:latin typeface="Consolas" panose="020B0609020204030204" pitchFamily="49" charset="0"/>
                  </a:rPr>
                  <a:t>&lt;%@ </a:t>
                </a:r>
                <a:r>
                  <a:rPr lang="it-IT" altLang="ko-KR" sz="100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taglib </a:t>
                </a:r>
                <a:r>
                  <a:rPr lang="it-IT" altLang="ko-KR" sz="1000" dirty="0">
                    <a:solidFill>
                      <a:srgbClr val="7F007F"/>
                    </a:solidFill>
                    <a:latin typeface="Consolas" panose="020B0609020204030204" pitchFamily="49" charset="0"/>
                  </a:rPr>
                  <a:t>uri</a:t>
                </a:r>
                <a:r>
                  <a:rPr lang="it-IT" altLang="ko-KR" sz="10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=</a:t>
                </a:r>
                <a:r>
                  <a:rPr lang="it-IT" altLang="ko-KR" sz="1000" i="1" dirty="0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"http://java.sun.com/jsp/jstl/core" </a:t>
                </a:r>
                <a:r>
                  <a:rPr lang="it-IT" altLang="ko-KR" sz="1000" i="1" dirty="0">
                    <a:solidFill>
                      <a:srgbClr val="7F007F"/>
                    </a:solidFill>
                    <a:latin typeface="Consolas" panose="020B0609020204030204" pitchFamily="49" charset="0"/>
                  </a:rPr>
                  <a:t>prefix</a:t>
                </a:r>
                <a:r>
                  <a:rPr lang="it-IT" altLang="ko-KR" sz="1000" i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=</a:t>
                </a:r>
                <a:r>
                  <a:rPr lang="it-IT" altLang="ko-KR" sz="1000" i="1" dirty="0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"c" </a:t>
                </a:r>
                <a:r>
                  <a:rPr lang="it-IT" altLang="ko-KR" sz="1000" i="1" dirty="0">
                    <a:solidFill>
                      <a:srgbClr val="BF5F3F"/>
                    </a:solidFill>
                    <a:latin typeface="Consolas" panose="020B0609020204030204" pitchFamily="49" charset="0"/>
                  </a:rPr>
                  <a:t>%&gt;</a:t>
                </a:r>
              </a:p>
              <a:p>
                <a:pPr algn="l"/>
                <a:endParaRPr lang="it-IT" altLang="ko-KR" sz="1000" i="1" dirty="0">
                  <a:solidFill>
                    <a:srgbClr val="BF5F3F"/>
                  </a:solidFill>
                  <a:latin typeface="Consolas" panose="020B0609020204030204" pitchFamily="49" charset="0"/>
                </a:endParaRPr>
              </a:p>
              <a:p>
                <a:pPr algn="l"/>
                <a:r>
                  <a:rPr lang="en-US" altLang="ko-KR" sz="10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</a:t>
                </a:r>
                <a:r>
                  <a:rPr lang="en-US" altLang="ko-KR" sz="100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table </a:t>
                </a:r>
                <a:r>
                  <a:rPr lang="en-US" altLang="ko-KR" sz="1000" dirty="0">
                    <a:solidFill>
                      <a:srgbClr val="7F007F"/>
                    </a:solidFill>
                    <a:latin typeface="Consolas" panose="020B0609020204030204" pitchFamily="49" charset="0"/>
                  </a:rPr>
                  <a:t>border</a:t>
                </a:r>
                <a:r>
                  <a:rPr lang="en-US" altLang="ko-KR" sz="10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=</a:t>
                </a:r>
                <a:r>
                  <a:rPr lang="en-US" altLang="ko-KR" sz="1000" i="1" dirty="0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"1"</a:t>
                </a:r>
                <a:r>
                  <a:rPr lang="en-US" altLang="ko-KR" sz="1000" i="1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</a:p>
              <a:p>
                <a:pPr algn="l"/>
                <a:r>
                  <a:rPr lang="en-US" altLang="ko-KR" sz="10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</a:t>
                </a:r>
                <a:r>
                  <a:rPr lang="en-US" altLang="ko-KR" sz="100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tr </a:t>
                </a:r>
                <a:r>
                  <a:rPr lang="en-US" altLang="ko-KR" sz="1000" dirty="0">
                    <a:solidFill>
                      <a:srgbClr val="7F007F"/>
                    </a:solidFill>
                    <a:latin typeface="Consolas" panose="020B0609020204030204" pitchFamily="49" charset="0"/>
                  </a:rPr>
                  <a:t>align</a:t>
                </a:r>
                <a:r>
                  <a:rPr lang="en-US" altLang="ko-KR" sz="10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=</a:t>
                </a:r>
                <a:r>
                  <a:rPr lang="en-US" altLang="ko-KR" sz="1000" i="1" dirty="0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"center"</a:t>
                </a:r>
                <a:r>
                  <a:rPr lang="en-US" altLang="ko-KR" sz="1000" i="1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</a:p>
              <a:p>
                <a:pPr algn="l"/>
                <a:r>
                  <a:rPr lang="en-US" altLang="ko-KR" sz="10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</a:t>
                </a:r>
                <a:r>
                  <a:rPr lang="en-US" altLang="ko-KR" sz="100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td </a:t>
                </a:r>
                <a:r>
                  <a:rPr lang="en-US" altLang="ko-KR" sz="1000" dirty="0" err="1">
                    <a:solidFill>
                      <a:srgbClr val="7F007F"/>
                    </a:solidFill>
                    <a:latin typeface="Consolas" panose="020B0609020204030204" pitchFamily="49" charset="0"/>
                  </a:rPr>
                  <a:t>colspan</a:t>
                </a:r>
                <a:r>
                  <a:rPr lang="en-US" altLang="ko-KR" sz="1000" dirty="0">
                    <a:solidFill>
                      <a:srgbClr val="7F007F"/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en-US" altLang="ko-KR" sz="10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= </a:t>
                </a:r>
                <a:r>
                  <a:rPr lang="en-US" altLang="ko-KR" sz="1000" i="1" dirty="0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"4"</a:t>
                </a:r>
                <a:r>
                  <a:rPr lang="en-US" altLang="ko-KR" sz="1000" i="1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  <a:r>
                  <a:rPr lang="ko-KR" altLang="en-US" sz="1000" i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사원정보</a:t>
                </a:r>
                <a:r>
                  <a:rPr lang="en-US" altLang="ko-KR" sz="1000" i="1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&lt;/</a:t>
                </a:r>
                <a:r>
                  <a:rPr lang="en-US" altLang="ko-KR" sz="1000" i="1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td</a:t>
                </a:r>
                <a:r>
                  <a:rPr lang="en-US" altLang="ko-KR" sz="1000" i="1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</a:p>
              <a:p>
                <a:pPr algn="l"/>
                <a:r>
                  <a:rPr lang="en-US" altLang="ko-KR" sz="10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&lt;/</a:t>
                </a:r>
                <a:r>
                  <a:rPr lang="en-US" altLang="ko-KR" sz="100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tr</a:t>
                </a:r>
                <a:r>
                  <a:rPr lang="en-US" altLang="ko-KR" sz="10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</a:p>
              <a:p>
                <a:pPr algn="l"/>
                <a:r>
                  <a:rPr lang="en-US" altLang="ko-KR" sz="10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</a:t>
                </a:r>
                <a:r>
                  <a:rPr lang="en-US" altLang="ko-KR" sz="100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tr</a:t>
                </a:r>
                <a:r>
                  <a:rPr lang="en-US" altLang="ko-KR" sz="10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</a:p>
              <a:p>
                <a:pPr algn="l"/>
                <a:r>
                  <a:rPr lang="en-US" altLang="ko-KR" sz="10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</a:t>
                </a:r>
                <a:r>
                  <a:rPr lang="en-US" altLang="ko-KR" sz="100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td</a:t>
                </a:r>
                <a:r>
                  <a:rPr lang="en-US" altLang="ko-KR" sz="10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  <a:r>
                  <a:rPr lang="ko-KR" altLang="en-US" sz="10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사번</a:t>
                </a:r>
                <a:r>
                  <a:rPr lang="en-US" altLang="ko-KR" sz="10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&lt;/</a:t>
                </a:r>
                <a:r>
                  <a:rPr lang="en-US" altLang="ko-KR" sz="100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td</a:t>
                </a:r>
                <a:r>
                  <a:rPr lang="en-US" altLang="ko-KR" sz="10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</a:p>
              <a:p>
                <a:pPr algn="l"/>
                <a:r>
                  <a:rPr lang="en-US" altLang="ko-KR" sz="10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</a:t>
                </a:r>
                <a:r>
                  <a:rPr lang="en-US" altLang="ko-KR" sz="100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td</a:t>
                </a:r>
                <a:r>
                  <a:rPr lang="en-US" altLang="ko-KR" sz="10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  <a:r>
                  <a:rPr lang="ko-KR" altLang="en-US" sz="10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이름</a:t>
                </a:r>
                <a:r>
                  <a:rPr lang="en-US" altLang="ko-KR" sz="10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&lt;/</a:t>
                </a:r>
                <a:r>
                  <a:rPr lang="en-US" altLang="ko-KR" sz="100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td</a:t>
                </a:r>
                <a:r>
                  <a:rPr lang="en-US" altLang="ko-KR" sz="10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</a:p>
              <a:p>
                <a:pPr algn="l"/>
                <a:r>
                  <a:rPr lang="en-US" altLang="ko-KR" sz="10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</a:t>
                </a:r>
                <a:r>
                  <a:rPr lang="en-US" altLang="ko-KR" sz="100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td</a:t>
                </a:r>
                <a:r>
                  <a:rPr lang="en-US" altLang="ko-KR" sz="10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  <a:r>
                  <a:rPr lang="ko-KR" altLang="en-US" sz="10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주민등록번호</a:t>
                </a:r>
                <a:r>
                  <a:rPr lang="en-US" altLang="ko-KR" sz="10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&lt;/</a:t>
                </a:r>
                <a:r>
                  <a:rPr lang="en-US" altLang="ko-KR" sz="100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td</a:t>
                </a:r>
                <a:r>
                  <a:rPr lang="en-US" altLang="ko-KR" sz="10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</a:p>
              <a:p>
                <a:pPr algn="l"/>
                <a:r>
                  <a:rPr lang="en-US" altLang="ko-KR" sz="10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</a:t>
                </a:r>
                <a:r>
                  <a:rPr lang="en-US" altLang="ko-KR" sz="100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td</a:t>
                </a:r>
                <a:r>
                  <a:rPr lang="en-US" altLang="ko-KR" sz="10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  <a:r>
                  <a:rPr lang="ko-KR" altLang="en-US" sz="10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가입일</a:t>
                </a:r>
                <a:r>
                  <a:rPr lang="en-US" altLang="ko-KR" sz="10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&lt;/</a:t>
                </a:r>
                <a:r>
                  <a:rPr lang="en-US" altLang="ko-KR" sz="100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td</a:t>
                </a:r>
                <a:r>
                  <a:rPr lang="en-US" altLang="ko-KR" sz="10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</a:p>
              <a:p>
                <a:pPr algn="l"/>
                <a:r>
                  <a:rPr lang="en-US" altLang="ko-KR" sz="10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&lt;/</a:t>
                </a:r>
                <a:r>
                  <a:rPr lang="en-US" altLang="ko-KR" sz="100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tr</a:t>
                </a:r>
                <a:r>
                  <a:rPr lang="en-US" altLang="ko-KR" sz="10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</a:p>
              <a:p>
                <a:pPr algn="l"/>
                <a:r>
                  <a:rPr lang="en-US" altLang="ko-KR" sz="10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</a:t>
                </a:r>
                <a:r>
                  <a:rPr lang="en-US" altLang="ko-KR" sz="100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tr</a:t>
                </a:r>
                <a:r>
                  <a:rPr lang="en-US" altLang="ko-KR" sz="10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</a:p>
              <a:p>
                <a:pPr algn="l"/>
                <a:r>
                  <a:rPr lang="en-US" altLang="ko-KR" sz="1000" dirty="0">
                    <a:solidFill>
                      <a:srgbClr val="3F5FBF"/>
                    </a:solidFill>
                    <a:latin typeface="Consolas" panose="020B0609020204030204" pitchFamily="49" charset="0"/>
                  </a:rPr>
                  <a:t>&lt;!-- c:forEach = </a:t>
                </a:r>
                <a:r>
                  <a:rPr lang="ko-KR" altLang="en-US" sz="1000" dirty="0">
                    <a:solidFill>
                      <a:srgbClr val="3F5FBF"/>
                    </a:solidFill>
                    <a:latin typeface="Consolas" panose="020B0609020204030204" pitchFamily="49" charset="0"/>
                  </a:rPr>
                  <a:t>반복문을 의미 </a:t>
                </a:r>
                <a:r>
                  <a:rPr lang="en-US" altLang="ko-KR" sz="1000" dirty="0">
                    <a:solidFill>
                      <a:srgbClr val="3F5FBF"/>
                    </a:solidFill>
                    <a:latin typeface="Consolas" panose="020B0609020204030204" pitchFamily="49" charset="0"/>
                  </a:rPr>
                  <a:t>--&gt;</a:t>
                </a:r>
                <a:r>
                  <a:rPr lang="ko-KR" altLang="en-US" sz="10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</a:t>
                </a:r>
              </a:p>
              <a:p>
                <a:pPr algn="l"/>
                <a:r>
                  <a:rPr lang="en-US" altLang="ko-KR" sz="1000" dirty="0">
                    <a:solidFill>
                      <a:srgbClr val="3F5FBF"/>
                    </a:solidFill>
                    <a:latin typeface="Consolas" panose="020B0609020204030204" pitchFamily="49" charset="0"/>
                  </a:rPr>
                  <a:t>&lt;!-- </a:t>
                </a:r>
                <a:r>
                  <a:rPr lang="en-US" altLang="ko-KR" sz="1000" u="sng" dirty="0">
                    <a:solidFill>
                      <a:srgbClr val="3F5FBF"/>
                    </a:solidFill>
                    <a:latin typeface="Consolas" panose="020B0609020204030204" pitchFamily="49" charset="0"/>
                  </a:rPr>
                  <a:t>var = </a:t>
                </a:r>
                <a:r>
                  <a:rPr lang="ko-KR" altLang="en-US" sz="1000" u="sng" dirty="0">
                    <a:solidFill>
                      <a:srgbClr val="3F5FBF"/>
                    </a:solidFill>
                    <a:latin typeface="Consolas" panose="020B0609020204030204" pitchFamily="49" charset="0"/>
                  </a:rPr>
                  <a:t>변수명을 </a:t>
                </a:r>
                <a:r>
                  <a:rPr lang="en-US" altLang="ko-KR" sz="1000" u="sng" dirty="0">
                    <a:solidFill>
                      <a:srgbClr val="3F5FBF"/>
                    </a:solidFill>
                    <a:latin typeface="Consolas" panose="020B0609020204030204" pitchFamily="49" charset="0"/>
                  </a:rPr>
                  <a:t>board</a:t>
                </a:r>
                <a:r>
                  <a:rPr lang="ko-KR" altLang="en-US" sz="1000" u="sng" dirty="0">
                    <a:solidFill>
                      <a:srgbClr val="3F5FBF"/>
                    </a:solidFill>
                    <a:latin typeface="Consolas" panose="020B0609020204030204" pitchFamily="49" charset="0"/>
                  </a:rPr>
                  <a:t>로 하겠다 </a:t>
                </a:r>
                <a:r>
                  <a:rPr lang="en-US" altLang="ko-KR" sz="1000" u="sng" dirty="0">
                    <a:solidFill>
                      <a:srgbClr val="3F5FBF"/>
                    </a:solidFill>
                    <a:latin typeface="Consolas" panose="020B0609020204030204" pitchFamily="49" charset="0"/>
                  </a:rPr>
                  <a:t>--&gt;</a:t>
                </a:r>
              </a:p>
              <a:p>
                <a:pPr algn="l"/>
                <a:r>
                  <a:rPr lang="en-US" altLang="ko-KR" sz="1000" dirty="0">
                    <a:solidFill>
                      <a:srgbClr val="3F5FBF"/>
                    </a:solidFill>
                    <a:latin typeface="Consolas" panose="020B0609020204030204" pitchFamily="49" charset="0"/>
                  </a:rPr>
                  <a:t>&lt;!-- items = </a:t>
                </a:r>
                <a:r>
                  <a:rPr lang="ko-KR" altLang="en-US" sz="1000" dirty="0" err="1">
                    <a:solidFill>
                      <a:srgbClr val="3F5FBF"/>
                    </a:solidFill>
                    <a:latin typeface="Consolas" panose="020B0609020204030204" pitchFamily="49" charset="0"/>
                  </a:rPr>
                  <a:t>변수명</a:t>
                </a:r>
                <a:r>
                  <a:rPr lang="ko-KR" altLang="en-US" sz="1000" dirty="0">
                    <a:solidFill>
                      <a:srgbClr val="3F5FBF"/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en-US" altLang="ko-KR" sz="1000" u="sng" dirty="0">
                    <a:solidFill>
                      <a:srgbClr val="3F5FBF"/>
                    </a:solidFill>
                    <a:latin typeface="Consolas" panose="020B0609020204030204" pitchFamily="49" charset="0"/>
                  </a:rPr>
                  <a:t>var</a:t>
                </a:r>
                <a:r>
                  <a:rPr lang="ko-KR" altLang="en-US" sz="1000" u="sng" dirty="0">
                    <a:solidFill>
                      <a:srgbClr val="3F5FBF"/>
                    </a:solidFill>
                    <a:latin typeface="Consolas" panose="020B0609020204030204" pitchFamily="49" charset="0"/>
                  </a:rPr>
                  <a:t>에 들어갈 값 </a:t>
                </a:r>
                <a:r>
                  <a:rPr lang="en-US" altLang="ko-KR" sz="1000" u="sng" dirty="0">
                    <a:solidFill>
                      <a:srgbClr val="3F5FBF"/>
                    </a:solidFill>
                    <a:latin typeface="Consolas" panose="020B0609020204030204" pitchFamily="49" charset="0"/>
                  </a:rPr>
                  <a:t>(Controller</a:t>
                </a:r>
                <a:r>
                  <a:rPr lang="ko-KR" altLang="en-US" sz="1000" u="sng" dirty="0">
                    <a:solidFill>
                      <a:srgbClr val="3F5FBF"/>
                    </a:solidFill>
                    <a:latin typeface="Consolas" panose="020B0609020204030204" pitchFamily="49" charset="0"/>
                  </a:rPr>
                  <a:t>에서 </a:t>
                </a:r>
                <a:r>
                  <a:rPr lang="en-US" altLang="ko-KR" sz="1000" u="sng" dirty="0">
                    <a:solidFill>
                      <a:srgbClr val="3F5FBF"/>
                    </a:solidFill>
                    <a:latin typeface="Consolas" panose="020B0609020204030204" pitchFamily="49" charset="0"/>
                  </a:rPr>
                  <a:t>Model</a:t>
                </a:r>
                <a:r>
                  <a:rPr lang="ko-KR" altLang="en-US" sz="1000" u="sng" dirty="0">
                    <a:solidFill>
                      <a:srgbClr val="3F5FBF"/>
                    </a:solidFill>
                    <a:latin typeface="Consolas" panose="020B0609020204030204" pitchFamily="49" charset="0"/>
                  </a:rPr>
                  <a:t>에 담았던 값 </a:t>
                </a:r>
                <a:r>
                  <a:rPr lang="en-US" altLang="ko-KR" sz="1000" u="sng" dirty="0">
                    <a:solidFill>
                      <a:srgbClr val="3F5FBF"/>
                    </a:solidFill>
                    <a:latin typeface="Consolas" panose="020B0609020204030204" pitchFamily="49" charset="0"/>
                  </a:rPr>
                  <a:t>list</a:t>
                </a:r>
                <a:r>
                  <a:rPr lang="ko-KR" altLang="en-US" sz="1000" u="sng" dirty="0">
                    <a:solidFill>
                      <a:srgbClr val="3F5FBF"/>
                    </a:solidFill>
                    <a:latin typeface="Consolas" panose="020B0609020204030204" pitchFamily="49" charset="0"/>
                  </a:rPr>
                  <a:t>를 </a:t>
                </a:r>
                <a:r>
                  <a:rPr lang="en-US" altLang="ko-KR" sz="1000" u="sng" dirty="0">
                    <a:solidFill>
                      <a:srgbClr val="3F5FBF"/>
                    </a:solidFill>
                    <a:latin typeface="Consolas" panose="020B0609020204030204" pitchFamily="49" charset="0"/>
                  </a:rPr>
                  <a:t>board</a:t>
                </a:r>
                <a:r>
                  <a:rPr lang="ko-KR" altLang="en-US" sz="1000" u="sng" dirty="0">
                    <a:solidFill>
                      <a:srgbClr val="3F5FBF"/>
                    </a:solidFill>
                    <a:latin typeface="Consolas" panose="020B0609020204030204" pitchFamily="49" charset="0"/>
                  </a:rPr>
                  <a:t>라는 </a:t>
                </a:r>
                <a:r>
                  <a:rPr lang="ko-KR" altLang="en-US" sz="1000" u="sng" dirty="0" err="1">
                    <a:solidFill>
                      <a:srgbClr val="3F5FBF"/>
                    </a:solidFill>
                    <a:latin typeface="Consolas" panose="020B0609020204030204" pitchFamily="49" charset="0"/>
                  </a:rPr>
                  <a:t>변수명</a:t>
                </a:r>
                <a:r>
                  <a:rPr lang="ko-KR" altLang="en-US" sz="1000" u="sng" dirty="0">
                    <a:solidFill>
                      <a:srgbClr val="3F5FBF"/>
                    </a:solidFill>
                    <a:latin typeface="Consolas" panose="020B0609020204030204" pitchFamily="49" charset="0"/>
                  </a:rPr>
                  <a:t> 안에 넣겠다</a:t>
                </a:r>
                <a:r>
                  <a:rPr lang="en-US" altLang="ko-KR" sz="1000" u="sng" dirty="0">
                    <a:solidFill>
                      <a:srgbClr val="3F5FBF"/>
                    </a:solidFill>
                    <a:latin typeface="Consolas" panose="020B0609020204030204" pitchFamily="49" charset="0"/>
                  </a:rPr>
                  <a:t>) --&gt;</a:t>
                </a:r>
              </a:p>
              <a:p>
                <a:pPr algn="l"/>
                <a:r>
                  <a:rPr lang="en-US" altLang="ko-KR" sz="10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</a:t>
                </a:r>
                <a:r>
                  <a:rPr lang="en-US" altLang="ko-KR" sz="1000" dirty="0" err="1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c:forEach</a:t>
                </a:r>
                <a:r>
                  <a:rPr lang="en-US" altLang="ko-KR" sz="100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en-US" altLang="ko-KR" sz="1000" dirty="0">
                    <a:solidFill>
                      <a:srgbClr val="7F007F"/>
                    </a:solidFill>
                    <a:latin typeface="Consolas" panose="020B0609020204030204" pitchFamily="49" charset="0"/>
                  </a:rPr>
                  <a:t>var</a:t>
                </a:r>
                <a:r>
                  <a:rPr lang="en-US" altLang="ko-KR" sz="10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=</a:t>
                </a:r>
                <a:r>
                  <a:rPr lang="en-US" altLang="ko-KR" sz="1000" i="1" dirty="0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"board" </a:t>
                </a:r>
                <a:r>
                  <a:rPr lang="en-US" altLang="ko-KR" sz="1000" i="1" dirty="0">
                    <a:solidFill>
                      <a:srgbClr val="7F007F"/>
                    </a:solidFill>
                    <a:latin typeface="Consolas" panose="020B0609020204030204" pitchFamily="49" charset="0"/>
                  </a:rPr>
                  <a:t>items</a:t>
                </a:r>
                <a:r>
                  <a:rPr lang="en-US" altLang="ko-KR" sz="1000" i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=</a:t>
                </a:r>
                <a:r>
                  <a:rPr lang="en-US" altLang="ko-KR" sz="1000" i="1" dirty="0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"</a:t>
                </a:r>
                <a:r>
                  <a:rPr lang="en-US" altLang="ko-KR" sz="1000" i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${list }</a:t>
                </a:r>
                <a:r>
                  <a:rPr lang="en-US" altLang="ko-KR" sz="1000" i="1" dirty="0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"</a:t>
                </a:r>
                <a:r>
                  <a:rPr lang="en-US" altLang="ko-KR" sz="1000" i="1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</a:p>
              <a:p>
                <a:pPr algn="l"/>
                <a:r>
                  <a:rPr lang="en-US" altLang="ko-KR" sz="10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</a:t>
                </a:r>
                <a:r>
                  <a:rPr lang="en-US" altLang="ko-KR" sz="100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tr</a:t>
                </a:r>
                <a:r>
                  <a:rPr lang="en-US" altLang="ko-KR" sz="10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</a:p>
              <a:p>
                <a:pPr algn="l"/>
                <a:r>
                  <a:rPr lang="en-US" altLang="ko-KR" sz="10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</a:t>
                </a:r>
                <a:r>
                  <a:rPr lang="en-US" altLang="ko-KR" sz="100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td</a:t>
                </a:r>
                <a:r>
                  <a:rPr lang="en-US" altLang="ko-KR" sz="10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  <a:r>
                  <a:rPr lang="en-US" altLang="ko-KR" sz="10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${</a:t>
                </a:r>
                <a:r>
                  <a:rPr lang="en-US" altLang="ko-KR" sz="1000" dirty="0" err="1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board.emp_no</a:t>
                </a:r>
                <a:r>
                  <a:rPr lang="en-US" altLang="ko-KR" sz="10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}</a:t>
                </a:r>
                <a:r>
                  <a:rPr lang="en-US" altLang="ko-KR" sz="10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&lt;/</a:t>
                </a:r>
                <a:r>
                  <a:rPr lang="en-US" altLang="ko-KR" sz="100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td</a:t>
                </a:r>
                <a:r>
                  <a:rPr lang="en-US" altLang="ko-KR" sz="10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</a:p>
              <a:p>
                <a:pPr algn="l"/>
                <a:r>
                  <a:rPr lang="en-US" altLang="ko-KR" sz="10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</a:t>
                </a:r>
                <a:r>
                  <a:rPr lang="en-US" altLang="ko-KR" sz="100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td</a:t>
                </a:r>
                <a:r>
                  <a:rPr lang="en-US" altLang="ko-KR" sz="10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  <a:r>
                  <a:rPr lang="en-US" altLang="ko-KR" sz="10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${</a:t>
                </a:r>
                <a:r>
                  <a:rPr lang="en-US" altLang="ko-KR" sz="1000" dirty="0" err="1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board.ename_kr</a:t>
                </a:r>
                <a:r>
                  <a:rPr lang="en-US" altLang="ko-KR" sz="10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}</a:t>
                </a:r>
                <a:r>
                  <a:rPr lang="en-US" altLang="ko-KR" sz="10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&lt;/</a:t>
                </a:r>
                <a:r>
                  <a:rPr lang="en-US" altLang="ko-KR" sz="100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td</a:t>
                </a:r>
                <a:r>
                  <a:rPr lang="en-US" altLang="ko-KR" sz="10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</a:p>
              <a:p>
                <a:pPr algn="l"/>
                <a:r>
                  <a:rPr lang="en-US" altLang="ko-KR" sz="10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</a:t>
                </a:r>
                <a:r>
                  <a:rPr lang="en-US" altLang="ko-KR" sz="100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td</a:t>
                </a:r>
                <a:r>
                  <a:rPr lang="en-US" altLang="ko-KR" sz="10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  <a:r>
                  <a:rPr lang="en-US" altLang="ko-KR" sz="10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${</a:t>
                </a:r>
                <a:r>
                  <a:rPr lang="en-US" altLang="ko-KR" sz="1000" dirty="0" err="1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board.emp_rrno</a:t>
                </a:r>
                <a:r>
                  <a:rPr lang="en-US" altLang="ko-KR" sz="10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} </a:t>
                </a:r>
                <a:r>
                  <a:rPr lang="en-US" altLang="ko-KR" sz="10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&lt;/</a:t>
                </a:r>
                <a:r>
                  <a:rPr lang="en-US" altLang="ko-KR" sz="100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td</a:t>
                </a:r>
                <a:r>
                  <a:rPr lang="en-US" altLang="ko-KR" sz="10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</a:p>
              <a:p>
                <a:pPr algn="l"/>
                <a:r>
                  <a:rPr lang="en-US" altLang="ko-KR" sz="10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</a:t>
                </a:r>
                <a:r>
                  <a:rPr lang="en-US" altLang="ko-KR" sz="100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td</a:t>
                </a:r>
                <a:r>
                  <a:rPr lang="en-US" altLang="ko-KR" sz="10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  <a:r>
                  <a:rPr lang="en-US" altLang="ko-KR" sz="10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${</a:t>
                </a:r>
                <a:r>
                  <a:rPr lang="en-US" altLang="ko-KR" sz="1000" dirty="0" err="1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board.join_date</a:t>
                </a:r>
                <a:r>
                  <a:rPr lang="en-US" altLang="ko-KR" sz="10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}</a:t>
                </a:r>
                <a:r>
                  <a:rPr lang="en-US" altLang="ko-KR" sz="10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&lt;/</a:t>
                </a:r>
                <a:r>
                  <a:rPr lang="en-US" altLang="ko-KR" sz="100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td</a:t>
                </a:r>
                <a:r>
                  <a:rPr lang="en-US" altLang="ko-KR" sz="10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</a:p>
              <a:p>
                <a:pPr algn="l"/>
                <a:r>
                  <a:rPr lang="en-US" altLang="ko-KR" sz="10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&lt;/</a:t>
                </a:r>
                <a:r>
                  <a:rPr lang="en-US" altLang="ko-KR" sz="100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tr</a:t>
                </a:r>
                <a:r>
                  <a:rPr lang="en-US" altLang="ko-KR" sz="10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</a:p>
              <a:p>
                <a:pPr algn="l"/>
                <a:r>
                  <a:rPr lang="en-US" altLang="ko-KR" sz="10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&lt;/</a:t>
                </a:r>
                <a:r>
                  <a:rPr lang="en-US" altLang="ko-KR" sz="1000" dirty="0" err="1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c:forEach</a:t>
                </a:r>
                <a:r>
                  <a:rPr lang="en-US" altLang="ko-KR" sz="10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</a:p>
              <a:p>
                <a:pPr algn="l"/>
                <a:r>
                  <a:rPr lang="en-US" altLang="ko-KR" sz="10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&lt;/</a:t>
                </a:r>
                <a:r>
                  <a:rPr lang="en-US" altLang="ko-KR" sz="100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tr</a:t>
                </a:r>
                <a:r>
                  <a:rPr lang="en-US" altLang="ko-KR" sz="10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</a:p>
              <a:p>
                <a:pPr algn="l"/>
                <a:r>
                  <a:rPr lang="en-US" altLang="ko-KR" sz="10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</a:t>
                </a:r>
                <a:r>
                  <a:rPr lang="en-US" altLang="ko-KR" sz="100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tr</a:t>
                </a:r>
                <a:r>
                  <a:rPr lang="en-US" altLang="ko-KR" sz="10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</a:p>
              <a:p>
                <a:pPr algn="l"/>
                <a:r>
                  <a:rPr lang="en-US" altLang="ko-KR" sz="10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</a:t>
                </a:r>
                <a:r>
                  <a:rPr lang="en-US" altLang="ko-KR" sz="100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td </a:t>
                </a:r>
                <a:r>
                  <a:rPr lang="en-US" altLang="ko-KR" sz="1000" dirty="0" err="1">
                    <a:solidFill>
                      <a:srgbClr val="7F007F"/>
                    </a:solidFill>
                    <a:latin typeface="Consolas" panose="020B0609020204030204" pitchFamily="49" charset="0"/>
                  </a:rPr>
                  <a:t>colspan</a:t>
                </a:r>
                <a:r>
                  <a:rPr lang="en-US" altLang="ko-KR" sz="10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=</a:t>
                </a:r>
                <a:r>
                  <a:rPr lang="en-US" altLang="ko-KR" sz="1000" i="1" dirty="0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"4" </a:t>
                </a:r>
                <a:r>
                  <a:rPr lang="en-US" altLang="ko-KR" sz="1000" i="1" dirty="0">
                    <a:solidFill>
                      <a:srgbClr val="7F007F"/>
                    </a:solidFill>
                    <a:latin typeface="Consolas" panose="020B0609020204030204" pitchFamily="49" charset="0"/>
                  </a:rPr>
                  <a:t>align</a:t>
                </a:r>
                <a:r>
                  <a:rPr lang="en-US" altLang="ko-KR" sz="1000" i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=</a:t>
                </a:r>
                <a:r>
                  <a:rPr lang="en-US" altLang="ko-KR" sz="1000" i="1" dirty="0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"center"</a:t>
                </a:r>
                <a:r>
                  <a:rPr lang="en-US" altLang="ko-KR" sz="1000" i="1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</a:p>
              <a:p>
                <a:pPr algn="l"/>
                <a:r>
                  <a:rPr lang="en-US" altLang="ko-KR" sz="10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</a:t>
                </a:r>
                <a:r>
                  <a:rPr lang="en-US" altLang="ko-KR" sz="100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input </a:t>
                </a:r>
                <a:r>
                  <a:rPr lang="en-US" altLang="ko-KR" sz="1000" dirty="0">
                    <a:solidFill>
                      <a:srgbClr val="7F007F"/>
                    </a:solidFill>
                    <a:latin typeface="Consolas" panose="020B0609020204030204" pitchFamily="49" charset="0"/>
                  </a:rPr>
                  <a:t>type</a:t>
                </a:r>
                <a:r>
                  <a:rPr lang="en-US" altLang="ko-KR" sz="10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=</a:t>
                </a:r>
                <a:r>
                  <a:rPr lang="en-US" altLang="ko-KR" sz="1000" i="1" dirty="0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"button" </a:t>
                </a:r>
                <a:r>
                  <a:rPr lang="en-US" altLang="ko-KR" sz="1000" i="1" dirty="0">
                    <a:solidFill>
                      <a:srgbClr val="7F007F"/>
                    </a:solidFill>
                    <a:latin typeface="Consolas" panose="020B0609020204030204" pitchFamily="49" charset="0"/>
                  </a:rPr>
                  <a:t>onclick</a:t>
                </a:r>
                <a:r>
                  <a:rPr lang="en-US" altLang="ko-KR" sz="1000" i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=</a:t>
                </a:r>
                <a:r>
                  <a:rPr lang="en-US" altLang="ko-KR" sz="1000" i="1" dirty="0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"</a:t>
                </a:r>
                <a:r>
                  <a:rPr lang="en-US" altLang="ko-KR" sz="1000" i="1" dirty="0" err="1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location.href</a:t>
                </a:r>
                <a:r>
                  <a:rPr lang="en-US" altLang="ko-KR" sz="1000" i="1" dirty="0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='main'"</a:t>
                </a:r>
                <a:r>
                  <a:rPr lang="en-US" altLang="ko-KR" sz="1000" i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en-US" altLang="ko-KR" sz="1000" i="1" dirty="0">
                    <a:solidFill>
                      <a:srgbClr val="7F007F"/>
                    </a:solidFill>
                    <a:latin typeface="Consolas" panose="020B0609020204030204" pitchFamily="49" charset="0"/>
                  </a:rPr>
                  <a:t>value</a:t>
                </a:r>
                <a:r>
                  <a:rPr lang="en-US" altLang="ko-KR" sz="1000" i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=</a:t>
                </a:r>
                <a:r>
                  <a:rPr lang="en-US" altLang="ko-KR" sz="1000" i="1" dirty="0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"</a:t>
                </a:r>
                <a:r>
                  <a:rPr lang="ko-KR" altLang="en-US" sz="1000" i="1" dirty="0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홈</a:t>
                </a:r>
                <a:r>
                  <a:rPr lang="en-US" altLang="ko-KR" sz="1000" i="1" dirty="0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"</a:t>
                </a:r>
                <a:r>
                  <a:rPr lang="en-US" altLang="ko-KR" sz="1000" i="1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</a:p>
              <a:p>
                <a:pPr algn="l"/>
                <a:r>
                  <a:rPr lang="en-US" altLang="ko-KR" sz="10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&lt;/</a:t>
                </a:r>
                <a:r>
                  <a:rPr lang="en-US" altLang="ko-KR" sz="100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td</a:t>
                </a:r>
                <a:r>
                  <a:rPr lang="en-US" altLang="ko-KR" sz="10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</a:p>
              <a:p>
                <a:pPr algn="l"/>
                <a:r>
                  <a:rPr lang="en-US" altLang="ko-KR" sz="10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&lt;/</a:t>
                </a:r>
                <a:r>
                  <a:rPr lang="en-US" altLang="ko-KR" sz="100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tr</a:t>
                </a:r>
                <a:r>
                  <a:rPr lang="en-US" altLang="ko-KR" sz="10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</a:p>
              <a:p>
                <a:pPr algn="l"/>
                <a:r>
                  <a:rPr lang="en-US" altLang="ko-KR" sz="10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&lt;/</a:t>
                </a:r>
                <a:r>
                  <a:rPr lang="en-US" altLang="ko-KR" sz="100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table</a:t>
                </a:r>
                <a:r>
                  <a:rPr lang="en-US" altLang="ko-KR" sz="10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</a:p>
              <a:p>
                <a:pPr algn="l"/>
                <a:r>
                  <a:rPr lang="en-US" altLang="ko-KR" sz="11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</a:t>
                </a:r>
                <a:r>
                  <a:rPr lang="en-US" altLang="ko-KR" sz="110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a </a:t>
                </a:r>
                <a:r>
                  <a:rPr lang="en-US" altLang="ko-KR" sz="1100" dirty="0" err="1">
                    <a:solidFill>
                      <a:srgbClr val="7F007F"/>
                    </a:solidFill>
                    <a:latin typeface="Consolas" panose="020B0609020204030204" pitchFamily="49" charset="0"/>
                  </a:rPr>
                  <a:t>href</a:t>
                </a:r>
                <a:r>
                  <a:rPr lang="en-US" altLang="ko-KR" sz="11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=</a:t>
                </a:r>
                <a:r>
                  <a:rPr lang="en-US" altLang="ko-KR" sz="1100" i="1" dirty="0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"</a:t>
                </a:r>
                <a:r>
                  <a:rPr lang="en-US" altLang="ko-KR" sz="1100" i="1" dirty="0" err="1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empInsert</a:t>
                </a:r>
                <a:r>
                  <a:rPr lang="en-US" altLang="ko-KR" sz="1100" i="1" dirty="0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"</a:t>
                </a:r>
                <a:r>
                  <a:rPr lang="en-US" altLang="ko-KR" sz="1100" i="1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  <a:r>
                  <a:rPr lang="ko-KR" altLang="en-US" sz="1100" i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사원등록</a:t>
                </a:r>
                <a:r>
                  <a:rPr lang="en-US" altLang="ko-KR" sz="1100" i="1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&lt;/</a:t>
                </a:r>
                <a:r>
                  <a:rPr lang="en-US" altLang="ko-KR" sz="1100" i="1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a</a:t>
                </a:r>
                <a:r>
                  <a:rPr lang="en-US" altLang="ko-KR" sz="1100" i="1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  <a:endParaRPr lang="ko-KR" altLang="en-US" sz="600" dirty="0"/>
              </a:p>
            </p:txBody>
          </p:sp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71C88902-EF94-1BA9-0797-B4ADAEC5995B}"/>
                  </a:ext>
                </a:extLst>
              </p:cNvPr>
              <p:cNvSpPr/>
              <p:nvPr/>
            </p:nvSpPr>
            <p:spPr>
              <a:xfrm>
                <a:off x="300278" y="1252696"/>
                <a:ext cx="5536641" cy="403384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A990B00E-3B9A-24D7-1EC8-E1C90031D404}"/>
                  </a:ext>
                </a:extLst>
              </p:cNvPr>
              <p:cNvSpPr/>
              <p:nvPr/>
            </p:nvSpPr>
            <p:spPr>
              <a:xfrm>
                <a:off x="264160" y="3376136"/>
                <a:ext cx="6096000" cy="1729264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DC436292-995F-BB2E-5CD5-21B40088D1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495433" y="1578993"/>
              <a:ext cx="4140413" cy="359428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2" name="화살표: 오른쪽 11">
              <a:extLst>
                <a:ext uri="{FF2B5EF4-FFF2-40B4-BE49-F238E27FC236}">
                  <a16:creationId xmlns:a16="http://schemas.microsoft.com/office/drawing/2014/main" id="{7D4FD178-0C02-2852-2CC8-AF1D4E95B484}"/>
                </a:ext>
              </a:extLst>
            </p:cNvPr>
            <p:cNvSpPr/>
            <p:nvPr/>
          </p:nvSpPr>
          <p:spPr>
            <a:xfrm>
              <a:off x="6809740" y="3376135"/>
              <a:ext cx="431800" cy="378936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7E5BE66F-168A-9FAA-039F-D3F13158FAD2}"/>
              </a:ext>
            </a:extLst>
          </p:cNvPr>
          <p:cNvSpPr txBox="1"/>
          <p:nvPr/>
        </p:nvSpPr>
        <p:spPr>
          <a:xfrm>
            <a:off x="194491" y="153200"/>
            <a:ext cx="1608133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게시판 출력</a:t>
            </a:r>
            <a:endParaRPr lang="en-US" altLang="ko-KR" sz="20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7. JSP </a:t>
            </a:r>
            <a:r>
              <a:rPr lang="ko-KR" altLang="en-US" sz="2000" b="1" dirty="0">
                <a:solidFill>
                  <a:schemeClr val="bg1"/>
                </a:solidFill>
              </a:rPr>
              <a:t>수정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8927264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4148993" y="2767281"/>
            <a:ext cx="3894015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bg1"/>
                </a:solidFill>
              </a:rPr>
              <a:t>게시물 상세보기</a:t>
            </a:r>
            <a:endParaRPr lang="en-US" altLang="ko-KR" sz="40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(</a:t>
            </a:r>
            <a:r>
              <a:rPr lang="ko-KR" altLang="en-US" sz="4000" b="1" dirty="0">
                <a:solidFill>
                  <a:schemeClr val="bg1"/>
                </a:solidFill>
              </a:rPr>
              <a:t>결과</a:t>
            </a:r>
            <a:r>
              <a:rPr lang="en-US" altLang="ko-KR" sz="4000" b="1" dirty="0">
                <a:solidFill>
                  <a:schemeClr val="bg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493482674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179961" y="170317"/>
            <a:ext cx="1851789" cy="646331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게시물 상세보기</a:t>
            </a:r>
            <a:endParaRPr lang="en-US" altLang="ko-KR" b="1" dirty="0">
              <a:solidFill>
                <a:schemeClr val="bg1"/>
              </a:solidFill>
            </a:endParaRPr>
          </a:p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(</a:t>
            </a:r>
            <a:r>
              <a:rPr lang="ko-KR" altLang="en-US" b="1" dirty="0">
                <a:solidFill>
                  <a:schemeClr val="bg1"/>
                </a:solidFill>
              </a:rPr>
              <a:t>결과</a:t>
            </a:r>
            <a:r>
              <a:rPr lang="en-US" altLang="ko-KR" b="1" dirty="0">
                <a:solidFill>
                  <a:schemeClr val="bg1"/>
                </a:solidFill>
              </a:rPr>
              <a:t>)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98A6C436-0CCF-20A0-34BA-7481F313A5D9}"/>
              </a:ext>
            </a:extLst>
          </p:cNvPr>
          <p:cNvGrpSpPr/>
          <p:nvPr/>
        </p:nvGrpSpPr>
        <p:grpSpPr>
          <a:xfrm>
            <a:off x="179961" y="1576459"/>
            <a:ext cx="6827533" cy="2590933"/>
            <a:chOff x="386124" y="1137071"/>
            <a:chExt cx="6827533" cy="2590933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48505A08-2F03-77B2-7935-537E1D42D30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6124" y="1137071"/>
              <a:ext cx="3518081" cy="259093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B75BB388-DA70-96B9-46A6-C41D44FEF4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78342" y="1708186"/>
              <a:ext cx="2235315" cy="132086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1274FE66-3898-DEDB-85CB-BC984D4A17AA}"/>
                </a:ext>
              </a:extLst>
            </p:cNvPr>
            <p:cNvSpPr/>
            <p:nvPr/>
          </p:nvSpPr>
          <p:spPr>
            <a:xfrm>
              <a:off x="952929" y="2521113"/>
              <a:ext cx="480027" cy="68522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C76FC70B-58D3-72E3-EA4E-2827552D7DEC}"/>
                </a:ext>
              </a:extLst>
            </p:cNvPr>
            <p:cNvSpPr/>
            <p:nvPr/>
          </p:nvSpPr>
          <p:spPr>
            <a:xfrm>
              <a:off x="5022208" y="2686442"/>
              <a:ext cx="472110" cy="20718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9378F409-2153-3674-B42D-83B97AE0DBA0}"/>
              </a:ext>
            </a:extLst>
          </p:cNvPr>
          <p:cNvSpPr txBox="1"/>
          <p:nvPr/>
        </p:nvSpPr>
        <p:spPr>
          <a:xfrm>
            <a:off x="179961" y="4958375"/>
            <a:ext cx="73340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이름에 링크 걸리고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눌렀을 경우</a:t>
            </a:r>
            <a:r>
              <a:rPr lang="en-US" altLang="ko-KR" dirty="0"/>
              <a:t>, </a:t>
            </a:r>
            <a:r>
              <a:rPr lang="ko-KR" altLang="en-US" dirty="0"/>
              <a:t>해당 인원의 사번이 출력되도록 하는 프로그램을 짜보자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367511296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313990" y="2767281"/>
            <a:ext cx="5564024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bg1"/>
                </a:solidFill>
              </a:rPr>
              <a:t>게시물 상세보기</a:t>
            </a:r>
            <a:endParaRPr lang="en-US" altLang="ko-KR" sz="40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1. </a:t>
            </a:r>
            <a:r>
              <a:rPr lang="en-US" altLang="ko-KR" sz="4000" b="1" dirty="0" err="1">
                <a:solidFill>
                  <a:schemeClr val="bg1"/>
                </a:solidFill>
              </a:rPr>
              <a:t>empBoard.jsp</a:t>
            </a:r>
            <a:r>
              <a:rPr lang="en-US" altLang="ko-KR" sz="4000" b="1" dirty="0">
                <a:solidFill>
                  <a:schemeClr val="bg1"/>
                </a:solidFill>
              </a:rPr>
              <a:t> </a:t>
            </a:r>
            <a:r>
              <a:rPr lang="ko-KR" altLang="en-US" sz="4000" b="1" dirty="0">
                <a:solidFill>
                  <a:schemeClr val="bg1"/>
                </a:solidFill>
              </a:rPr>
              <a:t>수정</a:t>
            </a:r>
            <a:endParaRPr lang="en-US" altLang="ko-KR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1832332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40807" y="218044"/>
            <a:ext cx="2875146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게시물 상세보기</a:t>
            </a:r>
            <a:endParaRPr lang="en-US" altLang="ko-KR" sz="20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1. </a:t>
            </a:r>
            <a:r>
              <a:rPr lang="en-US" altLang="ko-KR" sz="2000" b="1" dirty="0" err="1">
                <a:solidFill>
                  <a:schemeClr val="bg1"/>
                </a:solidFill>
              </a:rPr>
              <a:t>empBoard.jsp</a:t>
            </a:r>
            <a:r>
              <a:rPr lang="en-US" altLang="ko-KR" sz="2000" b="1" dirty="0">
                <a:solidFill>
                  <a:schemeClr val="bg1"/>
                </a:solidFill>
              </a:rPr>
              <a:t> </a:t>
            </a:r>
            <a:r>
              <a:rPr lang="ko-KR" altLang="en-US" sz="2000" b="1" dirty="0">
                <a:solidFill>
                  <a:schemeClr val="bg1"/>
                </a:solidFill>
              </a:rPr>
              <a:t>수정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2FFA33-2505-B46A-0192-7BDF9FCECC9D}"/>
              </a:ext>
            </a:extLst>
          </p:cNvPr>
          <p:cNvSpPr txBox="1"/>
          <p:nvPr/>
        </p:nvSpPr>
        <p:spPr>
          <a:xfrm>
            <a:off x="178130" y="1405244"/>
            <a:ext cx="650299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 err="1"/>
              <a:t>empBoard.jsp</a:t>
            </a:r>
            <a:r>
              <a:rPr lang="ko-KR" altLang="en-US" dirty="0"/>
              <a:t>파일은 사원 게시판 소스코드 입니다</a:t>
            </a:r>
            <a:r>
              <a:rPr lang="en-US" altLang="ko-KR" dirty="0"/>
              <a:t>. 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사원 이름에 링크를 걸기 위해 </a:t>
            </a:r>
            <a:r>
              <a:rPr lang="en-US" altLang="ko-KR" dirty="0" err="1"/>
              <a:t>empBoard.jsp</a:t>
            </a:r>
            <a:r>
              <a:rPr lang="ko-KR" altLang="en-US" dirty="0"/>
              <a:t>로 이동합니다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이름을 출력하는 부분에 </a:t>
            </a:r>
            <a:r>
              <a:rPr lang="en-US" altLang="ko-KR" dirty="0"/>
              <a:t>&lt;a&gt;</a:t>
            </a:r>
            <a:r>
              <a:rPr lang="ko-KR" altLang="en-US" dirty="0"/>
              <a:t>를 사용하여 링크를 생성합니다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8F7976-6512-42B3-2CD2-B21BF7EA3CA4}"/>
              </a:ext>
            </a:extLst>
          </p:cNvPr>
          <p:cNvSpPr txBox="1"/>
          <p:nvPr/>
        </p:nvSpPr>
        <p:spPr>
          <a:xfrm>
            <a:off x="240807" y="5103443"/>
            <a:ext cx="6013121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질문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dirty="0"/>
              <a:t>items = “${list }” </a:t>
            </a:r>
            <a:r>
              <a:rPr lang="ko-KR" altLang="en-US" dirty="0"/>
              <a:t>에서 </a:t>
            </a:r>
            <a:r>
              <a:rPr lang="en-US" altLang="ko-KR" dirty="0"/>
              <a:t>list</a:t>
            </a:r>
            <a:r>
              <a:rPr lang="ko-KR" altLang="en-US" dirty="0"/>
              <a:t>는 어디에서 온 친구인가요</a:t>
            </a:r>
            <a:r>
              <a:rPr lang="en-US" altLang="ko-KR" dirty="0"/>
              <a:t>?</a:t>
            </a:r>
          </a:p>
          <a:p>
            <a:pPr marL="800100" lvl="1" indent="-342900">
              <a:buAutoNum type="arabicPeriod"/>
            </a:pPr>
            <a:r>
              <a:rPr lang="en-US" altLang="ko-KR" sz="1200" dirty="0"/>
              <a:t>Controller</a:t>
            </a:r>
            <a:r>
              <a:rPr lang="ko-KR" altLang="en-US" sz="1200" dirty="0"/>
              <a:t>에서 </a:t>
            </a:r>
            <a:r>
              <a:rPr lang="en-US" altLang="ko-KR" sz="1200" dirty="0" err="1"/>
              <a:t>m.addAttribute</a:t>
            </a:r>
            <a:r>
              <a:rPr lang="en-US" altLang="ko-KR" sz="1200" dirty="0"/>
              <a:t>(“list”, xxx ); &lt;&lt; </a:t>
            </a:r>
            <a:r>
              <a:rPr lang="ko-KR" altLang="en-US" sz="1200" dirty="0"/>
              <a:t>여기서 온 친구입니다</a:t>
            </a:r>
            <a:endParaRPr lang="en-US" altLang="ko-KR" sz="1200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6287E7B4-2EE6-BCDE-C40B-AD18D0F5AFAE}"/>
              </a:ext>
            </a:extLst>
          </p:cNvPr>
          <p:cNvGrpSpPr/>
          <p:nvPr/>
        </p:nvGrpSpPr>
        <p:grpSpPr>
          <a:xfrm>
            <a:off x="178130" y="2735236"/>
            <a:ext cx="8546937" cy="1569660"/>
            <a:chOff x="319971" y="2226888"/>
            <a:chExt cx="8546937" cy="1569660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EBCF1808-B272-F9DE-50AB-3DB2C3FCF1B8}"/>
                </a:ext>
              </a:extLst>
            </p:cNvPr>
            <p:cNvGrpSpPr/>
            <p:nvPr/>
          </p:nvGrpSpPr>
          <p:grpSpPr>
            <a:xfrm>
              <a:off x="319971" y="2226888"/>
              <a:ext cx="8546937" cy="1569660"/>
              <a:chOff x="319971" y="1906257"/>
              <a:chExt cx="8546937" cy="1569660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C654245-A081-E58A-27DA-7621389C273F}"/>
                  </a:ext>
                </a:extLst>
              </p:cNvPr>
              <p:cNvSpPr txBox="1"/>
              <p:nvPr/>
            </p:nvSpPr>
            <p:spPr>
              <a:xfrm>
                <a:off x="319971" y="1906257"/>
                <a:ext cx="8546937" cy="156966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l"/>
                <a:r>
                  <a:rPr lang="en-US" altLang="ko-KR" sz="12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</a:t>
                </a:r>
                <a:r>
                  <a:rPr lang="en-US" altLang="ko-KR" sz="1200" dirty="0" err="1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c:forEach</a:t>
                </a:r>
                <a:r>
                  <a:rPr lang="en-US" altLang="ko-KR" sz="120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en-US" altLang="ko-KR" sz="1200" dirty="0">
                    <a:solidFill>
                      <a:srgbClr val="7F007F"/>
                    </a:solidFill>
                    <a:latin typeface="Consolas" panose="020B0609020204030204" pitchFamily="49" charset="0"/>
                  </a:rPr>
                  <a:t>var</a:t>
                </a:r>
                <a:r>
                  <a:rPr lang="en-US" altLang="ko-KR" sz="12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=</a:t>
                </a:r>
                <a:r>
                  <a:rPr lang="en-US" altLang="ko-KR" sz="1200" i="1" dirty="0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"board" </a:t>
                </a:r>
                <a:r>
                  <a:rPr lang="en-US" altLang="ko-KR" sz="1200" i="1" dirty="0">
                    <a:solidFill>
                      <a:srgbClr val="7F007F"/>
                    </a:solidFill>
                    <a:latin typeface="Consolas" panose="020B0609020204030204" pitchFamily="49" charset="0"/>
                  </a:rPr>
                  <a:t>items</a:t>
                </a:r>
                <a:r>
                  <a:rPr lang="en-US" altLang="ko-KR" sz="1200" i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=</a:t>
                </a:r>
                <a:r>
                  <a:rPr lang="en-US" altLang="ko-KR" sz="1200" i="1" dirty="0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"</a:t>
                </a:r>
                <a:r>
                  <a:rPr lang="en-US" altLang="ko-KR" sz="1200" i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${list }</a:t>
                </a:r>
                <a:r>
                  <a:rPr lang="en-US" altLang="ko-KR" sz="1200" i="1" dirty="0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"</a:t>
                </a:r>
                <a:r>
                  <a:rPr lang="en-US" altLang="ko-KR" sz="1200" i="1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</a:p>
              <a:p>
                <a:pPr algn="l"/>
                <a:r>
                  <a:rPr lang="en-US" altLang="ko-KR" sz="12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 &lt;</a:t>
                </a:r>
                <a:r>
                  <a:rPr lang="en-US" altLang="ko-KR" sz="120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tr</a:t>
                </a:r>
                <a:r>
                  <a:rPr lang="en-US" altLang="ko-KR" sz="12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</a:p>
              <a:p>
                <a:pPr algn="l"/>
                <a:r>
                  <a:rPr lang="en-US" altLang="ko-KR" sz="12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  &lt;</a:t>
                </a:r>
                <a:r>
                  <a:rPr lang="en-US" altLang="ko-KR" sz="120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td</a:t>
                </a:r>
                <a:r>
                  <a:rPr lang="en-US" altLang="ko-KR" sz="12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  <a:r>
                  <a:rPr lang="en-US" altLang="ko-KR" sz="12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${</a:t>
                </a:r>
                <a:r>
                  <a:rPr lang="en-US" altLang="ko-KR" sz="1200" dirty="0" err="1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board.emp_no</a:t>
                </a:r>
                <a:r>
                  <a:rPr lang="en-US" altLang="ko-KR" sz="12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}</a:t>
                </a:r>
                <a:r>
                  <a:rPr lang="en-US" altLang="ko-KR" sz="12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&lt;/</a:t>
                </a:r>
                <a:r>
                  <a:rPr lang="en-US" altLang="ko-KR" sz="120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td</a:t>
                </a:r>
                <a:r>
                  <a:rPr lang="en-US" altLang="ko-KR" sz="12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</a:p>
              <a:p>
                <a:pPr algn="l"/>
                <a:r>
                  <a:rPr lang="en-US" altLang="ko-KR" sz="12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  &lt;</a:t>
                </a:r>
                <a:r>
                  <a:rPr lang="en-US" altLang="ko-KR" sz="120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td</a:t>
                </a:r>
                <a:r>
                  <a:rPr lang="en-US" altLang="ko-KR" sz="12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&gt;&lt;</a:t>
                </a:r>
                <a:r>
                  <a:rPr lang="en-US" altLang="ko-KR" sz="120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a </a:t>
                </a:r>
                <a:r>
                  <a:rPr lang="en-US" altLang="ko-KR" sz="1200" dirty="0" err="1">
                    <a:solidFill>
                      <a:srgbClr val="7F007F"/>
                    </a:solidFill>
                    <a:latin typeface="Consolas" panose="020B0609020204030204" pitchFamily="49" charset="0"/>
                  </a:rPr>
                  <a:t>href</a:t>
                </a:r>
                <a:r>
                  <a:rPr lang="en-US" altLang="ko-KR" sz="12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=</a:t>
                </a:r>
                <a:r>
                  <a:rPr lang="en-US" altLang="ko-KR" sz="1200" i="1" dirty="0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"</a:t>
                </a:r>
                <a:r>
                  <a:rPr lang="en-US" altLang="ko-KR" sz="1200" i="1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</a:t>
                </a:r>
                <a:r>
                  <a:rPr lang="en-US" altLang="ko-KR" sz="1200" i="1" dirty="0" err="1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c:url</a:t>
                </a:r>
                <a:r>
                  <a:rPr lang="en-US" altLang="ko-KR" sz="1200" i="1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en-US" altLang="ko-KR" sz="1200" i="1" dirty="0">
                    <a:solidFill>
                      <a:srgbClr val="7F007F"/>
                    </a:solidFill>
                    <a:latin typeface="Consolas" panose="020B0609020204030204" pitchFamily="49" charset="0"/>
                  </a:rPr>
                  <a:t>value</a:t>
                </a:r>
                <a:r>
                  <a:rPr lang="en-US" altLang="ko-KR" sz="1200" i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='</a:t>
                </a:r>
                <a:r>
                  <a:rPr lang="en-US" altLang="ko-KR" sz="1200" i="1" dirty="0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board/</a:t>
                </a:r>
                <a:r>
                  <a:rPr lang="en-US" altLang="ko-KR" sz="1200" i="1" dirty="0" err="1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read?emp_no</a:t>
                </a:r>
                <a:r>
                  <a:rPr lang="en-US" altLang="ko-KR" sz="1200" i="1" dirty="0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=</a:t>
                </a:r>
                <a:r>
                  <a:rPr lang="en-US" altLang="ko-KR" sz="1200" i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${</a:t>
                </a:r>
                <a:r>
                  <a:rPr lang="en-US" altLang="ko-KR" sz="1200" i="1" dirty="0" err="1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board.emp_no</a:t>
                </a:r>
                <a:r>
                  <a:rPr lang="en-US" altLang="ko-KR" sz="1200" i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}'</a:t>
                </a:r>
                <a:r>
                  <a:rPr lang="en-US" altLang="ko-KR" sz="1200" i="1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/&gt;</a:t>
                </a:r>
                <a:r>
                  <a:rPr lang="en-US" altLang="ko-KR" sz="1200" i="1" dirty="0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"</a:t>
                </a:r>
                <a:r>
                  <a:rPr lang="en-US" altLang="ko-KR" sz="1200" i="1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  <a:r>
                  <a:rPr lang="en-US" altLang="ko-KR" sz="1200" i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${</a:t>
                </a:r>
                <a:r>
                  <a:rPr lang="en-US" altLang="ko-KR" sz="1200" i="1" dirty="0" err="1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board.ename_kr</a:t>
                </a:r>
                <a:r>
                  <a:rPr lang="en-US" altLang="ko-KR" sz="1200" i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}</a:t>
                </a:r>
                <a:r>
                  <a:rPr lang="en-US" altLang="ko-KR" sz="1200" i="1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&lt;/</a:t>
                </a:r>
                <a:r>
                  <a:rPr lang="en-US" altLang="ko-KR" sz="1200" i="1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a</a:t>
                </a:r>
                <a:r>
                  <a:rPr lang="en-US" altLang="ko-KR" sz="1200" i="1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&gt;&lt;/</a:t>
                </a:r>
                <a:r>
                  <a:rPr lang="en-US" altLang="ko-KR" sz="1200" i="1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td</a:t>
                </a:r>
                <a:r>
                  <a:rPr lang="en-US" altLang="ko-KR" sz="1200" i="1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</a:p>
              <a:p>
                <a:pPr algn="l"/>
                <a:r>
                  <a:rPr lang="en-US" altLang="ko-KR" sz="12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  &lt;</a:t>
                </a:r>
                <a:r>
                  <a:rPr lang="en-US" altLang="ko-KR" sz="120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td</a:t>
                </a:r>
                <a:r>
                  <a:rPr lang="en-US" altLang="ko-KR" sz="12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  <a:r>
                  <a:rPr lang="en-US" altLang="ko-KR" sz="12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${</a:t>
                </a:r>
                <a:r>
                  <a:rPr lang="en-US" altLang="ko-KR" sz="1200" dirty="0" err="1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board.emp_rrno</a:t>
                </a:r>
                <a:r>
                  <a:rPr lang="en-US" altLang="ko-KR" sz="12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} </a:t>
                </a:r>
                <a:r>
                  <a:rPr lang="en-US" altLang="ko-KR" sz="12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&lt;/</a:t>
                </a:r>
                <a:r>
                  <a:rPr lang="en-US" altLang="ko-KR" sz="120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td</a:t>
                </a:r>
                <a:r>
                  <a:rPr lang="en-US" altLang="ko-KR" sz="12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</a:p>
              <a:p>
                <a:pPr algn="l"/>
                <a:r>
                  <a:rPr lang="en-US" altLang="ko-KR" sz="12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  &lt;</a:t>
                </a:r>
                <a:r>
                  <a:rPr lang="en-US" altLang="ko-KR" sz="120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td</a:t>
                </a:r>
                <a:r>
                  <a:rPr lang="en-US" altLang="ko-KR" sz="12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  <a:r>
                  <a:rPr lang="en-US" altLang="ko-KR" sz="12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${</a:t>
                </a:r>
                <a:r>
                  <a:rPr lang="en-US" altLang="ko-KR" sz="1200" dirty="0" err="1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board.join_date</a:t>
                </a:r>
                <a:r>
                  <a:rPr lang="en-US" altLang="ko-KR" sz="12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}</a:t>
                </a:r>
                <a:r>
                  <a:rPr lang="en-US" altLang="ko-KR" sz="12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&lt;/</a:t>
                </a:r>
                <a:r>
                  <a:rPr lang="en-US" altLang="ko-KR" sz="120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td</a:t>
                </a:r>
                <a:r>
                  <a:rPr lang="en-US" altLang="ko-KR" sz="12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</a:p>
              <a:p>
                <a:pPr algn="l"/>
                <a:r>
                  <a:rPr lang="en-US" altLang="ko-KR" sz="12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 &lt;/</a:t>
                </a:r>
                <a:r>
                  <a:rPr lang="en-US" altLang="ko-KR" sz="120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tr</a:t>
                </a:r>
                <a:r>
                  <a:rPr lang="en-US" altLang="ko-KR" sz="12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</a:p>
              <a:p>
                <a:pPr algn="l"/>
                <a:r>
                  <a:rPr lang="en-US" altLang="ko-KR" sz="12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&lt;/</a:t>
                </a:r>
                <a:r>
                  <a:rPr lang="en-US" altLang="ko-KR" sz="1200" dirty="0" err="1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c:forEach</a:t>
                </a:r>
                <a:r>
                  <a:rPr lang="en-US" altLang="ko-KR" sz="12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  <a:endParaRPr lang="ko-KR" altLang="en-US" sz="1200" dirty="0"/>
              </a:p>
            </p:txBody>
          </p:sp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B2B3939E-F26E-D477-0117-713969C4D6AC}"/>
                  </a:ext>
                </a:extLst>
              </p:cNvPr>
              <p:cNvSpPr/>
              <p:nvPr/>
            </p:nvSpPr>
            <p:spPr>
              <a:xfrm>
                <a:off x="2875939" y="1922888"/>
                <a:ext cx="829162" cy="254256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BD4D4BD4-B42E-8D0C-82EB-B301432D5681}"/>
                </a:ext>
              </a:extLst>
            </p:cNvPr>
            <p:cNvSpPr/>
            <p:nvPr/>
          </p:nvSpPr>
          <p:spPr>
            <a:xfrm>
              <a:off x="906614" y="2776830"/>
              <a:ext cx="5228970" cy="25425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F70B97E5-927C-DE07-FE11-A6E9AEE496CE}"/>
              </a:ext>
            </a:extLst>
          </p:cNvPr>
          <p:cNvSpPr/>
          <p:nvPr/>
        </p:nvSpPr>
        <p:spPr>
          <a:xfrm>
            <a:off x="8855034" y="3344883"/>
            <a:ext cx="225631" cy="19455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4149F3B9-4A71-8041-9289-D5F2DB47803A}"/>
              </a:ext>
            </a:extLst>
          </p:cNvPr>
          <p:cNvGrpSpPr/>
          <p:nvPr/>
        </p:nvGrpSpPr>
        <p:grpSpPr>
          <a:xfrm>
            <a:off x="9210632" y="2751867"/>
            <a:ext cx="1149409" cy="1378021"/>
            <a:chOff x="9638074" y="2753147"/>
            <a:chExt cx="1149409" cy="1378021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0DD8740A-244E-EAC5-852E-147C9E3B3A3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638074" y="2753147"/>
              <a:ext cx="1149409" cy="137802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B630661-1537-450C-7380-414A91B090B7}"/>
                </a:ext>
              </a:extLst>
            </p:cNvPr>
            <p:cNvSpPr/>
            <p:nvPr/>
          </p:nvSpPr>
          <p:spPr>
            <a:xfrm>
              <a:off x="10146280" y="3217755"/>
              <a:ext cx="478177" cy="66151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113435506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40807" y="218044"/>
            <a:ext cx="2875146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게시물 상세보기</a:t>
            </a:r>
            <a:endParaRPr lang="en-US" altLang="ko-KR" sz="20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1. </a:t>
            </a:r>
            <a:r>
              <a:rPr lang="en-US" altLang="ko-KR" sz="2000" b="1" dirty="0" err="1">
                <a:solidFill>
                  <a:schemeClr val="bg1"/>
                </a:solidFill>
              </a:rPr>
              <a:t>empBoard.jsp</a:t>
            </a:r>
            <a:r>
              <a:rPr lang="en-US" altLang="ko-KR" sz="2000" b="1" dirty="0">
                <a:solidFill>
                  <a:schemeClr val="bg1"/>
                </a:solidFill>
              </a:rPr>
              <a:t> </a:t>
            </a:r>
            <a:r>
              <a:rPr lang="ko-KR" altLang="en-US" sz="2000" b="1" dirty="0">
                <a:solidFill>
                  <a:schemeClr val="bg1"/>
                </a:solidFill>
              </a:rPr>
              <a:t>수정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8F7976-6512-42B3-2CD2-B21BF7EA3CA4}"/>
              </a:ext>
            </a:extLst>
          </p:cNvPr>
          <p:cNvSpPr txBox="1"/>
          <p:nvPr/>
        </p:nvSpPr>
        <p:spPr>
          <a:xfrm>
            <a:off x="240807" y="3384699"/>
            <a:ext cx="10892726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/>
              <a:t>&lt;</a:t>
            </a:r>
            <a:r>
              <a:rPr lang="ko-KR" altLang="en-US" b="1" dirty="0"/>
              <a:t>참고</a:t>
            </a:r>
            <a:r>
              <a:rPr lang="en-US" altLang="ko-KR" b="1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dirty="0"/>
              <a:t>&lt;td&gt; &lt;/td&gt;</a:t>
            </a:r>
            <a:r>
              <a:rPr lang="ko-KR" altLang="en-US" dirty="0"/>
              <a:t>에서 가져오는 변수 값들도</a:t>
            </a:r>
            <a:r>
              <a:rPr lang="en-US" altLang="ko-KR" dirty="0"/>
              <a:t>, JSTL</a:t>
            </a:r>
            <a:r>
              <a:rPr lang="ko-KR" altLang="en-US" dirty="0"/>
              <a:t>을 사용하여 값을 감싸주는 것이 좋습니다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r>
              <a:rPr lang="en-US" altLang="ko-KR" b="1" dirty="0"/>
              <a:t>&lt;</a:t>
            </a:r>
            <a:r>
              <a:rPr lang="ko-KR" altLang="en-US" b="1" dirty="0"/>
              <a:t>이유</a:t>
            </a:r>
            <a:r>
              <a:rPr lang="en-US" altLang="ko-KR" b="1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dirty="0"/>
              <a:t>브라우저에서 </a:t>
            </a:r>
            <a:r>
              <a:rPr lang="en-US" altLang="ko-KR" dirty="0"/>
              <a:t>F12</a:t>
            </a:r>
            <a:r>
              <a:rPr lang="ko-KR" altLang="en-US" dirty="0"/>
              <a:t>를 눌러 개발자 모드를 들어갔을 때</a:t>
            </a:r>
            <a:r>
              <a:rPr lang="en-US" altLang="ko-KR" dirty="0"/>
              <a:t>, </a:t>
            </a:r>
            <a:r>
              <a:rPr lang="ko-KR" altLang="en-US" dirty="0"/>
              <a:t>위 코드처럼 작성했다면 브라우저 상에서 소스코드</a:t>
            </a:r>
            <a:br>
              <a:rPr lang="en-US" altLang="ko-KR" dirty="0"/>
            </a:br>
            <a:r>
              <a:rPr lang="ko-KR" altLang="en-US" dirty="0"/>
              <a:t>수정이 가능합니다</a:t>
            </a:r>
            <a:r>
              <a:rPr lang="en-US" altLang="ko-KR" dirty="0"/>
              <a:t>. </a:t>
            </a:r>
          </a:p>
          <a:p>
            <a:pPr marL="342900" indent="-342900">
              <a:buAutoNum type="arabicPeriod"/>
            </a:pPr>
            <a:r>
              <a:rPr lang="en-US" altLang="ko-KR" dirty="0"/>
              <a:t>JSTL (&lt;</a:t>
            </a:r>
            <a:r>
              <a:rPr lang="en-US" altLang="ko-KR" dirty="0" err="1"/>
              <a:t>c:out</a:t>
            </a:r>
            <a:r>
              <a:rPr lang="en-US" altLang="ko-KR" dirty="0"/>
              <a:t>&gt;)</a:t>
            </a:r>
            <a:r>
              <a:rPr lang="ko-KR" altLang="en-US" dirty="0"/>
              <a:t>을 사용하여 값을 출력하면</a:t>
            </a:r>
            <a:r>
              <a:rPr lang="en-US" altLang="ko-KR" dirty="0"/>
              <a:t>, </a:t>
            </a:r>
            <a:r>
              <a:rPr lang="ko-KR" altLang="en-US" dirty="0"/>
              <a:t>이런 현상을 방지할 수 있습니다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위 소스코드를 다음 페이지처럼 수정해 줍니다</a:t>
            </a:r>
            <a:endParaRPr lang="en-US" altLang="ko-KR" sz="1200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6287E7B4-2EE6-BCDE-C40B-AD18D0F5AFAE}"/>
              </a:ext>
            </a:extLst>
          </p:cNvPr>
          <p:cNvGrpSpPr/>
          <p:nvPr/>
        </p:nvGrpSpPr>
        <p:grpSpPr>
          <a:xfrm>
            <a:off x="240807" y="1175676"/>
            <a:ext cx="8546937" cy="1569660"/>
            <a:chOff x="319971" y="2226888"/>
            <a:chExt cx="8546937" cy="1569660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EBCF1808-B272-F9DE-50AB-3DB2C3FCF1B8}"/>
                </a:ext>
              </a:extLst>
            </p:cNvPr>
            <p:cNvGrpSpPr/>
            <p:nvPr/>
          </p:nvGrpSpPr>
          <p:grpSpPr>
            <a:xfrm>
              <a:off x="319971" y="2226888"/>
              <a:ext cx="8546937" cy="1569660"/>
              <a:chOff x="319971" y="1906257"/>
              <a:chExt cx="8546937" cy="1569660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C654245-A081-E58A-27DA-7621389C273F}"/>
                  </a:ext>
                </a:extLst>
              </p:cNvPr>
              <p:cNvSpPr txBox="1"/>
              <p:nvPr/>
            </p:nvSpPr>
            <p:spPr>
              <a:xfrm>
                <a:off x="319971" y="1906257"/>
                <a:ext cx="8546937" cy="156966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l"/>
                <a:r>
                  <a:rPr lang="en-US" altLang="ko-KR" sz="12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</a:t>
                </a:r>
                <a:r>
                  <a:rPr lang="en-US" altLang="ko-KR" sz="1200" dirty="0" err="1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c:forEach</a:t>
                </a:r>
                <a:r>
                  <a:rPr lang="en-US" altLang="ko-KR" sz="120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en-US" altLang="ko-KR" sz="1200" dirty="0">
                    <a:solidFill>
                      <a:srgbClr val="7F007F"/>
                    </a:solidFill>
                    <a:latin typeface="Consolas" panose="020B0609020204030204" pitchFamily="49" charset="0"/>
                  </a:rPr>
                  <a:t>var</a:t>
                </a:r>
                <a:r>
                  <a:rPr lang="en-US" altLang="ko-KR" sz="12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=</a:t>
                </a:r>
                <a:r>
                  <a:rPr lang="en-US" altLang="ko-KR" sz="1200" i="1" dirty="0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"board" </a:t>
                </a:r>
                <a:r>
                  <a:rPr lang="en-US" altLang="ko-KR" sz="1200" i="1" dirty="0">
                    <a:solidFill>
                      <a:srgbClr val="7F007F"/>
                    </a:solidFill>
                    <a:latin typeface="Consolas" panose="020B0609020204030204" pitchFamily="49" charset="0"/>
                  </a:rPr>
                  <a:t>items</a:t>
                </a:r>
                <a:r>
                  <a:rPr lang="en-US" altLang="ko-KR" sz="1200" i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=</a:t>
                </a:r>
                <a:r>
                  <a:rPr lang="en-US" altLang="ko-KR" sz="1200" i="1" dirty="0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"</a:t>
                </a:r>
                <a:r>
                  <a:rPr lang="en-US" altLang="ko-KR" sz="1200" i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${list }</a:t>
                </a:r>
                <a:r>
                  <a:rPr lang="en-US" altLang="ko-KR" sz="1200" i="1" dirty="0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"</a:t>
                </a:r>
                <a:r>
                  <a:rPr lang="en-US" altLang="ko-KR" sz="1200" i="1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</a:p>
              <a:p>
                <a:pPr algn="l"/>
                <a:r>
                  <a:rPr lang="en-US" altLang="ko-KR" sz="12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 &lt;</a:t>
                </a:r>
                <a:r>
                  <a:rPr lang="en-US" altLang="ko-KR" sz="120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tr</a:t>
                </a:r>
                <a:r>
                  <a:rPr lang="en-US" altLang="ko-KR" sz="12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</a:p>
              <a:p>
                <a:pPr algn="l"/>
                <a:r>
                  <a:rPr lang="en-US" altLang="ko-KR" sz="12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  &lt;</a:t>
                </a:r>
                <a:r>
                  <a:rPr lang="en-US" altLang="ko-KR" sz="120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td</a:t>
                </a:r>
                <a:r>
                  <a:rPr lang="en-US" altLang="ko-KR" sz="12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  <a:r>
                  <a:rPr lang="en-US" altLang="ko-KR" sz="12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${</a:t>
                </a:r>
                <a:r>
                  <a:rPr lang="en-US" altLang="ko-KR" sz="1200" dirty="0" err="1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board.emp_no</a:t>
                </a:r>
                <a:r>
                  <a:rPr lang="en-US" altLang="ko-KR" sz="12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}</a:t>
                </a:r>
                <a:r>
                  <a:rPr lang="en-US" altLang="ko-KR" sz="12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&lt;/</a:t>
                </a:r>
                <a:r>
                  <a:rPr lang="en-US" altLang="ko-KR" sz="120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td</a:t>
                </a:r>
                <a:r>
                  <a:rPr lang="en-US" altLang="ko-KR" sz="12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</a:p>
              <a:p>
                <a:pPr algn="l"/>
                <a:r>
                  <a:rPr lang="en-US" altLang="ko-KR" sz="12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  &lt;</a:t>
                </a:r>
                <a:r>
                  <a:rPr lang="en-US" altLang="ko-KR" sz="120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td</a:t>
                </a:r>
                <a:r>
                  <a:rPr lang="en-US" altLang="ko-KR" sz="12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&gt;&lt;</a:t>
                </a:r>
                <a:r>
                  <a:rPr lang="en-US" altLang="ko-KR" sz="120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a </a:t>
                </a:r>
                <a:r>
                  <a:rPr lang="en-US" altLang="ko-KR" sz="1200" dirty="0" err="1">
                    <a:solidFill>
                      <a:srgbClr val="7F007F"/>
                    </a:solidFill>
                    <a:latin typeface="Consolas" panose="020B0609020204030204" pitchFamily="49" charset="0"/>
                  </a:rPr>
                  <a:t>href</a:t>
                </a:r>
                <a:r>
                  <a:rPr lang="en-US" altLang="ko-KR" sz="12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=</a:t>
                </a:r>
                <a:r>
                  <a:rPr lang="en-US" altLang="ko-KR" sz="1200" i="1" dirty="0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"</a:t>
                </a:r>
                <a:r>
                  <a:rPr lang="en-US" altLang="ko-KR" sz="1200" i="1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</a:t>
                </a:r>
                <a:r>
                  <a:rPr lang="en-US" altLang="ko-KR" sz="1200" i="1" dirty="0" err="1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c:url</a:t>
                </a:r>
                <a:r>
                  <a:rPr lang="en-US" altLang="ko-KR" sz="1200" i="1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en-US" altLang="ko-KR" sz="1200" i="1" dirty="0">
                    <a:solidFill>
                      <a:srgbClr val="7F007F"/>
                    </a:solidFill>
                    <a:latin typeface="Consolas" panose="020B0609020204030204" pitchFamily="49" charset="0"/>
                  </a:rPr>
                  <a:t>value</a:t>
                </a:r>
                <a:r>
                  <a:rPr lang="en-US" altLang="ko-KR" sz="1200" i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='</a:t>
                </a:r>
                <a:r>
                  <a:rPr lang="en-US" altLang="ko-KR" sz="1200" i="1" dirty="0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board/</a:t>
                </a:r>
                <a:r>
                  <a:rPr lang="en-US" altLang="ko-KR" sz="1200" i="1" dirty="0" err="1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read?emp_no</a:t>
                </a:r>
                <a:r>
                  <a:rPr lang="en-US" altLang="ko-KR" sz="1200" i="1" dirty="0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=</a:t>
                </a:r>
                <a:r>
                  <a:rPr lang="en-US" altLang="ko-KR" sz="1200" i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${</a:t>
                </a:r>
                <a:r>
                  <a:rPr lang="en-US" altLang="ko-KR" sz="1200" i="1" dirty="0" err="1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board.emp_no</a:t>
                </a:r>
                <a:r>
                  <a:rPr lang="en-US" altLang="ko-KR" sz="1200" i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}'</a:t>
                </a:r>
                <a:r>
                  <a:rPr lang="en-US" altLang="ko-KR" sz="1200" i="1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/&gt;</a:t>
                </a:r>
                <a:r>
                  <a:rPr lang="en-US" altLang="ko-KR" sz="1200" i="1" dirty="0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"</a:t>
                </a:r>
                <a:r>
                  <a:rPr lang="en-US" altLang="ko-KR" sz="1200" i="1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  <a:r>
                  <a:rPr lang="en-US" altLang="ko-KR" sz="1200" i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${</a:t>
                </a:r>
                <a:r>
                  <a:rPr lang="en-US" altLang="ko-KR" sz="1200" i="1" dirty="0" err="1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board.ename_kr</a:t>
                </a:r>
                <a:r>
                  <a:rPr lang="en-US" altLang="ko-KR" sz="1200" i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}</a:t>
                </a:r>
                <a:r>
                  <a:rPr lang="en-US" altLang="ko-KR" sz="1200" i="1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&lt;/</a:t>
                </a:r>
                <a:r>
                  <a:rPr lang="en-US" altLang="ko-KR" sz="1200" i="1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a</a:t>
                </a:r>
                <a:r>
                  <a:rPr lang="en-US" altLang="ko-KR" sz="1200" i="1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&gt;&lt;/</a:t>
                </a:r>
                <a:r>
                  <a:rPr lang="en-US" altLang="ko-KR" sz="1200" i="1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td</a:t>
                </a:r>
                <a:r>
                  <a:rPr lang="en-US" altLang="ko-KR" sz="1200" i="1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</a:p>
              <a:p>
                <a:pPr algn="l"/>
                <a:r>
                  <a:rPr lang="en-US" altLang="ko-KR" sz="12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  &lt;</a:t>
                </a:r>
                <a:r>
                  <a:rPr lang="en-US" altLang="ko-KR" sz="120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td</a:t>
                </a:r>
                <a:r>
                  <a:rPr lang="en-US" altLang="ko-KR" sz="12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  <a:r>
                  <a:rPr lang="en-US" altLang="ko-KR" sz="12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${</a:t>
                </a:r>
                <a:r>
                  <a:rPr lang="en-US" altLang="ko-KR" sz="1200" dirty="0" err="1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board.emp_rrno</a:t>
                </a:r>
                <a:r>
                  <a:rPr lang="en-US" altLang="ko-KR" sz="12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} </a:t>
                </a:r>
                <a:r>
                  <a:rPr lang="en-US" altLang="ko-KR" sz="12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&lt;/</a:t>
                </a:r>
                <a:r>
                  <a:rPr lang="en-US" altLang="ko-KR" sz="120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td</a:t>
                </a:r>
                <a:r>
                  <a:rPr lang="en-US" altLang="ko-KR" sz="12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</a:p>
              <a:p>
                <a:pPr algn="l"/>
                <a:r>
                  <a:rPr lang="en-US" altLang="ko-KR" sz="12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  &lt;</a:t>
                </a:r>
                <a:r>
                  <a:rPr lang="en-US" altLang="ko-KR" sz="120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td</a:t>
                </a:r>
                <a:r>
                  <a:rPr lang="en-US" altLang="ko-KR" sz="12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  <a:r>
                  <a:rPr lang="en-US" altLang="ko-KR" sz="12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${</a:t>
                </a:r>
                <a:r>
                  <a:rPr lang="en-US" altLang="ko-KR" sz="1200" dirty="0" err="1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board.join_date</a:t>
                </a:r>
                <a:r>
                  <a:rPr lang="en-US" altLang="ko-KR" sz="12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}</a:t>
                </a:r>
                <a:r>
                  <a:rPr lang="en-US" altLang="ko-KR" sz="12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&lt;/</a:t>
                </a:r>
                <a:r>
                  <a:rPr lang="en-US" altLang="ko-KR" sz="120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td</a:t>
                </a:r>
                <a:r>
                  <a:rPr lang="en-US" altLang="ko-KR" sz="12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</a:p>
              <a:p>
                <a:pPr algn="l"/>
                <a:r>
                  <a:rPr lang="en-US" altLang="ko-KR" sz="12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 &lt;/</a:t>
                </a:r>
                <a:r>
                  <a:rPr lang="en-US" altLang="ko-KR" sz="120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tr</a:t>
                </a:r>
                <a:r>
                  <a:rPr lang="en-US" altLang="ko-KR" sz="12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</a:p>
              <a:p>
                <a:pPr algn="l"/>
                <a:r>
                  <a:rPr lang="en-US" altLang="ko-KR" sz="12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&lt;/</a:t>
                </a:r>
                <a:r>
                  <a:rPr lang="en-US" altLang="ko-KR" sz="1200" dirty="0" err="1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c:forEach</a:t>
                </a:r>
                <a:r>
                  <a:rPr lang="en-US" altLang="ko-KR" sz="12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  <a:endParaRPr lang="ko-KR" altLang="en-US" sz="1200" dirty="0"/>
              </a:p>
            </p:txBody>
          </p:sp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B2B3939E-F26E-D477-0117-713969C4D6AC}"/>
                  </a:ext>
                </a:extLst>
              </p:cNvPr>
              <p:cNvSpPr/>
              <p:nvPr/>
            </p:nvSpPr>
            <p:spPr>
              <a:xfrm>
                <a:off x="2875939" y="1922888"/>
                <a:ext cx="829162" cy="254256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BD4D4BD4-B42E-8D0C-82EB-B301432D5681}"/>
                </a:ext>
              </a:extLst>
            </p:cNvPr>
            <p:cNvSpPr/>
            <p:nvPr/>
          </p:nvSpPr>
          <p:spPr>
            <a:xfrm>
              <a:off x="874046" y="2620393"/>
              <a:ext cx="1399678" cy="20373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014803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49384" y="271895"/>
            <a:ext cx="3743332" cy="523220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IDE</a:t>
            </a:r>
            <a:r>
              <a:rPr lang="ko-KR" altLang="en-US" sz="2800" b="1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에 서버</a:t>
            </a:r>
            <a:r>
              <a:rPr lang="en-US" altLang="ko-KR" sz="2800" b="1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</a:t>
            </a:r>
            <a:r>
              <a:rPr lang="ko-KR" altLang="en-US" sz="2800" b="1" dirty="0" err="1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톰캣</a:t>
            </a:r>
            <a:r>
              <a:rPr lang="en-US" altLang="ko-KR" sz="2800" b="1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 </a:t>
            </a:r>
            <a:r>
              <a:rPr lang="ko-KR" altLang="en-US" sz="2800" b="1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추가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F7C34129-C970-0784-2252-9CBF15FC3231}"/>
              </a:ext>
            </a:extLst>
          </p:cNvPr>
          <p:cNvGrpSpPr/>
          <p:nvPr/>
        </p:nvGrpSpPr>
        <p:grpSpPr>
          <a:xfrm>
            <a:off x="436167" y="1298659"/>
            <a:ext cx="10740514" cy="4918219"/>
            <a:chOff x="503623" y="1156252"/>
            <a:chExt cx="10740514" cy="4918219"/>
          </a:xfrm>
        </p:grpSpPr>
        <p:sp>
          <p:nvSpPr>
            <p:cNvPr id="14" name="화살표: 오른쪽 13">
              <a:extLst>
                <a:ext uri="{FF2B5EF4-FFF2-40B4-BE49-F238E27FC236}">
                  <a16:creationId xmlns:a16="http://schemas.microsoft.com/office/drawing/2014/main" id="{5A4936CF-75C9-7A84-E714-4E250B686B79}"/>
                </a:ext>
              </a:extLst>
            </p:cNvPr>
            <p:cNvSpPr/>
            <p:nvPr/>
          </p:nvSpPr>
          <p:spPr>
            <a:xfrm>
              <a:off x="5224072" y="2214142"/>
              <a:ext cx="1064302" cy="277318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FB4FE267-211C-A644-E7F8-593538BEE5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3623" y="1156252"/>
              <a:ext cx="4229317" cy="484529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215A52F0-BD55-1D2D-7941-53F35DB6357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33871" y="1248223"/>
              <a:ext cx="4210266" cy="482624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82BB1FAC-576D-7C76-CEB9-921A302D0488}"/>
                </a:ext>
              </a:extLst>
            </p:cNvPr>
            <p:cNvSpPr/>
            <p:nvPr/>
          </p:nvSpPr>
          <p:spPr>
            <a:xfrm>
              <a:off x="715435" y="3492708"/>
              <a:ext cx="621157" cy="267931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D7280CE8-9231-5A8B-4FA7-F375FC40039D}"/>
                </a:ext>
              </a:extLst>
            </p:cNvPr>
            <p:cNvSpPr/>
            <p:nvPr/>
          </p:nvSpPr>
          <p:spPr>
            <a:xfrm>
              <a:off x="2221050" y="2775678"/>
              <a:ext cx="806963" cy="304801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728961BE-7ABA-DDF0-A9CE-52448336C352}"/>
                </a:ext>
              </a:extLst>
            </p:cNvPr>
            <p:cNvSpPr/>
            <p:nvPr/>
          </p:nvSpPr>
          <p:spPr>
            <a:xfrm>
              <a:off x="9660371" y="2660147"/>
              <a:ext cx="907695" cy="292915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EDF14A96-647D-B04B-9E19-5C28B42261B0}"/>
                </a:ext>
              </a:extLst>
            </p:cNvPr>
            <p:cNvSpPr/>
            <p:nvPr/>
          </p:nvSpPr>
          <p:spPr>
            <a:xfrm>
              <a:off x="9542949" y="5708636"/>
              <a:ext cx="907695" cy="292915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43832274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40807" y="218044"/>
            <a:ext cx="2875146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게시물 상세보기</a:t>
            </a:r>
            <a:endParaRPr lang="en-US" altLang="ko-KR" sz="20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1. </a:t>
            </a:r>
            <a:r>
              <a:rPr lang="en-US" altLang="ko-KR" sz="2000" b="1" dirty="0" err="1">
                <a:solidFill>
                  <a:schemeClr val="bg1"/>
                </a:solidFill>
              </a:rPr>
              <a:t>empBoard.jsp</a:t>
            </a:r>
            <a:r>
              <a:rPr lang="en-US" altLang="ko-KR" sz="2000" b="1" dirty="0">
                <a:solidFill>
                  <a:schemeClr val="bg1"/>
                </a:solidFill>
              </a:rPr>
              <a:t> </a:t>
            </a:r>
            <a:r>
              <a:rPr lang="ko-KR" altLang="en-US" sz="2000" b="1" dirty="0">
                <a:solidFill>
                  <a:schemeClr val="bg1"/>
                </a:solidFill>
              </a:rPr>
              <a:t>수정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C37EFA5F-795E-0943-2145-B4613005AF99}"/>
              </a:ext>
            </a:extLst>
          </p:cNvPr>
          <p:cNvGrpSpPr/>
          <p:nvPr/>
        </p:nvGrpSpPr>
        <p:grpSpPr>
          <a:xfrm>
            <a:off x="195087" y="1523731"/>
            <a:ext cx="9158444" cy="3810537"/>
            <a:chOff x="240807" y="1175676"/>
            <a:chExt cx="9158444" cy="3810537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6287E7B4-2EE6-BCDE-C40B-AD18D0F5AFAE}"/>
                </a:ext>
              </a:extLst>
            </p:cNvPr>
            <p:cNvGrpSpPr/>
            <p:nvPr/>
          </p:nvGrpSpPr>
          <p:grpSpPr>
            <a:xfrm>
              <a:off x="240807" y="1175676"/>
              <a:ext cx="8806673" cy="3487764"/>
              <a:chOff x="319971" y="2226888"/>
              <a:chExt cx="8806673" cy="3487764"/>
            </a:xfrm>
          </p:grpSpPr>
          <p:grpSp>
            <p:nvGrpSpPr>
              <p:cNvPr id="7" name="그룹 6">
                <a:extLst>
                  <a:ext uri="{FF2B5EF4-FFF2-40B4-BE49-F238E27FC236}">
                    <a16:creationId xmlns:a16="http://schemas.microsoft.com/office/drawing/2014/main" id="{EBCF1808-B272-F9DE-50AB-3DB2C3FCF1B8}"/>
                  </a:ext>
                </a:extLst>
              </p:cNvPr>
              <p:cNvGrpSpPr/>
              <p:nvPr/>
            </p:nvGrpSpPr>
            <p:grpSpPr>
              <a:xfrm>
                <a:off x="319971" y="2226888"/>
                <a:ext cx="8546937" cy="2969321"/>
                <a:chOff x="319971" y="1906257"/>
                <a:chExt cx="8546937" cy="2969321"/>
              </a:xfrm>
            </p:grpSpPr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7C654245-A081-E58A-27DA-7621389C273F}"/>
                    </a:ext>
                  </a:extLst>
                </p:cNvPr>
                <p:cNvSpPr txBox="1"/>
                <p:nvPr/>
              </p:nvSpPr>
              <p:spPr>
                <a:xfrm>
                  <a:off x="319971" y="1906257"/>
                  <a:ext cx="8546937" cy="156966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>
                  <a:spAutoFit/>
                </a:bodyPr>
                <a:lstStyle/>
                <a:p>
                  <a:pPr algn="l"/>
                  <a:r>
                    <a:rPr lang="en-US" altLang="ko-KR" sz="1200" dirty="0">
                      <a:solidFill>
                        <a:srgbClr val="008080"/>
                      </a:solidFill>
                      <a:latin typeface="Consolas" panose="020B0609020204030204" pitchFamily="49" charset="0"/>
                    </a:rPr>
                    <a:t>&lt;</a:t>
                  </a:r>
                  <a:r>
                    <a:rPr lang="en-US" altLang="ko-KR" sz="1200" dirty="0" err="1">
                      <a:solidFill>
                        <a:srgbClr val="3F7F7F"/>
                      </a:solidFill>
                      <a:latin typeface="Consolas" panose="020B0609020204030204" pitchFamily="49" charset="0"/>
                    </a:rPr>
                    <a:t>c:forEach</a:t>
                  </a:r>
                  <a:r>
                    <a:rPr lang="en-US" altLang="ko-KR" sz="1200" dirty="0">
                      <a:solidFill>
                        <a:srgbClr val="3F7F7F"/>
                      </a:solidFill>
                      <a:latin typeface="Consolas" panose="020B0609020204030204" pitchFamily="49" charset="0"/>
                    </a:rPr>
                    <a:t> </a:t>
                  </a:r>
                  <a:r>
                    <a:rPr lang="en-US" altLang="ko-KR" sz="1200" dirty="0">
                      <a:solidFill>
                        <a:srgbClr val="7F007F"/>
                      </a:solidFill>
                      <a:latin typeface="Consolas" panose="020B0609020204030204" pitchFamily="49" charset="0"/>
                    </a:rPr>
                    <a:t>var</a:t>
                  </a:r>
                  <a:r>
                    <a:rPr lang="en-US" altLang="ko-KR" sz="1200" dirty="0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=</a:t>
                  </a:r>
                  <a:r>
                    <a:rPr lang="en-US" altLang="ko-KR" sz="1200" i="1" dirty="0">
                      <a:solidFill>
                        <a:srgbClr val="2A00FF"/>
                      </a:solidFill>
                      <a:latin typeface="Consolas" panose="020B0609020204030204" pitchFamily="49" charset="0"/>
                    </a:rPr>
                    <a:t>"board" </a:t>
                  </a:r>
                  <a:r>
                    <a:rPr lang="en-US" altLang="ko-KR" sz="1200" i="1" dirty="0">
                      <a:solidFill>
                        <a:srgbClr val="7F007F"/>
                      </a:solidFill>
                      <a:latin typeface="Consolas" panose="020B0609020204030204" pitchFamily="49" charset="0"/>
                    </a:rPr>
                    <a:t>items</a:t>
                  </a:r>
                  <a:r>
                    <a:rPr lang="en-US" altLang="ko-KR" sz="1200" i="1" dirty="0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=</a:t>
                  </a:r>
                  <a:r>
                    <a:rPr lang="en-US" altLang="ko-KR" sz="1200" i="1" dirty="0">
                      <a:solidFill>
                        <a:srgbClr val="2A00FF"/>
                      </a:solidFill>
                      <a:latin typeface="Consolas" panose="020B0609020204030204" pitchFamily="49" charset="0"/>
                    </a:rPr>
                    <a:t>"</a:t>
                  </a:r>
                  <a:r>
                    <a:rPr lang="en-US" altLang="ko-KR" sz="1200" i="1" dirty="0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${list }</a:t>
                  </a:r>
                  <a:r>
                    <a:rPr lang="en-US" altLang="ko-KR" sz="1200" i="1" dirty="0">
                      <a:solidFill>
                        <a:srgbClr val="2A00FF"/>
                      </a:solidFill>
                      <a:latin typeface="Consolas" panose="020B0609020204030204" pitchFamily="49" charset="0"/>
                    </a:rPr>
                    <a:t>"</a:t>
                  </a:r>
                  <a:r>
                    <a:rPr lang="en-US" altLang="ko-KR" sz="1200" i="1" dirty="0">
                      <a:solidFill>
                        <a:srgbClr val="008080"/>
                      </a:solidFill>
                      <a:latin typeface="Consolas" panose="020B0609020204030204" pitchFamily="49" charset="0"/>
                    </a:rPr>
                    <a:t>&gt;</a:t>
                  </a:r>
                </a:p>
                <a:p>
                  <a:pPr algn="l"/>
                  <a:r>
                    <a:rPr lang="en-US" altLang="ko-KR" sz="1200" dirty="0">
                      <a:solidFill>
                        <a:srgbClr val="008080"/>
                      </a:solidFill>
                      <a:latin typeface="Consolas" panose="020B0609020204030204" pitchFamily="49" charset="0"/>
                    </a:rPr>
                    <a:t> &lt;</a:t>
                  </a:r>
                  <a:r>
                    <a:rPr lang="en-US" altLang="ko-KR" sz="1200" dirty="0">
                      <a:solidFill>
                        <a:srgbClr val="3F7F7F"/>
                      </a:solidFill>
                      <a:latin typeface="Consolas" panose="020B0609020204030204" pitchFamily="49" charset="0"/>
                    </a:rPr>
                    <a:t>tr</a:t>
                  </a:r>
                  <a:r>
                    <a:rPr lang="en-US" altLang="ko-KR" sz="1200" dirty="0">
                      <a:solidFill>
                        <a:srgbClr val="008080"/>
                      </a:solidFill>
                      <a:latin typeface="Consolas" panose="020B0609020204030204" pitchFamily="49" charset="0"/>
                    </a:rPr>
                    <a:t>&gt;</a:t>
                  </a:r>
                </a:p>
                <a:p>
                  <a:pPr algn="l"/>
                  <a:r>
                    <a:rPr lang="en-US" altLang="ko-KR" sz="1200" dirty="0">
                      <a:solidFill>
                        <a:srgbClr val="008080"/>
                      </a:solidFill>
                      <a:latin typeface="Consolas" panose="020B0609020204030204" pitchFamily="49" charset="0"/>
                    </a:rPr>
                    <a:t>  &lt;</a:t>
                  </a:r>
                  <a:r>
                    <a:rPr lang="en-US" altLang="ko-KR" sz="1200" dirty="0">
                      <a:solidFill>
                        <a:srgbClr val="3F7F7F"/>
                      </a:solidFill>
                      <a:latin typeface="Consolas" panose="020B0609020204030204" pitchFamily="49" charset="0"/>
                    </a:rPr>
                    <a:t>td</a:t>
                  </a:r>
                  <a:r>
                    <a:rPr lang="en-US" altLang="ko-KR" sz="1200" dirty="0">
                      <a:solidFill>
                        <a:srgbClr val="008080"/>
                      </a:solidFill>
                      <a:latin typeface="Consolas" panose="020B0609020204030204" pitchFamily="49" charset="0"/>
                    </a:rPr>
                    <a:t>&gt;</a:t>
                  </a:r>
                  <a:r>
                    <a:rPr lang="en-US" altLang="ko-KR" sz="1200" dirty="0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${</a:t>
                  </a:r>
                  <a:r>
                    <a:rPr lang="en-US" altLang="ko-KR" sz="1200" dirty="0" err="1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board.emp_no</a:t>
                  </a:r>
                  <a:r>
                    <a:rPr lang="en-US" altLang="ko-KR" sz="1200" dirty="0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 }</a:t>
                  </a:r>
                  <a:r>
                    <a:rPr lang="en-US" altLang="ko-KR" sz="1200" dirty="0">
                      <a:solidFill>
                        <a:srgbClr val="008080"/>
                      </a:solidFill>
                      <a:latin typeface="Consolas" panose="020B0609020204030204" pitchFamily="49" charset="0"/>
                    </a:rPr>
                    <a:t>&lt;/</a:t>
                  </a:r>
                  <a:r>
                    <a:rPr lang="en-US" altLang="ko-KR" sz="1200" dirty="0">
                      <a:solidFill>
                        <a:srgbClr val="3F7F7F"/>
                      </a:solidFill>
                      <a:latin typeface="Consolas" panose="020B0609020204030204" pitchFamily="49" charset="0"/>
                    </a:rPr>
                    <a:t>td</a:t>
                  </a:r>
                  <a:r>
                    <a:rPr lang="en-US" altLang="ko-KR" sz="1200" dirty="0">
                      <a:solidFill>
                        <a:srgbClr val="008080"/>
                      </a:solidFill>
                      <a:latin typeface="Consolas" panose="020B0609020204030204" pitchFamily="49" charset="0"/>
                    </a:rPr>
                    <a:t>&gt;</a:t>
                  </a:r>
                </a:p>
                <a:p>
                  <a:pPr algn="l"/>
                  <a:r>
                    <a:rPr lang="en-US" altLang="ko-KR" sz="1200" dirty="0">
                      <a:solidFill>
                        <a:srgbClr val="008080"/>
                      </a:solidFill>
                      <a:latin typeface="Consolas" panose="020B0609020204030204" pitchFamily="49" charset="0"/>
                    </a:rPr>
                    <a:t>  &lt;</a:t>
                  </a:r>
                  <a:r>
                    <a:rPr lang="en-US" altLang="ko-KR" sz="1200" dirty="0">
                      <a:solidFill>
                        <a:srgbClr val="3F7F7F"/>
                      </a:solidFill>
                      <a:latin typeface="Consolas" panose="020B0609020204030204" pitchFamily="49" charset="0"/>
                    </a:rPr>
                    <a:t>td</a:t>
                  </a:r>
                  <a:r>
                    <a:rPr lang="en-US" altLang="ko-KR" sz="1200" dirty="0">
                      <a:solidFill>
                        <a:srgbClr val="008080"/>
                      </a:solidFill>
                      <a:latin typeface="Consolas" panose="020B0609020204030204" pitchFamily="49" charset="0"/>
                    </a:rPr>
                    <a:t>&gt;&lt;</a:t>
                  </a:r>
                  <a:r>
                    <a:rPr lang="en-US" altLang="ko-KR" sz="1200" dirty="0">
                      <a:solidFill>
                        <a:srgbClr val="3F7F7F"/>
                      </a:solidFill>
                      <a:latin typeface="Consolas" panose="020B0609020204030204" pitchFamily="49" charset="0"/>
                    </a:rPr>
                    <a:t>a </a:t>
                  </a:r>
                  <a:r>
                    <a:rPr lang="en-US" altLang="ko-KR" sz="1200" dirty="0" err="1">
                      <a:solidFill>
                        <a:srgbClr val="7F007F"/>
                      </a:solidFill>
                      <a:latin typeface="Consolas" panose="020B0609020204030204" pitchFamily="49" charset="0"/>
                    </a:rPr>
                    <a:t>href</a:t>
                  </a:r>
                  <a:r>
                    <a:rPr lang="en-US" altLang="ko-KR" sz="1200" dirty="0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=</a:t>
                  </a:r>
                  <a:r>
                    <a:rPr lang="en-US" altLang="ko-KR" sz="1200" i="1" dirty="0">
                      <a:solidFill>
                        <a:srgbClr val="2A00FF"/>
                      </a:solidFill>
                      <a:latin typeface="Consolas" panose="020B0609020204030204" pitchFamily="49" charset="0"/>
                    </a:rPr>
                    <a:t>"</a:t>
                  </a:r>
                  <a:r>
                    <a:rPr lang="en-US" altLang="ko-KR" sz="1200" i="1" dirty="0">
                      <a:solidFill>
                        <a:srgbClr val="008080"/>
                      </a:solidFill>
                      <a:latin typeface="Consolas" panose="020B0609020204030204" pitchFamily="49" charset="0"/>
                    </a:rPr>
                    <a:t>&lt;</a:t>
                  </a:r>
                  <a:r>
                    <a:rPr lang="en-US" altLang="ko-KR" sz="1200" i="1" dirty="0" err="1">
                      <a:solidFill>
                        <a:srgbClr val="3F7F7F"/>
                      </a:solidFill>
                      <a:latin typeface="Consolas" panose="020B0609020204030204" pitchFamily="49" charset="0"/>
                    </a:rPr>
                    <a:t>c:url</a:t>
                  </a:r>
                  <a:r>
                    <a:rPr lang="en-US" altLang="ko-KR" sz="1200" i="1" dirty="0">
                      <a:solidFill>
                        <a:srgbClr val="3F7F7F"/>
                      </a:solidFill>
                      <a:latin typeface="Consolas" panose="020B0609020204030204" pitchFamily="49" charset="0"/>
                    </a:rPr>
                    <a:t> </a:t>
                  </a:r>
                  <a:r>
                    <a:rPr lang="en-US" altLang="ko-KR" sz="1200" i="1" dirty="0">
                      <a:solidFill>
                        <a:srgbClr val="7F007F"/>
                      </a:solidFill>
                      <a:latin typeface="Consolas" panose="020B0609020204030204" pitchFamily="49" charset="0"/>
                    </a:rPr>
                    <a:t>value</a:t>
                  </a:r>
                  <a:r>
                    <a:rPr lang="en-US" altLang="ko-KR" sz="1200" i="1" dirty="0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='</a:t>
                  </a:r>
                  <a:r>
                    <a:rPr lang="en-US" altLang="ko-KR" sz="1200" i="1" dirty="0">
                      <a:solidFill>
                        <a:srgbClr val="2A00FF"/>
                      </a:solidFill>
                      <a:latin typeface="Consolas" panose="020B0609020204030204" pitchFamily="49" charset="0"/>
                    </a:rPr>
                    <a:t>board/</a:t>
                  </a:r>
                  <a:r>
                    <a:rPr lang="en-US" altLang="ko-KR" sz="1200" i="1" dirty="0" err="1">
                      <a:solidFill>
                        <a:srgbClr val="2A00FF"/>
                      </a:solidFill>
                      <a:latin typeface="Consolas" panose="020B0609020204030204" pitchFamily="49" charset="0"/>
                    </a:rPr>
                    <a:t>read?emp_no</a:t>
                  </a:r>
                  <a:r>
                    <a:rPr lang="en-US" altLang="ko-KR" sz="1200" i="1" dirty="0">
                      <a:solidFill>
                        <a:srgbClr val="2A00FF"/>
                      </a:solidFill>
                      <a:latin typeface="Consolas" panose="020B0609020204030204" pitchFamily="49" charset="0"/>
                    </a:rPr>
                    <a:t>=</a:t>
                  </a:r>
                  <a:r>
                    <a:rPr lang="en-US" altLang="ko-KR" sz="1200" i="1" dirty="0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${</a:t>
                  </a:r>
                  <a:r>
                    <a:rPr lang="en-US" altLang="ko-KR" sz="1200" i="1" dirty="0" err="1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board.emp_no</a:t>
                  </a:r>
                  <a:r>
                    <a:rPr lang="en-US" altLang="ko-KR" sz="1200" i="1" dirty="0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 }'</a:t>
                  </a:r>
                  <a:r>
                    <a:rPr lang="en-US" altLang="ko-KR" sz="1200" i="1" dirty="0">
                      <a:solidFill>
                        <a:srgbClr val="008080"/>
                      </a:solidFill>
                      <a:latin typeface="Consolas" panose="020B0609020204030204" pitchFamily="49" charset="0"/>
                    </a:rPr>
                    <a:t>/&gt;</a:t>
                  </a:r>
                  <a:r>
                    <a:rPr lang="en-US" altLang="ko-KR" sz="1200" i="1" dirty="0">
                      <a:solidFill>
                        <a:srgbClr val="2A00FF"/>
                      </a:solidFill>
                      <a:latin typeface="Consolas" panose="020B0609020204030204" pitchFamily="49" charset="0"/>
                    </a:rPr>
                    <a:t>"</a:t>
                  </a:r>
                  <a:r>
                    <a:rPr lang="en-US" altLang="ko-KR" sz="1200" i="1" dirty="0">
                      <a:solidFill>
                        <a:srgbClr val="008080"/>
                      </a:solidFill>
                      <a:latin typeface="Consolas" panose="020B0609020204030204" pitchFamily="49" charset="0"/>
                    </a:rPr>
                    <a:t>&gt;</a:t>
                  </a:r>
                  <a:r>
                    <a:rPr lang="en-US" altLang="ko-KR" sz="1200" i="1" dirty="0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${</a:t>
                  </a:r>
                  <a:r>
                    <a:rPr lang="en-US" altLang="ko-KR" sz="1200" i="1" dirty="0" err="1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board.ename_kr</a:t>
                  </a:r>
                  <a:r>
                    <a:rPr lang="en-US" altLang="ko-KR" sz="1200" i="1" dirty="0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 }</a:t>
                  </a:r>
                  <a:r>
                    <a:rPr lang="en-US" altLang="ko-KR" sz="1200" i="1" dirty="0">
                      <a:solidFill>
                        <a:srgbClr val="008080"/>
                      </a:solidFill>
                      <a:latin typeface="Consolas" panose="020B0609020204030204" pitchFamily="49" charset="0"/>
                    </a:rPr>
                    <a:t>&lt;/</a:t>
                  </a:r>
                  <a:r>
                    <a:rPr lang="en-US" altLang="ko-KR" sz="1200" i="1" dirty="0">
                      <a:solidFill>
                        <a:srgbClr val="3F7F7F"/>
                      </a:solidFill>
                      <a:latin typeface="Consolas" panose="020B0609020204030204" pitchFamily="49" charset="0"/>
                    </a:rPr>
                    <a:t>a</a:t>
                  </a:r>
                  <a:r>
                    <a:rPr lang="en-US" altLang="ko-KR" sz="1200" i="1" dirty="0">
                      <a:solidFill>
                        <a:srgbClr val="008080"/>
                      </a:solidFill>
                      <a:latin typeface="Consolas" panose="020B0609020204030204" pitchFamily="49" charset="0"/>
                    </a:rPr>
                    <a:t>&gt;&lt;/</a:t>
                  </a:r>
                  <a:r>
                    <a:rPr lang="en-US" altLang="ko-KR" sz="1200" i="1" dirty="0">
                      <a:solidFill>
                        <a:srgbClr val="3F7F7F"/>
                      </a:solidFill>
                      <a:latin typeface="Consolas" panose="020B0609020204030204" pitchFamily="49" charset="0"/>
                    </a:rPr>
                    <a:t>td</a:t>
                  </a:r>
                  <a:r>
                    <a:rPr lang="en-US" altLang="ko-KR" sz="1200" i="1" dirty="0">
                      <a:solidFill>
                        <a:srgbClr val="008080"/>
                      </a:solidFill>
                      <a:latin typeface="Consolas" panose="020B0609020204030204" pitchFamily="49" charset="0"/>
                    </a:rPr>
                    <a:t>&gt;</a:t>
                  </a:r>
                </a:p>
                <a:p>
                  <a:pPr algn="l"/>
                  <a:r>
                    <a:rPr lang="en-US" altLang="ko-KR" sz="1200" dirty="0">
                      <a:solidFill>
                        <a:srgbClr val="008080"/>
                      </a:solidFill>
                      <a:latin typeface="Consolas" panose="020B0609020204030204" pitchFamily="49" charset="0"/>
                    </a:rPr>
                    <a:t>  &lt;</a:t>
                  </a:r>
                  <a:r>
                    <a:rPr lang="en-US" altLang="ko-KR" sz="1200" dirty="0">
                      <a:solidFill>
                        <a:srgbClr val="3F7F7F"/>
                      </a:solidFill>
                      <a:latin typeface="Consolas" panose="020B0609020204030204" pitchFamily="49" charset="0"/>
                    </a:rPr>
                    <a:t>td</a:t>
                  </a:r>
                  <a:r>
                    <a:rPr lang="en-US" altLang="ko-KR" sz="1200" dirty="0">
                      <a:solidFill>
                        <a:srgbClr val="008080"/>
                      </a:solidFill>
                      <a:latin typeface="Consolas" panose="020B0609020204030204" pitchFamily="49" charset="0"/>
                    </a:rPr>
                    <a:t>&gt;</a:t>
                  </a:r>
                  <a:r>
                    <a:rPr lang="en-US" altLang="ko-KR" sz="1200" dirty="0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${</a:t>
                  </a:r>
                  <a:r>
                    <a:rPr lang="en-US" altLang="ko-KR" sz="1200" dirty="0" err="1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board.emp_rrno</a:t>
                  </a:r>
                  <a:r>
                    <a:rPr lang="en-US" altLang="ko-KR" sz="1200" dirty="0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} </a:t>
                  </a:r>
                  <a:r>
                    <a:rPr lang="en-US" altLang="ko-KR" sz="1200" dirty="0">
                      <a:solidFill>
                        <a:srgbClr val="008080"/>
                      </a:solidFill>
                      <a:latin typeface="Consolas" panose="020B0609020204030204" pitchFamily="49" charset="0"/>
                    </a:rPr>
                    <a:t>&lt;/</a:t>
                  </a:r>
                  <a:r>
                    <a:rPr lang="en-US" altLang="ko-KR" sz="1200" dirty="0">
                      <a:solidFill>
                        <a:srgbClr val="3F7F7F"/>
                      </a:solidFill>
                      <a:latin typeface="Consolas" panose="020B0609020204030204" pitchFamily="49" charset="0"/>
                    </a:rPr>
                    <a:t>td</a:t>
                  </a:r>
                  <a:r>
                    <a:rPr lang="en-US" altLang="ko-KR" sz="1200" dirty="0">
                      <a:solidFill>
                        <a:srgbClr val="008080"/>
                      </a:solidFill>
                      <a:latin typeface="Consolas" panose="020B0609020204030204" pitchFamily="49" charset="0"/>
                    </a:rPr>
                    <a:t>&gt;</a:t>
                  </a:r>
                </a:p>
                <a:p>
                  <a:pPr algn="l"/>
                  <a:r>
                    <a:rPr lang="en-US" altLang="ko-KR" sz="1200" dirty="0">
                      <a:solidFill>
                        <a:srgbClr val="008080"/>
                      </a:solidFill>
                      <a:latin typeface="Consolas" panose="020B0609020204030204" pitchFamily="49" charset="0"/>
                    </a:rPr>
                    <a:t>  &lt;</a:t>
                  </a:r>
                  <a:r>
                    <a:rPr lang="en-US" altLang="ko-KR" sz="1200" dirty="0">
                      <a:solidFill>
                        <a:srgbClr val="3F7F7F"/>
                      </a:solidFill>
                      <a:latin typeface="Consolas" panose="020B0609020204030204" pitchFamily="49" charset="0"/>
                    </a:rPr>
                    <a:t>td</a:t>
                  </a:r>
                  <a:r>
                    <a:rPr lang="en-US" altLang="ko-KR" sz="1200" dirty="0">
                      <a:solidFill>
                        <a:srgbClr val="008080"/>
                      </a:solidFill>
                      <a:latin typeface="Consolas" panose="020B0609020204030204" pitchFamily="49" charset="0"/>
                    </a:rPr>
                    <a:t>&gt;</a:t>
                  </a:r>
                  <a:r>
                    <a:rPr lang="en-US" altLang="ko-KR" sz="1200" dirty="0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${</a:t>
                  </a:r>
                  <a:r>
                    <a:rPr lang="en-US" altLang="ko-KR" sz="1200" dirty="0" err="1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board.join_date</a:t>
                  </a:r>
                  <a:r>
                    <a:rPr lang="en-US" altLang="ko-KR" sz="1200" dirty="0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 }</a:t>
                  </a:r>
                  <a:r>
                    <a:rPr lang="en-US" altLang="ko-KR" sz="1200" dirty="0">
                      <a:solidFill>
                        <a:srgbClr val="008080"/>
                      </a:solidFill>
                      <a:latin typeface="Consolas" panose="020B0609020204030204" pitchFamily="49" charset="0"/>
                    </a:rPr>
                    <a:t>&lt;/</a:t>
                  </a:r>
                  <a:r>
                    <a:rPr lang="en-US" altLang="ko-KR" sz="1200" dirty="0">
                      <a:solidFill>
                        <a:srgbClr val="3F7F7F"/>
                      </a:solidFill>
                      <a:latin typeface="Consolas" panose="020B0609020204030204" pitchFamily="49" charset="0"/>
                    </a:rPr>
                    <a:t>td</a:t>
                  </a:r>
                  <a:r>
                    <a:rPr lang="en-US" altLang="ko-KR" sz="1200" dirty="0">
                      <a:solidFill>
                        <a:srgbClr val="008080"/>
                      </a:solidFill>
                      <a:latin typeface="Consolas" panose="020B0609020204030204" pitchFamily="49" charset="0"/>
                    </a:rPr>
                    <a:t>&gt;</a:t>
                  </a:r>
                </a:p>
                <a:p>
                  <a:pPr algn="l"/>
                  <a:r>
                    <a:rPr lang="en-US" altLang="ko-KR" sz="1200" dirty="0">
                      <a:solidFill>
                        <a:srgbClr val="008080"/>
                      </a:solidFill>
                      <a:latin typeface="Consolas" panose="020B0609020204030204" pitchFamily="49" charset="0"/>
                    </a:rPr>
                    <a:t> &lt;/</a:t>
                  </a:r>
                  <a:r>
                    <a:rPr lang="en-US" altLang="ko-KR" sz="1200" dirty="0">
                      <a:solidFill>
                        <a:srgbClr val="3F7F7F"/>
                      </a:solidFill>
                      <a:latin typeface="Consolas" panose="020B0609020204030204" pitchFamily="49" charset="0"/>
                    </a:rPr>
                    <a:t>tr</a:t>
                  </a:r>
                  <a:r>
                    <a:rPr lang="en-US" altLang="ko-KR" sz="1200" dirty="0">
                      <a:solidFill>
                        <a:srgbClr val="008080"/>
                      </a:solidFill>
                      <a:latin typeface="Consolas" panose="020B0609020204030204" pitchFamily="49" charset="0"/>
                    </a:rPr>
                    <a:t>&gt;</a:t>
                  </a:r>
                </a:p>
                <a:p>
                  <a:pPr algn="l"/>
                  <a:r>
                    <a:rPr lang="en-US" altLang="ko-KR" sz="1200" dirty="0">
                      <a:solidFill>
                        <a:srgbClr val="008080"/>
                      </a:solidFill>
                      <a:latin typeface="Consolas" panose="020B0609020204030204" pitchFamily="49" charset="0"/>
                    </a:rPr>
                    <a:t>&lt;/</a:t>
                  </a:r>
                  <a:r>
                    <a:rPr lang="en-US" altLang="ko-KR" sz="1200" dirty="0" err="1">
                      <a:solidFill>
                        <a:srgbClr val="3F7F7F"/>
                      </a:solidFill>
                      <a:latin typeface="Consolas" panose="020B0609020204030204" pitchFamily="49" charset="0"/>
                    </a:rPr>
                    <a:t>c:forEach</a:t>
                  </a:r>
                  <a:r>
                    <a:rPr lang="en-US" altLang="ko-KR" sz="1200" dirty="0">
                      <a:solidFill>
                        <a:srgbClr val="008080"/>
                      </a:solidFill>
                      <a:latin typeface="Consolas" panose="020B0609020204030204" pitchFamily="49" charset="0"/>
                    </a:rPr>
                    <a:t>&gt;</a:t>
                  </a:r>
                  <a:endParaRPr lang="ko-KR" altLang="en-US" sz="1200" dirty="0"/>
                </a:p>
              </p:txBody>
            </p:sp>
            <p:sp>
              <p:nvSpPr>
                <p:cNvPr id="6" name="직사각형 5">
                  <a:extLst>
                    <a:ext uri="{FF2B5EF4-FFF2-40B4-BE49-F238E27FC236}">
                      <a16:creationId xmlns:a16="http://schemas.microsoft.com/office/drawing/2014/main" id="{B2B3939E-F26E-D477-0117-713969C4D6AC}"/>
                    </a:ext>
                  </a:extLst>
                </p:cNvPr>
                <p:cNvSpPr/>
                <p:nvPr/>
              </p:nvSpPr>
              <p:spPr>
                <a:xfrm>
                  <a:off x="870323" y="2263248"/>
                  <a:ext cx="1413562" cy="254256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직사각형 12">
                  <a:extLst>
                    <a:ext uri="{FF2B5EF4-FFF2-40B4-BE49-F238E27FC236}">
                      <a16:creationId xmlns:a16="http://schemas.microsoft.com/office/drawing/2014/main" id="{F448EF53-B831-7255-6276-FDB5AED3F4AA}"/>
                    </a:ext>
                  </a:extLst>
                </p:cNvPr>
                <p:cNvSpPr/>
                <p:nvPr/>
              </p:nvSpPr>
              <p:spPr>
                <a:xfrm>
                  <a:off x="870322" y="4621322"/>
                  <a:ext cx="2983282" cy="254256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BD4D4BD4-B42E-8D0C-82EB-B301432D5681}"/>
                  </a:ext>
                </a:extLst>
              </p:cNvPr>
              <p:cNvSpPr/>
              <p:nvPr/>
            </p:nvSpPr>
            <p:spPr>
              <a:xfrm>
                <a:off x="874046" y="2620393"/>
                <a:ext cx="7592198" cy="828579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F34B810D-288B-CF85-0AF4-807FC7341329}"/>
                  </a:ext>
                </a:extLst>
              </p:cNvPr>
              <p:cNvSpPr/>
              <p:nvPr/>
            </p:nvSpPr>
            <p:spPr>
              <a:xfrm>
                <a:off x="874046" y="4941953"/>
                <a:ext cx="8252598" cy="772699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2" name="화살표: 아래쪽 1">
              <a:extLst>
                <a:ext uri="{FF2B5EF4-FFF2-40B4-BE49-F238E27FC236}">
                  <a16:creationId xmlns:a16="http://schemas.microsoft.com/office/drawing/2014/main" id="{3AD2274C-A0FD-C688-7D70-68A9A94B2908}"/>
                </a:ext>
              </a:extLst>
            </p:cNvPr>
            <p:cNvSpPr/>
            <p:nvPr/>
          </p:nvSpPr>
          <p:spPr>
            <a:xfrm>
              <a:off x="3399877" y="2875280"/>
              <a:ext cx="452120" cy="462280"/>
            </a:xfrm>
            <a:prstGeom prst="down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6676C3E-9EFA-C69A-08E3-F49202A20383}"/>
                </a:ext>
              </a:extLst>
            </p:cNvPr>
            <p:cNvSpPr txBox="1"/>
            <p:nvPr/>
          </p:nvSpPr>
          <p:spPr>
            <a:xfrm>
              <a:off x="240807" y="3539663"/>
              <a:ext cx="9158444" cy="14465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l"/>
              <a:r>
                <a:rPr lang="en-US" altLang="ko-KR" sz="11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ko-KR" sz="1100" dirty="0" err="1">
                  <a:solidFill>
                    <a:srgbClr val="3F7F7F"/>
                  </a:solidFill>
                  <a:latin typeface="Consolas" panose="020B0609020204030204" pitchFamily="49" charset="0"/>
                </a:rPr>
                <a:t>c:forEach</a:t>
              </a:r>
              <a:r>
                <a:rPr lang="en-US" altLang="ko-KR" sz="11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1100" dirty="0">
                  <a:solidFill>
                    <a:srgbClr val="7F007F"/>
                  </a:solidFill>
                  <a:latin typeface="Consolas" panose="020B0609020204030204" pitchFamily="49" charset="0"/>
                </a:rPr>
                <a:t>var</a:t>
              </a:r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ko-KR" sz="11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"board" </a:t>
              </a:r>
              <a:r>
                <a:rPr lang="en-US" altLang="ko-KR" sz="1100" i="1" dirty="0">
                  <a:solidFill>
                    <a:srgbClr val="7F007F"/>
                  </a:solidFill>
                  <a:latin typeface="Consolas" panose="020B0609020204030204" pitchFamily="49" charset="0"/>
                </a:rPr>
                <a:t>items</a:t>
              </a:r>
              <a:r>
                <a:rPr lang="en-US" altLang="ko-KR" sz="1100" i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ko-KR" sz="11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1100" i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${list }</a:t>
              </a:r>
              <a:r>
                <a:rPr lang="en-US" altLang="ko-KR" sz="11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1100" i="1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/>
              <a:r>
                <a:rPr lang="en-US" altLang="ko-KR" sz="11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 &lt;</a:t>
              </a:r>
              <a:r>
                <a:rPr lang="en-US" altLang="ko-KR" sz="11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tr</a:t>
              </a:r>
              <a:r>
                <a:rPr lang="en-US" altLang="ko-KR" sz="11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/>
              <a:r>
                <a:rPr lang="en-US" altLang="ko-KR" sz="11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  &lt;</a:t>
              </a:r>
              <a:r>
                <a:rPr lang="en-US" altLang="ko-KR" sz="11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td</a:t>
              </a:r>
              <a:r>
                <a:rPr lang="en-US" altLang="ko-KR" sz="11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&gt;&lt;</a:t>
              </a:r>
              <a:r>
                <a:rPr lang="en-US" altLang="ko-KR" sz="1100" dirty="0" err="1">
                  <a:solidFill>
                    <a:srgbClr val="3F7F7F"/>
                  </a:solidFill>
                  <a:latin typeface="Consolas" panose="020B0609020204030204" pitchFamily="49" charset="0"/>
                </a:rPr>
                <a:t>c:out</a:t>
              </a:r>
              <a:r>
                <a:rPr lang="en-US" altLang="ko-KR" sz="11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1100" dirty="0">
                  <a:solidFill>
                    <a:srgbClr val="7F007F"/>
                  </a:solidFill>
                  <a:latin typeface="Consolas" panose="020B0609020204030204" pitchFamily="49" charset="0"/>
                </a:rPr>
                <a:t>value</a:t>
              </a:r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ko-KR" sz="11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1100" i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${</a:t>
              </a:r>
              <a:r>
                <a:rPr lang="en-US" altLang="ko-KR" sz="1100" i="1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board.emp_no</a:t>
              </a:r>
              <a:r>
                <a:rPr lang="en-US" altLang="ko-KR" sz="1100" i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}</a:t>
              </a:r>
              <a:r>
                <a:rPr lang="en-US" altLang="ko-KR" sz="11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1100" i="1" dirty="0">
                  <a:solidFill>
                    <a:srgbClr val="008080"/>
                  </a:solidFill>
                  <a:latin typeface="Consolas" panose="020B0609020204030204" pitchFamily="49" charset="0"/>
                </a:rPr>
                <a:t>/&gt;&lt;/</a:t>
              </a:r>
              <a:r>
                <a:rPr lang="en-US" altLang="ko-KR" sz="1100" i="1" dirty="0">
                  <a:solidFill>
                    <a:srgbClr val="3F7F7F"/>
                  </a:solidFill>
                  <a:latin typeface="Consolas" panose="020B0609020204030204" pitchFamily="49" charset="0"/>
                </a:rPr>
                <a:t>td</a:t>
              </a:r>
              <a:r>
                <a:rPr lang="en-US" altLang="ko-KR" sz="1100" i="1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/>
              <a:r>
                <a:rPr lang="en-US" altLang="ko-KR" sz="11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  &lt;</a:t>
              </a:r>
              <a:r>
                <a:rPr lang="en-US" altLang="ko-KR" sz="11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td</a:t>
              </a:r>
              <a:r>
                <a:rPr lang="en-US" altLang="ko-KR" sz="11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&gt;&lt;</a:t>
              </a:r>
              <a:r>
                <a:rPr lang="en-US" altLang="ko-KR" sz="11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a </a:t>
              </a:r>
              <a:r>
                <a:rPr lang="en-US" altLang="ko-KR" sz="1100" dirty="0" err="1">
                  <a:solidFill>
                    <a:srgbClr val="7F007F"/>
                  </a:solidFill>
                  <a:latin typeface="Consolas" panose="020B0609020204030204" pitchFamily="49" charset="0"/>
                </a:rPr>
                <a:t>href</a:t>
              </a:r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ko-KR" sz="11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1100" i="1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ko-KR" sz="1100" i="1" dirty="0" err="1">
                  <a:solidFill>
                    <a:srgbClr val="3F7F7F"/>
                  </a:solidFill>
                  <a:latin typeface="Consolas" panose="020B0609020204030204" pitchFamily="49" charset="0"/>
                </a:rPr>
                <a:t>c:url</a:t>
              </a:r>
              <a:r>
                <a:rPr lang="en-US" altLang="ko-KR" sz="1100" i="1" dirty="0">
                  <a:solidFill>
                    <a:srgbClr val="3F7F7F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1100" i="1" dirty="0">
                  <a:solidFill>
                    <a:srgbClr val="7F007F"/>
                  </a:solidFill>
                  <a:latin typeface="Consolas" panose="020B0609020204030204" pitchFamily="49" charset="0"/>
                </a:rPr>
                <a:t>value</a:t>
              </a:r>
              <a:r>
                <a:rPr lang="en-US" altLang="ko-KR" sz="1100" i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='</a:t>
              </a:r>
              <a:r>
                <a:rPr lang="en-US" altLang="ko-KR" sz="11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board/</a:t>
              </a:r>
              <a:r>
                <a:rPr lang="en-US" altLang="ko-KR" sz="1100" i="1" dirty="0" err="1">
                  <a:solidFill>
                    <a:srgbClr val="2A00FF"/>
                  </a:solidFill>
                  <a:latin typeface="Consolas" panose="020B0609020204030204" pitchFamily="49" charset="0"/>
                </a:rPr>
                <a:t>read?emp_no</a:t>
              </a:r>
              <a:r>
                <a:rPr lang="en-US" altLang="ko-KR" sz="11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ko-KR" sz="1100" i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${</a:t>
              </a:r>
              <a:r>
                <a:rPr lang="en-US" altLang="ko-KR" sz="1100" i="1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board.emp_no</a:t>
              </a:r>
              <a:r>
                <a:rPr lang="en-US" altLang="ko-KR" sz="1100" i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}'</a:t>
              </a:r>
              <a:r>
                <a:rPr lang="en-US" altLang="ko-KR" sz="1100" i="1" dirty="0">
                  <a:solidFill>
                    <a:srgbClr val="008080"/>
                  </a:solidFill>
                  <a:latin typeface="Consolas" panose="020B0609020204030204" pitchFamily="49" charset="0"/>
                </a:rPr>
                <a:t>/&gt;</a:t>
              </a:r>
              <a:r>
                <a:rPr lang="en-US" altLang="ko-KR" sz="11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1100" i="1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&gt;&lt;</a:t>
              </a:r>
              <a:r>
                <a:rPr lang="en-US" altLang="ko-KR" sz="1100" i="1" dirty="0" err="1">
                  <a:solidFill>
                    <a:srgbClr val="3F7F7F"/>
                  </a:solidFill>
                  <a:latin typeface="Consolas" panose="020B0609020204030204" pitchFamily="49" charset="0"/>
                </a:rPr>
                <a:t>c:out</a:t>
              </a:r>
              <a:r>
                <a:rPr lang="en-US" altLang="ko-KR" sz="1100" i="1" dirty="0">
                  <a:solidFill>
                    <a:srgbClr val="3F7F7F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1100" i="1" dirty="0">
                  <a:solidFill>
                    <a:srgbClr val="7F007F"/>
                  </a:solidFill>
                  <a:latin typeface="Consolas" panose="020B0609020204030204" pitchFamily="49" charset="0"/>
                </a:rPr>
                <a:t>value</a:t>
              </a:r>
              <a:r>
                <a:rPr lang="en-US" altLang="ko-KR" sz="1100" i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ko-KR" sz="11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1100" i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${</a:t>
              </a:r>
              <a:r>
                <a:rPr lang="en-US" altLang="ko-KR" sz="1100" i="1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board.ename_kr</a:t>
              </a:r>
              <a:r>
                <a:rPr lang="en-US" altLang="ko-KR" sz="1100" i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}</a:t>
              </a:r>
              <a:r>
                <a:rPr lang="en-US" altLang="ko-KR" sz="11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1100" i="1" dirty="0">
                  <a:solidFill>
                    <a:srgbClr val="008080"/>
                  </a:solidFill>
                  <a:latin typeface="Consolas" panose="020B0609020204030204" pitchFamily="49" charset="0"/>
                </a:rPr>
                <a:t>/&gt;&lt;/</a:t>
              </a:r>
              <a:r>
                <a:rPr lang="en-US" altLang="ko-KR" sz="1100" i="1" dirty="0">
                  <a:solidFill>
                    <a:srgbClr val="3F7F7F"/>
                  </a:solidFill>
                  <a:latin typeface="Consolas" panose="020B0609020204030204" pitchFamily="49" charset="0"/>
                </a:rPr>
                <a:t>a</a:t>
              </a:r>
              <a:r>
                <a:rPr lang="en-US" altLang="ko-KR" sz="1100" i="1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&gt;&lt;/</a:t>
              </a:r>
              <a:r>
                <a:rPr lang="en-US" altLang="ko-KR" sz="1100" i="1" dirty="0">
                  <a:solidFill>
                    <a:srgbClr val="3F7F7F"/>
                  </a:solidFill>
                  <a:latin typeface="Consolas" panose="020B0609020204030204" pitchFamily="49" charset="0"/>
                </a:rPr>
                <a:t>td</a:t>
              </a:r>
              <a:r>
                <a:rPr lang="en-US" altLang="ko-KR" sz="1100" i="1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/>
              <a:r>
                <a:rPr lang="en-US" altLang="ko-KR" sz="11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  &lt;</a:t>
              </a:r>
              <a:r>
                <a:rPr lang="en-US" altLang="ko-KR" sz="11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td</a:t>
              </a:r>
              <a:r>
                <a:rPr lang="en-US" altLang="ko-KR" sz="11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&gt;&lt;</a:t>
              </a:r>
              <a:r>
                <a:rPr lang="en-US" altLang="ko-KR" sz="1100" dirty="0" err="1">
                  <a:solidFill>
                    <a:srgbClr val="3F7F7F"/>
                  </a:solidFill>
                  <a:latin typeface="Consolas" panose="020B0609020204030204" pitchFamily="49" charset="0"/>
                </a:rPr>
                <a:t>c:out</a:t>
              </a:r>
              <a:r>
                <a:rPr lang="en-US" altLang="ko-KR" sz="11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1100" dirty="0">
                  <a:solidFill>
                    <a:srgbClr val="7F007F"/>
                  </a:solidFill>
                  <a:latin typeface="Consolas" panose="020B0609020204030204" pitchFamily="49" charset="0"/>
                </a:rPr>
                <a:t>value</a:t>
              </a:r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ko-KR" sz="11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1100" i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${</a:t>
              </a:r>
              <a:r>
                <a:rPr lang="en-US" altLang="ko-KR" sz="1100" i="1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board.emp_rrno</a:t>
              </a:r>
              <a:r>
                <a:rPr lang="en-US" altLang="ko-KR" sz="1100" i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}</a:t>
              </a:r>
              <a:r>
                <a:rPr lang="en-US" altLang="ko-KR" sz="11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1100" i="1" dirty="0">
                  <a:solidFill>
                    <a:srgbClr val="008080"/>
                  </a:solidFill>
                  <a:latin typeface="Consolas" panose="020B0609020204030204" pitchFamily="49" charset="0"/>
                </a:rPr>
                <a:t>/&gt;&lt;/</a:t>
              </a:r>
              <a:r>
                <a:rPr lang="en-US" altLang="ko-KR" sz="1100" i="1" dirty="0">
                  <a:solidFill>
                    <a:srgbClr val="3F7F7F"/>
                  </a:solidFill>
                  <a:latin typeface="Consolas" panose="020B0609020204030204" pitchFamily="49" charset="0"/>
                </a:rPr>
                <a:t>td</a:t>
              </a:r>
              <a:r>
                <a:rPr lang="en-US" altLang="ko-KR" sz="1100" i="1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/>
              <a:r>
                <a:rPr lang="en-US" altLang="ko-KR" sz="11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  &lt;</a:t>
              </a:r>
              <a:r>
                <a:rPr lang="en-US" altLang="ko-KR" sz="11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td</a:t>
              </a:r>
              <a:r>
                <a:rPr lang="en-US" altLang="ko-KR" sz="11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&gt;&lt;</a:t>
              </a:r>
              <a:r>
                <a:rPr lang="en-US" altLang="ko-KR" sz="1100" dirty="0" err="1">
                  <a:solidFill>
                    <a:srgbClr val="3F7F7F"/>
                  </a:solidFill>
                  <a:latin typeface="Consolas" panose="020B0609020204030204" pitchFamily="49" charset="0"/>
                </a:rPr>
                <a:t>c:out</a:t>
              </a:r>
              <a:r>
                <a:rPr lang="en-US" altLang="ko-KR" sz="11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1100" dirty="0">
                  <a:solidFill>
                    <a:srgbClr val="7F007F"/>
                  </a:solidFill>
                  <a:latin typeface="Consolas" panose="020B0609020204030204" pitchFamily="49" charset="0"/>
                </a:rPr>
                <a:t>value</a:t>
              </a:r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ko-KR" sz="11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1100" i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${</a:t>
              </a:r>
              <a:r>
                <a:rPr lang="en-US" altLang="ko-KR" sz="1100" i="1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board.join_date</a:t>
              </a:r>
              <a:r>
                <a:rPr lang="en-US" altLang="ko-KR" sz="1100" i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}</a:t>
              </a:r>
              <a:r>
                <a:rPr lang="en-US" altLang="ko-KR" sz="11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1100" i="1" dirty="0">
                  <a:solidFill>
                    <a:srgbClr val="008080"/>
                  </a:solidFill>
                  <a:latin typeface="Consolas" panose="020B0609020204030204" pitchFamily="49" charset="0"/>
                </a:rPr>
                <a:t>/&gt;&lt;/</a:t>
              </a:r>
              <a:r>
                <a:rPr lang="en-US" altLang="ko-KR" sz="1100" i="1" dirty="0">
                  <a:solidFill>
                    <a:srgbClr val="3F7F7F"/>
                  </a:solidFill>
                  <a:latin typeface="Consolas" panose="020B0609020204030204" pitchFamily="49" charset="0"/>
                </a:rPr>
                <a:t>td</a:t>
              </a:r>
              <a:r>
                <a:rPr lang="en-US" altLang="ko-KR" sz="1100" i="1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/>
              <a:r>
                <a:rPr lang="en-US" altLang="ko-KR" sz="11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 &lt;/</a:t>
              </a:r>
              <a:r>
                <a:rPr lang="en-US" altLang="ko-KR" sz="11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tr</a:t>
              </a:r>
              <a:r>
                <a:rPr lang="en-US" altLang="ko-KR" sz="11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/>
              <a:r>
                <a:rPr lang="en-US" altLang="ko-KR" sz="11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&lt;/</a:t>
              </a:r>
              <a:r>
                <a:rPr lang="en-US" altLang="ko-KR" sz="1100" dirty="0" err="1">
                  <a:solidFill>
                    <a:srgbClr val="3F7F7F"/>
                  </a:solidFill>
                  <a:latin typeface="Consolas" panose="020B0609020204030204" pitchFamily="49" charset="0"/>
                </a:rPr>
                <a:t>c:forEach</a:t>
              </a:r>
              <a:r>
                <a:rPr lang="en-US" altLang="ko-KR" sz="11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 </a:t>
              </a:r>
              <a:endParaRPr lang="ko-KR" altLang="en-US" sz="1100" dirty="0"/>
            </a:p>
          </p:txBody>
        </p:sp>
      </p:grpSp>
    </p:spTree>
    <p:extLst>
      <p:ext uri="{BB962C8B-B14F-4D97-AF65-F5344CB8AC3E}">
        <p14:creationId xmlns:p14="http://schemas.microsoft.com/office/powerpoint/2010/main" val="104178483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887864" y="2767281"/>
            <a:ext cx="4416274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bg1"/>
                </a:solidFill>
              </a:rPr>
              <a:t>게시물 상세보기</a:t>
            </a:r>
            <a:endParaRPr lang="en-US" altLang="ko-KR" sz="40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2. </a:t>
            </a:r>
            <a:r>
              <a:rPr lang="en-US" altLang="ko-KR" sz="4000" b="1" dirty="0" err="1">
                <a:solidFill>
                  <a:schemeClr val="bg1"/>
                </a:solidFill>
              </a:rPr>
              <a:t>board.jsp</a:t>
            </a:r>
            <a:r>
              <a:rPr lang="en-US" altLang="ko-KR" sz="4000" b="1" dirty="0">
                <a:solidFill>
                  <a:schemeClr val="bg1"/>
                </a:solidFill>
              </a:rPr>
              <a:t> </a:t>
            </a:r>
            <a:r>
              <a:rPr lang="ko-KR" altLang="en-US" sz="4000" b="1" dirty="0">
                <a:solidFill>
                  <a:schemeClr val="bg1"/>
                </a:solidFill>
              </a:rPr>
              <a:t>생성</a:t>
            </a:r>
            <a:endParaRPr lang="en-US" altLang="ko-KR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8175196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58570" y="202210"/>
            <a:ext cx="2301271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게시물 상세보기</a:t>
            </a:r>
            <a:endParaRPr lang="en-US" altLang="ko-KR" sz="20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2. </a:t>
            </a:r>
            <a:r>
              <a:rPr lang="en-US" altLang="ko-KR" sz="2000" b="1" dirty="0" err="1">
                <a:solidFill>
                  <a:schemeClr val="bg1"/>
                </a:solidFill>
              </a:rPr>
              <a:t>board.jsp</a:t>
            </a:r>
            <a:r>
              <a:rPr lang="en-US" altLang="ko-KR" sz="2000" b="1" dirty="0">
                <a:solidFill>
                  <a:schemeClr val="bg1"/>
                </a:solidFill>
              </a:rPr>
              <a:t> </a:t>
            </a:r>
            <a:r>
              <a:rPr lang="ko-KR" altLang="en-US" sz="2000" b="1" dirty="0">
                <a:solidFill>
                  <a:schemeClr val="bg1"/>
                </a:solidFill>
              </a:rPr>
              <a:t>생성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3F56D98-B63B-CDD3-DF24-5CFCE26FAF57}"/>
              </a:ext>
            </a:extLst>
          </p:cNvPr>
          <p:cNvSpPr txBox="1"/>
          <p:nvPr/>
        </p:nvSpPr>
        <p:spPr>
          <a:xfrm>
            <a:off x="258570" y="1147948"/>
            <a:ext cx="625684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이름은 대충 지었습니다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해당 페이지가 하는 역할은 </a:t>
            </a:r>
            <a:r>
              <a:rPr lang="en-US" altLang="ko-KR" dirty="0"/>
              <a:t>‘</a:t>
            </a:r>
            <a:r>
              <a:rPr lang="ko-KR" altLang="en-US" dirty="0"/>
              <a:t>사원정보 상세보기</a:t>
            </a:r>
            <a:r>
              <a:rPr lang="en-US" altLang="ko-KR" dirty="0"/>
              <a:t>＇</a:t>
            </a:r>
            <a:r>
              <a:rPr lang="ko-KR" altLang="en-US" dirty="0"/>
              <a:t>화면입니다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 err="1"/>
              <a:t>board.jsp</a:t>
            </a:r>
            <a:r>
              <a:rPr lang="ko-KR" altLang="en-US" dirty="0"/>
              <a:t>를 생성합니다 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아래 코드를 삽입합니다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044D65-D349-A3D3-9D69-67B72FEF6725}"/>
              </a:ext>
            </a:extLst>
          </p:cNvPr>
          <p:cNvSpPr txBox="1"/>
          <p:nvPr/>
        </p:nvSpPr>
        <p:spPr>
          <a:xfrm>
            <a:off x="338990" y="2863128"/>
            <a:ext cx="6096000" cy="7386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altLang="ko-KR" sz="14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400" dirty="0">
                <a:solidFill>
                  <a:srgbClr val="3F7F7F"/>
                </a:solidFill>
                <a:latin typeface="Consolas" panose="020B0609020204030204" pitchFamily="49" charset="0"/>
              </a:rPr>
              <a:t>form</a:t>
            </a:r>
            <a:r>
              <a:rPr lang="en-US" altLang="ko-KR" sz="14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400" dirty="0">
                <a:solidFill>
                  <a:srgbClr val="008080"/>
                </a:solidFill>
                <a:latin typeface="Consolas" panose="020B0609020204030204" pitchFamily="49" charset="0"/>
              </a:rPr>
              <a:t>  &lt;</a:t>
            </a:r>
            <a:r>
              <a:rPr lang="en-US" altLang="ko-KR" sz="1400" dirty="0">
                <a:solidFill>
                  <a:srgbClr val="3F7F7F"/>
                </a:solidFill>
                <a:latin typeface="Consolas" panose="020B0609020204030204" pitchFamily="49" charset="0"/>
              </a:rPr>
              <a:t>input </a:t>
            </a:r>
            <a:r>
              <a:rPr lang="en-US" altLang="ko-KR" sz="1400" dirty="0">
                <a:solidFill>
                  <a:srgbClr val="7F007F"/>
                </a:solidFill>
                <a:latin typeface="Consolas" panose="020B0609020204030204" pitchFamily="49" charset="0"/>
              </a:rPr>
              <a:t>type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i="1" dirty="0">
                <a:solidFill>
                  <a:srgbClr val="2A00FF"/>
                </a:solidFill>
                <a:latin typeface="Consolas" panose="020B0609020204030204" pitchFamily="49" charset="0"/>
              </a:rPr>
              <a:t>"text" </a:t>
            </a:r>
            <a:r>
              <a:rPr lang="en-US" altLang="ko-KR" sz="1400" i="1" dirty="0">
                <a:solidFill>
                  <a:srgbClr val="7F007F"/>
                </a:solidFill>
                <a:latin typeface="Consolas" panose="020B0609020204030204" pitchFamily="49" charset="0"/>
              </a:rPr>
              <a:t>value</a:t>
            </a:r>
            <a:r>
              <a:rPr lang="en-US" altLang="ko-KR" sz="1400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400" i="1" dirty="0">
                <a:solidFill>
                  <a:srgbClr val="000000"/>
                </a:solidFill>
                <a:latin typeface="Consolas" panose="020B0609020204030204" pitchFamily="49" charset="0"/>
              </a:rPr>
              <a:t>${</a:t>
            </a:r>
            <a:r>
              <a:rPr lang="en-US" altLang="ko-KR" sz="14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boardDto.emp_no</a:t>
            </a:r>
            <a:r>
              <a:rPr lang="en-US" altLang="ko-KR" sz="1400" i="1" dirty="0">
                <a:solidFill>
                  <a:srgbClr val="000000"/>
                </a:solidFill>
                <a:latin typeface="Consolas" panose="020B0609020204030204" pitchFamily="49" charset="0"/>
              </a:rPr>
              <a:t> }</a:t>
            </a:r>
            <a:r>
              <a:rPr lang="en-US" altLang="ko-KR" sz="140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400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40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400" dirty="0">
                <a:solidFill>
                  <a:srgbClr val="3F7F7F"/>
                </a:solidFill>
                <a:latin typeface="Consolas" panose="020B0609020204030204" pitchFamily="49" charset="0"/>
              </a:rPr>
              <a:t>form</a:t>
            </a:r>
            <a:r>
              <a:rPr lang="en-US" altLang="ko-KR" sz="14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endParaRPr lang="ko-KR" altLang="en-US" sz="14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F296B1A-C72A-1C7B-6C21-71D05F3CF338}"/>
              </a:ext>
            </a:extLst>
          </p:cNvPr>
          <p:cNvSpPr/>
          <p:nvPr/>
        </p:nvSpPr>
        <p:spPr>
          <a:xfrm>
            <a:off x="2446448" y="3105332"/>
            <a:ext cx="2802446" cy="25425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675972-E430-9EED-77AC-5A627BD4D110}"/>
              </a:ext>
            </a:extLst>
          </p:cNvPr>
          <p:cNvSpPr txBox="1"/>
          <p:nvPr/>
        </p:nvSpPr>
        <p:spPr>
          <a:xfrm>
            <a:off x="338990" y="3828920"/>
            <a:ext cx="8888459" cy="20005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질문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b="1" dirty="0" err="1"/>
              <a:t>boardDto.emp_no</a:t>
            </a:r>
            <a:r>
              <a:rPr lang="ko-KR" altLang="en-US" b="1" dirty="0"/>
              <a:t>는 어디에서 온건가요</a:t>
            </a:r>
            <a:r>
              <a:rPr lang="en-US" altLang="ko-KR" b="1" dirty="0"/>
              <a:t>? </a:t>
            </a:r>
          </a:p>
          <a:p>
            <a:pPr marL="800100" lvl="1" indent="-342900">
              <a:buAutoNum type="arabicPeriod"/>
            </a:pPr>
            <a:r>
              <a:rPr lang="ko-KR" altLang="en-US" sz="1400" dirty="0"/>
              <a:t>이것 또한 마찬가지로 </a:t>
            </a:r>
            <a:r>
              <a:rPr lang="en-US" altLang="ko-KR" sz="1400" dirty="0"/>
              <a:t>Controller</a:t>
            </a:r>
            <a:r>
              <a:rPr lang="ko-KR" altLang="en-US" sz="1400" dirty="0"/>
              <a:t>에서 </a:t>
            </a:r>
            <a:r>
              <a:rPr lang="en-US" altLang="ko-KR" sz="1400" dirty="0" err="1"/>
              <a:t>m.addAttribute</a:t>
            </a:r>
            <a:r>
              <a:rPr lang="en-US" altLang="ko-KR" sz="1400" dirty="0"/>
              <a:t>(“</a:t>
            </a:r>
            <a:r>
              <a:rPr lang="en-US" altLang="ko-KR" sz="1400" dirty="0" err="1"/>
              <a:t>boardDto</a:t>
            </a:r>
            <a:r>
              <a:rPr lang="en-US" altLang="ko-KR" sz="1400" dirty="0"/>
              <a:t>”,XXX) ; &lt;&lt; </a:t>
            </a:r>
            <a:r>
              <a:rPr lang="ko-KR" altLang="en-US" sz="1400" dirty="0"/>
              <a:t>여기서 가져온 겁니다</a:t>
            </a:r>
            <a:r>
              <a:rPr lang="en-US" altLang="ko-KR" sz="1400" dirty="0"/>
              <a:t>.</a:t>
            </a:r>
          </a:p>
          <a:p>
            <a:pPr marL="800100" lvl="1" indent="-342900">
              <a:buAutoNum type="arabicPeriod"/>
            </a:pPr>
            <a:r>
              <a:rPr lang="en-US" altLang="ko-KR" sz="1400" dirty="0"/>
              <a:t>Controller</a:t>
            </a:r>
            <a:r>
              <a:rPr lang="ko-KR" altLang="en-US" sz="1400" dirty="0"/>
              <a:t>를 수정할 때에 같이 알아보겠습니다</a:t>
            </a:r>
            <a:r>
              <a:rPr lang="en-US" altLang="ko-KR" sz="1400" dirty="0"/>
              <a:t>.</a:t>
            </a:r>
          </a:p>
          <a:p>
            <a:pPr marL="800100" lvl="1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r>
              <a:rPr lang="ko-KR" altLang="en-US" b="1" dirty="0"/>
              <a:t>코드가 </a:t>
            </a:r>
            <a:r>
              <a:rPr lang="ko-KR" altLang="en-US" b="1" dirty="0" err="1"/>
              <a:t>왜이리</a:t>
            </a:r>
            <a:r>
              <a:rPr lang="ko-KR" altLang="en-US" b="1" dirty="0"/>
              <a:t> 짧아요</a:t>
            </a:r>
            <a:r>
              <a:rPr lang="en-US" altLang="ko-KR" b="1" dirty="0"/>
              <a:t>?</a:t>
            </a:r>
          </a:p>
          <a:p>
            <a:pPr marL="800100" lvl="1" indent="-342900">
              <a:buAutoNum type="arabicPeriod"/>
            </a:pPr>
            <a:r>
              <a:rPr lang="ko-KR" altLang="en-US" sz="1400" dirty="0"/>
              <a:t>일단</a:t>
            </a:r>
            <a:r>
              <a:rPr lang="en-US" altLang="ko-KR" sz="1400" dirty="0"/>
              <a:t>, </a:t>
            </a:r>
            <a:r>
              <a:rPr lang="ko-KR" altLang="en-US" sz="1400" dirty="0"/>
              <a:t>데이터를 잘 가져오는지 확인하기 위한 코드입니다</a:t>
            </a:r>
            <a:r>
              <a:rPr lang="en-US" altLang="ko-KR" sz="1400" dirty="0"/>
              <a:t>. </a:t>
            </a:r>
          </a:p>
          <a:p>
            <a:pPr marL="800100" lvl="1" indent="-342900">
              <a:buAutoNum type="arabicPeriod"/>
            </a:pPr>
            <a:r>
              <a:rPr lang="ko-KR" altLang="en-US" sz="1400" dirty="0"/>
              <a:t>추후 코드를 추가할 예정입니다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582067453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824114" y="2767281"/>
            <a:ext cx="6543779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bg1"/>
                </a:solidFill>
              </a:rPr>
              <a:t>게시물 상세보기</a:t>
            </a:r>
            <a:endParaRPr lang="en-US" altLang="ko-KR" sz="40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3. BoardMapper.xml </a:t>
            </a:r>
            <a:r>
              <a:rPr lang="ko-KR" altLang="en-US" sz="4000" b="1" dirty="0">
                <a:solidFill>
                  <a:schemeClr val="bg1"/>
                </a:solidFill>
              </a:rPr>
              <a:t>수정</a:t>
            </a:r>
            <a:endParaRPr lang="en-US" altLang="ko-KR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4679330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79842" y="229920"/>
            <a:ext cx="3042500" cy="646331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게시물 상세보기</a:t>
            </a:r>
            <a:endParaRPr lang="en-US" altLang="ko-KR" b="1" dirty="0">
              <a:solidFill>
                <a:schemeClr val="bg1"/>
              </a:solidFill>
            </a:endParaRPr>
          </a:p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3. BoardMapper.xml </a:t>
            </a:r>
            <a:r>
              <a:rPr lang="ko-KR" altLang="en-US" b="1" dirty="0">
                <a:solidFill>
                  <a:schemeClr val="bg1"/>
                </a:solidFill>
              </a:rPr>
              <a:t>수정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7E406DA-7D0D-1A6F-8426-C100C5124AA4}"/>
              </a:ext>
            </a:extLst>
          </p:cNvPr>
          <p:cNvSpPr txBox="1"/>
          <p:nvPr/>
        </p:nvSpPr>
        <p:spPr>
          <a:xfrm>
            <a:off x="279842" y="1116281"/>
            <a:ext cx="9388404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 err="1"/>
              <a:t>empBoard.jsp</a:t>
            </a:r>
            <a:r>
              <a:rPr lang="ko-KR" altLang="en-US" dirty="0"/>
              <a:t>파일에서 사원 상세정보를 보기 위해 필요한 정보는 </a:t>
            </a:r>
            <a:r>
              <a:rPr lang="en-US" altLang="ko-KR" sz="1800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emp_no</a:t>
            </a:r>
            <a:r>
              <a:rPr lang="ko-KR" altLang="en-US" dirty="0" err="1"/>
              <a:t>컬럼뿐</a:t>
            </a:r>
            <a:r>
              <a:rPr lang="ko-KR" altLang="en-US" dirty="0"/>
              <a:t> 입니다</a:t>
            </a:r>
            <a:r>
              <a:rPr lang="en-US" altLang="ko-KR" dirty="0"/>
              <a:t>. 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이 </a:t>
            </a:r>
            <a:r>
              <a:rPr lang="en-US" altLang="ko-KR" sz="1800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emp_no</a:t>
            </a:r>
            <a:r>
              <a:rPr lang="ko-KR" altLang="en-US" dirty="0"/>
              <a:t>컬럼을 활용하여 필요한 데이터를 찾는 쿼리를 생성해 줍니다</a:t>
            </a:r>
            <a:r>
              <a:rPr lang="en-US" altLang="ko-KR" dirty="0"/>
              <a:t>. (select)</a:t>
            </a:r>
          </a:p>
          <a:p>
            <a:pPr marL="800100" lvl="1" indent="-342900">
              <a:buAutoNum type="arabicPeriod"/>
            </a:pPr>
            <a:r>
              <a:rPr lang="en-US" altLang="ko-KR" sz="1400" dirty="0" err="1"/>
              <a:t>emp_no</a:t>
            </a:r>
            <a:r>
              <a:rPr lang="ko-KR" altLang="en-US" sz="1400" dirty="0"/>
              <a:t>컬럼은 데이터가 중복되지 않도록 테이블을 생성했기 때문에</a:t>
            </a:r>
            <a:r>
              <a:rPr lang="en-US" altLang="ko-KR" sz="1400" dirty="0"/>
              <a:t> </a:t>
            </a:r>
            <a:r>
              <a:rPr lang="ko-KR" altLang="en-US" sz="1400" dirty="0"/>
              <a:t>설정해 줬습니다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FA64BFA8-22CF-AD32-7686-17BD0E72D1EE}"/>
              </a:ext>
            </a:extLst>
          </p:cNvPr>
          <p:cNvGrpSpPr/>
          <p:nvPr/>
        </p:nvGrpSpPr>
        <p:grpSpPr>
          <a:xfrm>
            <a:off x="279842" y="2638570"/>
            <a:ext cx="8546937" cy="3417752"/>
            <a:chOff x="319971" y="2306060"/>
            <a:chExt cx="8546937" cy="3417752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87D4B5D0-662C-CE11-7A82-53DC6D7FDDD5}"/>
                </a:ext>
              </a:extLst>
            </p:cNvPr>
            <p:cNvGrpSpPr/>
            <p:nvPr/>
          </p:nvGrpSpPr>
          <p:grpSpPr>
            <a:xfrm>
              <a:off x="319971" y="2306060"/>
              <a:ext cx="8546937" cy="1938992"/>
              <a:chOff x="319971" y="1906257"/>
              <a:chExt cx="8546937" cy="1938992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3D40567-D0F8-B265-C499-B7869CC812F7}"/>
                  </a:ext>
                </a:extLst>
              </p:cNvPr>
              <p:cNvSpPr txBox="1"/>
              <p:nvPr/>
            </p:nvSpPr>
            <p:spPr>
              <a:xfrm>
                <a:off x="319971" y="1906257"/>
                <a:ext cx="8546937" cy="193899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l"/>
                <a:r>
                  <a:rPr lang="en-US" altLang="ko-KR" sz="12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</a:t>
                </a:r>
                <a:r>
                  <a:rPr lang="en-US" altLang="ko-KR" sz="1200" dirty="0" err="1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c:forEach</a:t>
                </a:r>
                <a:r>
                  <a:rPr lang="en-US" altLang="ko-KR" sz="120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en-US" altLang="ko-KR" sz="1200" dirty="0">
                    <a:solidFill>
                      <a:srgbClr val="7F007F"/>
                    </a:solidFill>
                    <a:latin typeface="Consolas" panose="020B0609020204030204" pitchFamily="49" charset="0"/>
                  </a:rPr>
                  <a:t>var</a:t>
                </a:r>
                <a:r>
                  <a:rPr lang="en-US" altLang="ko-KR" sz="12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=</a:t>
                </a:r>
                <a:r>
                  <a:rPr lang="en-US" altLang="ko-KR" sz="1200" i="1" dirty="0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"board" </a:t>
                </a:r>
                <a:r>
                  <a:rPr lang="en-US" altLang="ko-KR" sz="1200" i="1" dirty="0">
                    <a:solidFill>
                      <a:srgbClr val="7F007F"/>
                    </a:solidFill>
                    <a:latin typeface="Consolas" panose="020B0609020204030204" pitchFamily="49" charset="0"/>
                  </a:rPr>
                  <a:t>items</a:t>
                </a:r>
                <a:r>
                  <a:rPr lang="en-US" altLang="ko-KR" sz="1200" i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=</a:t>
                </a:r>
                <a:r>
                  <a:rPr lang="en-US" altLang="ko-KR" sz="1200" i="1" dirty="0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"</a:t>
                </a:r>
                <a:r>
                  <a:rPr lang="en-US" altLang="ko-KR" sz="1200" i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${list }</a:t>
                </a:r>
                <a:r>
                  <a:rPr lang="en-US" altLang="ko-KR" sz="1200" i="1" dirty="0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"</a:t>
                </a:r>
                <a:r>
                  <a:rPr lang="en-US" altLang="ko-KR" sz="1200" i="1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</a:p>
              <a:p>
                <a:pPr algn="l"/>
                <a:r>
                  <a:rPr lang="en-US" altLang="ko-KR" sz="12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 &lt;</a:t>
                </a:r>
                <a:r>
                  <a:rPr lang="en-US" altLang="ko-KR" sz="120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tr</a:t>
                </a:r>
                <a:r>
                  <a:rPr lang="en-US" altLang="ko-KR" sz="12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</a:p>
              <a:p>
                <a:pPr algn="l"/>
                <a:r>
                  <a:rPr lang="en-US" altLang="ko-KR" sz="12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  &lt;</a:t>
                </a:r>
                <a:r>
                  <a:rPr lang="en-US" altLang="ko-KR" sz="120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td</a:t>
                </a:r>
                <a:r>
                  <a:rPr lang="en-US" altLang="ko-KR" sz="12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  <a:r>
                  <a:rPr lang="en-US" altLang="ko-KR" sz="12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${</a:t>
                </a:r>
                <a:r>
                  <a:rPr lang="en-US" altLang="ko-KR" sz="1200" dirty="0" err="1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board.emp_no</a:t>
                </a:r>
                <a:r>
                  <a:rPr lang="en-US" altLang="ko-KR" sz="12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}</a:t>
                </a:r>
                <a:r>
                  <a:rPr lang="en-US" altLang="ko-KR" sz="12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&lt;/</a:t>
                </a:r>
                <a:r>
                  <a:rPr lang="en-US" altLang="ko-KR" sz="120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td</a:t>
                </a:r>
                <a:r>
                  <a:rPr lang="en-US" altLang="ko-KR" sz="12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</a:p>
              <a:p>
                <a:pPr algn="l"/>
                <a:endParaRPr lang="en-US" altLang="ko-KR" sz="1200" dirty="0">
                  <a:solidFill>
                    <a:srgbClr val="008080"/>
                  </a:solidFill>
                  <a:latin typeface="Consolas" panose="020B0609020204030204" pitchFamily="49" charset="0"/>
                </a:endParaRPr>
              </a:p>
              <a:p>
                <a:r>
                  <a:rPr lang="en-US" altLang="ko-KR" sz="12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  //</a:t>
                </a:r>
                <a:r>
                  <a:rPr lang="ko-KR" altLang="en-US" sz="12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사원 게시판 </a:t>
                </a:r>
                <a:r>
                  <a:rPr lang="en-US" altLang="ko-KR" sz="12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 </a:t>
                </a:r>
                <a:r>
                  <a:rPr lang="ko-KR" altLang="en-US" sz="12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사원 상세정보로 이동하기 위한 코드</a:t>
                </a:r>
                <a:endParaRPr lang="en-US" altLang="ko-KR" sz="1200" dirty="0">
                  <a:solidFill>
                    <a:srgbClr val="008080"/>
                  </a:solidFill>
                  <a:latin typeface="Consolas" panose="020B0609020204030204" pitchFamily="49" charset="0"/>
                </a:endParaRPr>
              </a:p>
              <a:p>
                <a:pPr algn="l"/>
                <a:r>
                  <a:rPr lang="en-US" altLang="ko-KR" sz="12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  &lt;</a:t>
                </a:r>
                <a:r>
                  <a:rPr lang="en-US" altLang="ko-KR" sz="120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td</a:t>
                </a:r>
                <a:r>
                  <a:rPr lang="en-US" altLang="ko-KR" sz="12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&gt;&lt;</a:t>
                </a:r>
                <a:r>
                  <a:rPr lang="en-US" altLang="ko-KR" sz="120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a </a:t>
                </a:r>
                <a:r>
                  <a:rPr lang="en-US" altLang="ko-KR" sz="1200" dirty="0" err="1">
                    <a:solidFill>
                      <a:srgbClr val="7F007F"/>
                    </a:solidFill>
                    <a:latin typeface="Consolas" panose="020B0609020204030204" pitchFamily="49" charset="0"/>
                  </a:rPr>
                  <a:t>href</a:t>
                </a:r>
                <a:r>
                  <a:rPr lang="en-US" altLang="ko-KR" sz="12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=</a:t>
                </a:r>
                <a:r>
                  <a:rPr lang="en-US" altLang="ko-KR" sz="1200" i="1" dirty="0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"</a:t>
                </a:r>
                <a:r>
                  <a:rPr lang="en-US" altLang="ko-KR" sz="1200" i="1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</a:t>
                </a:r>
                <a:r>
                  <a:rPr lang="en-US" altLang="ko-KR" sz="1200" i="1" dirty="0" err="1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c:url</a:t>
                </a:r>
                <a:r>
                  <a:rPr lang="en-US" altLang="ko-KR" sz="1200" i="1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en-US" altLang="ko-KR" sz="1200" i="1" dirty="0">
                    <a:solidFill>
                      <a:srgbClr val="7F007F"/>
                    </a:solidFill>
                    <a:latin typeface="Consolas" panose="020B0609020204030204" pitchFamily="49" charset="0"/>
                  </a:rPr>
                  <a:t>value</a:t>
                </a:r>
                <a:r>
                  <a:rPr lang="en-US" altLang="ko-KR" sz="1200" i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='</a:t>
                </a:r>
                <a:r>
                  <a:rPr lang="en-US" altLang="ko-KR" sz="1200" i="1" dirty="0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board/</a:t>
                </a:r>
                <a:r>
                  <a:rPr lang="en-US" altLang="ko-KR" sz="1200" i="1" dirty="0" err="1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read?emp_no</a:t>
                </a:r>
                <a:r>
                  <a:rPr lang="en-US" altLang="ko-KR" sz="1200" i="1" dirty="0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=</a:t>
                </a:r>
                <a:r>
                  <a:rPr lang="en-US" altLang="ko-KR" sz="1200" i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${</a:t>
                </a:r>
                <a:r>
                  <a:rPr lang="en-US" altLang="ko-KR" sz="1200" i="1" dirty="0" err="1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board.emp_no</a:t>
                </a:r>
                <a:r>
                  <a:rPr lang="en-US" altLang="ko-KR" sz="1200" i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}'</a:t>
                </a:r>
                <a:r>
                  <a:rPr lang="en-US" altLang="ko-KR" sz="1200" i="1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/&gt;</a:t>
                </a:r>
                <a:r>
                  <a:rPr lang="en-US" altLang="ko-KR" sz="1200" i="1" dirty="0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"</a:t>
                </a:r>
                <a:r>
                  <a:rPr lang="en-US" altLang="ko-KR" sz="1200" i="1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  <a:r>
                  <a:rPr lang="en-US" altLang="ko-KR" sz="1200" i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${</a:t>
                </a:r>
                <a:r>
                  <a:rPr lang="en-US" altLang="ko-KR" sz="1200" i="1" dirty="0" err="1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board.ename_kr</a:t>
                </a:r>
                <a:r>
                  <a:rPr lang="en-US" altLang="ko-KR" sz="1200" i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}</a:t>
                </a:r>
                <a:r>
                  <a:rPr lang="en-US" altLang="ko-KR" sz="1200" i="1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&lt;/</a:t>
                </a:r>
                <a:r>
                  <a:rPr lang="en-US" altLang="ko-KR" sz="1200" i="1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a</a:t>
                </a:r>
                <a:r>
                  <a:rPr lang="en-US" altLang="ko-KR" sz="1200" i="1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&gt;&lt;/</a:t>
                </a:r>
                <a:r>
                  <a:rPr lang="en-US" altLang="ko-KR" sz="1200" i="1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td</a:t>
                </a:r>
                <a:r>
                  <a:rPr lang="en-US" altLang="ko-KR" sz="1200" i="1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</a:p>
              <a:p>
                <a:pPr algn="l"/>
                <a:r>
                  <a:rPr lang="en-US" altLang="ko-KR" sz="12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  &lt;</a:t>
                </a:r>
                <a:r>
                  <a:rPr lang="en-US" altLang="ko-KR" sz="120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td</a:t>
                </a:r>
                <a:r>
                  <a:rPr lang="en-US" altLang="ko-KR" sz="12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  <a:r>
                  <a:rPr lang="en-US" altLang="ko-KR" sz="12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${</a:t>
                </a:r>
                <a:r>
                  <a:rPr lang="en-US" altLang="ko-KR" sz="1200" dirty="0" err="1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board.emp_rrno</a:t>
                </a:r>
                <a:r>
                  <a:rPr lang="en-US" altLang="ko-KR" sz="12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} </a:t>
                </a:r>
                <a:r>
                  <a:rPr lang="en-US" altLang="ko-KR" sz="12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&lt;/</a:t>
                </a:r>
                <a:r>
                  <a:rPr lang="en-US" altLang="ko-KR" sz="120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td</a:t>
                </a:r>
                <a:r>
                  <a:rPr lang="en-US" altLang="ko-KR" sz="12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</a:p>
              <a:p>
                <a:pPr algn="l"/>
                <a:r>
                  <a:rPr lang="en-US" altLang="ko-KR" sz="12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  &lt;</a:t>
                </a:r>
                <a:r>
                  <a:rPr lang="en-US" altLang="ko-KR" sz="120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td</a:t>
                </a:r>
                <a:r>
                  <a:rPr lang="en-US" altLang="ko-KR" sz="12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  <a:r>
                  <a:rPr lang="en-US" altLang="ko-KR" sz="12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${</a:t>
                </a:r>
                <a:r>
                  <a:rPr lang="en-US" altLang="ko-KR" sz="1200" dirty="0" err="1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board.join_date</a:t>
                </a:r>
                <a:r>
                  <a:rPr lang="en-US" altLang="ko-KR" sz="12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}</a:t>
                </a:r>
                <a:r>
                  <a:rPr lang="en-US" altLang="ko-KR" sz="12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&lt;/</a:t>
                </a:r>
                <a:r>
                  <a:rPr lang="en-US" altLang="ko-KR" sz="120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td</a:t>
                </a:r>
                <a:r>
                  <a:rPr lang="en-US" altLang="ko-KR" sz="12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</a:p>
              <a:p>
                <a:pPr algn="l"/>
                <a:r>
                  <a:rPr lang="en-US" altLang="ko-KR" sz="12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 &lt;/</a:t>
                </a:r>
                <a:r>
                  <a:rPr lang="en-US" altLang="ko-KR" sz="120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tr</a:t>
                </a:r>
                <a:r>
                  <a:rPr lang="en-US" altLang="ko-KR" sz="12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</a:p>
              <a:p>
                <a:pPr algn="l"/>
                <a:r>
                  <a:rPr lang="en-US" altLang="ko-KR" sz="12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&lt;/</a:t>
                </a:r>
                <a:r>
                  <a:rPr lang="en-US" altLang="ko-KR" sz="1200" dirty="0" err="1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c:forEach</a:t>
                </a:r>
                <a:r>
                  <a:rPr lang="en-US" altLang="ko-KR" sz="12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DDAA224C-E05F-28CC-0A56-0A4070B3266B}"/>
                  </a:ext>
                </a:extLst>
              </p:cNvPr>
              <p:cNvSpPr/>
              <p:nvPr/>
            </p:nvSpPr>
            <p:spPr>
              <a:xfrm>
                <a:off x="3804062" y="2829369"/>
                <a:ext cx="2141518" cy="242380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860137EF-EDB4-D57D-71BD-56DC2E76FD31}"/>
                </a:ext>
              </a:extLst>
            </p:cNvPr>
            <p:cNvGrpSpPr/>
            <p:nvPr/>
          </p:nvGrpSpPr>
          <p:grpSpPr>
            <a:xfrm>
              <a:off x="319971" y="4708149"/>
              <a:ext cx="6096000" cy="1015663"/>
              <a:chOff x="319971" y="4708149"/>
              <a:chExt cx="6096000" cy="1015663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B5D95DD-201C-23C2-2891-FB555AED15FE}"/>
                  </a:ext>
                </a:extLst>
              </p:cNvPr>
              <p:cNvSpPr txBox="1"/>
              <p:nvPr/>
            </p:nvSpPr>
            <p:spPr>
              <a:xfrm>
                <a:off x="319971" y="4708149"/>
                <a:ext cx="6096000" cy="101566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l"/>
                <a:r>
                  <a:rPr lang="ko-KR" altLang="en-US" sz="12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en-US" altLang="ko-KR" sz="1200" dirty="0">
                    <a:solidFill>
                      <a:srgbClr val="3F5FBF"/>
                    </a:solidFill>
                    <a:latin typeface="Consolas" panose="020B0609020204030204" pitchFamily="49" charset="0"/>
                  </a:rPr>
                  <a:t>&lt;!-- </a:t>
                </a:r>
                <a:r>
                  <a:rPr lang="ko-KR" altLang="en-US" sz="1200" dirty="0">
                    <a:solidFill>
                      <a:srgbClr val="3F5FBF"/>
                    </a:solidFill>
                    <a:latin typeface="Consolas" panose="020B0609020204030204" pitchFamily="49" charset="0"/>
                  </a:rPr>
                  <a:t>사원 상세정보 조회 </a:t>
                </a:r>
                <a:r>
                  <a:rPr lang="en-US" altLang="ko-KR" sz="1200" dirty="0">
                    <a:solidFill>
                      <a:srgbClr val="3F5FBF"/>
                    </a:solidFill>
                    <a:latin typeface="Consolas" panose="020B0609020204030204" pitchFamily="49" charset="0"/>
                  </a:rPr>
                  <a:t>--&gt;</a:t>
                </a:r>
              </a:p>
              <a:p>
                <a:pPr algn="l"/>
                <a:r>
                  <a:rPr lang="en-US" altLang="ko-KR" sz="12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   </a:t>
                </a:r>
                <a:r>
                  <a:rPr lang="en-US" altLang="ko-KR" sz="12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</a:t>
                </a:r>
                <a:r>
                  <a:rPr lang="en-US" altLang="ko-KR" sz="120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select </a:t>
                </a:r>
                <a:r>
                  <a:rPr lang="en-US" altLang="ko-KR" sz="1200" dirty="0">
                    <a:solidFill>
                      <a:srgbClr val="7F007F"/>
                    </a:solidFill>
                    <a:latin typeface="Consolas" panose="020B0609020204030204" pitchFamily="49" charset="0"/>
                  </a:rPr>
                  <a:t>id</a:t>
                </a:r>
                <a:r>
                  <a:rPr lang="en-US" altLang="ko-KR" sz="12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=</a:t>
                </a:r>
                <a:r>
                  <a:rPr lang="en-US" altLang="ko-KR" sz="1200" i="1" dirty="0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"select" </a:t>
                </a:r>
                <a:r>
                  <a:rPr lang="en-US" altLang="ko-KR" sz="1200" i="1" dirty="0" err="1">
                    <a:solidFill>
                      <a:srgbClr val="7F007F"/>
                    </a:solidFill>
                    <a:latin typeface="Consolas" panose="020B0609020204030204" pitchFamily="49" charset="0"/>
                  </a:rPr>
                  <a:t>resultType</a:t>
                </a:r>
                <a:r>
                  <a:rPr lang="en-US" altLang="ko-KR" sz="1200" i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=</a:t>
                </a:r>
                <a:r>
                  <a:rPr lang="en-US" altLang="ko-KR" sz="1200" i="1" dirty="0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"</a:t>
                </a:r>
                <a:r>
                  <a:rPr lang="en-US" altLang="ko-KR" sz="1200" i="1" dirty="0" err="1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BoardDto</a:t>
                </a:r>
                <a:r>
                  <a:rPr lang="en-US" altLang="ko-KR" sz="1200" i="1" dirty="0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"</a:t>
                </a:r>
                <a:r>
                  <a:rPr lang="en-US" altLang="ko-KR" sz="1200" i="1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</a:p>
              <a:p>
                <a:pPr algn="l"/>
                <a:r>
                  <a:rPr lang="en-US" altLang="ko-KR" sz="12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       SELECT * FROM </a:t>
                </a:r>
                <a:r>
                  <a:rPr lang="en-US" altLang="ko-KR" sz="1200" dirty="0" err="1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emp_tb</a:t>
                </a:r>
                <a:endParaRPr lang="en-US" altLang="ko-KR" sz="1200" dirty="0">
                  <a:solidFill>
                    <a:srgbClr val="000000"/>
                  </a:solidFill>
                  <a:latin typeface="Consolas" panose="020B0609020204030204" pitchFamily="49" charset="0"/>
                </a:endParaRPr>
              </a:p>
              <a:p>
                <a:pPr algn="l"/>
                <a:r>
                  <a:rPr lang="en-US" altLang="ko-KR" sz="12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       WHERE </a:t>
                </a:r>
                <a:r>
                  <a:rPr lang="en-US" altLang="ko-KR" sz="1200" dirty="0" err="1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emp_no</a:t>
                </a:r>
                <a:r>
                  <a:rPr lang="en-US" altLang="ko-KR" sz="12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= #{emp_no }</a:t>
                </a:r>
              </a:p>
              <a:p>
                <a:pPr algn="l"/>
                <a:r>
                  <a:rPr lang="en-US" altLang="ko-KR" sz="12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   </a:t>
                </a:r>
                <a:r>
                  <a:rPr lang="en-US" altLang="ko-KR" sz="12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&lt;/</a:t>
                </a:r>
                <a:r>
                  <a:rPr lang="en-US" altLang="ko-KR" sz="120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select</a:t>
                </a:r>
                <a:r>
                  <a:rPr lang="en-US" altLang="ko-KR" sz="12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  <a:endParaRPr lang="ko-KR" altLang="en-US" sz="1200" dirty="0"/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27D3FC34-6A5E-D501-E365-8939FDA00A67}"/>
                  </a:ext>
                </a:extLst>
              </p:cNvPr>
              <p:cNvSpPr/>
              <p:nvPr/>
            </p:nvSpPr>
            <p:spPr>
              <a:xfrm>
                <a:off x="979714" y="5293500"/>
                <a:ext cx="2282042" cy="242380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27439672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217875" y="2767281"/>
            <a:ext cx="5756256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bg1"/>
                </a:solidFill>
              </a:rPr>
              <a:t>게시물 상세보기</a:t>
            </a:r>
            <a:endParaRPr lang="en-US" altLang="ko-KR" sz="40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4. BoardDao.java </a:t>
            </a:r>
            <a:r>
              <a:rPr lang="ko-KR" altLang="en-US" sz="4000" b="1" dirty="0">
                <a:solidFill>
                  <a:schemeClr val="bg1"/>
                </a:solidFill>
              </a:rPr>
              <a:t>수정</a:t>
            </a:r>
            <a:endParaRPr lang="en-US" altLang="ko-KR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047252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08714" y="246718"/>
            <a:ext cx="2971262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>
                <a:solidFill>
                  <a:schemeClr val="bg1"/>
                </a:solidFill>
              </a:rPr>
              <a:t>게시물 상세보기</a:t>
            </a:r>
            <a:endParaRPr lang="en-US" altLang="ko-KR" sz="2000" b="1">
              <a:solidFill>
                <a:schemeClr val="bg1"/>
              </a:solidFill>
            </a:endParaRPr>
          </a:p>
          <a:p>
            <a:pPr algn="ctr"/>
            <a:r>
              <a:rPr lang="en-US" altLang="ko-KR" sz="2000" b="1">
                <a:solidFill>
                  <a:schemeClr val="bg1"/>
                </a:solidFill>
              </a:rPr>
              <a:t>4. BoardDao.java </a:t>
            </a:r>
            <a:r>
              <a:rPr lang="ko-KR" altLang="en-US" sz="2000" b="1">
                <a:solidFill>
                  <a:schemeClr val="bg1"/>
                </a:solidFill>
              </a:rPr>
              <a:t>수정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2B2911-491A-A1D9-2BA1-3940259B0FA5}"/>
              </a:ext>
            </a:extLst>
          </p:cNvPr>
          <p:cNvSpPr txBox="1"/>
          <p:nvPr/>
        </p:nvSpPr>
        <p:spPr>
          <a:xfrm>
            <a:off x="308714" y="1141695"/>
            <a:ext cx="2531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아래 코드를 추가합니다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519B21-1599-259F-1CF2-E44914AC94AE}"/>
              </a:ext>
            </a:extLst>
          </p:cNvPr>
          <p:cNvSpPr txBox="1"/>
          <p:nvPr/>
        </p:nvSpPr>
        <p:spPr>
          <a:xfrm>
            <a:off x="372637" y="3139044"/>
            <a:ext cx="10323660" cy="33547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질문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b="1" dirty="0"/>
              <a:t>데이터 타입을 </a:t>
            </a:r>
            <a:r>
              <a:rPr lang="en-US" altLang="ko-KR" b="1" dirty="0"/>
              <a:t>List&lt;</a:t>
            </a:r>
            <a:r>
              <a:rPr lang="en-US" altLang="ko-KR" b="1" dirty="0" err="1"/>
              <a:t>BoardDto</a:t>
            </a:r>
            <a:r>
              <a:rPr lang="en-US" altLang="ko-KR" b="1" dirty="0"/>
              <a:t>&gt;</a:t>
            </a:r>
            <a:r>
              <a:rPr lang="ko-KR" altLang="en-US" b="1" dirty="0"/>
              <a:t> 선언하지 않아도 괜찮습니까</a:t>
            </a:r>
            <a:r>
              <a:rPr lang="en-US" altLang="ko-KR" b="1" dirty="0"/>
              <a:t>?</a:t>
            </a:r>
          </a:p>
          <a:p>
            <a:pPr marL="800100" lvl="1" indent="-342900">
              <a:buAutoNum type="arabicPeriod"/>
            </a:pPr>
            <a:r>
              <a:rPr lang="ko-KR" altLang="en-US" sz="1400" dirty="0"/>
              <a:t>선언하지 않아도 </a:t>
            </a:r>
            <a:r>
              <a:rPr lang="ko-KR" altLang="en-US" sz="1400" dirty="0" err="1"/>
              <a:t>괜찮은게</a:t>
            </a:r>
            <a:r>
              <a:rPr lang="ko-KR" altLang="en-US" sz="1400" dirty="0"/>
              <a:t> 아니라</a:t>
            </a:r>
            <a:r>
              <a:rPr lang="en-US" altLang="ko-KR" sz="1400" dirty="0"/>
              <a:t>, </a:t>
            </a:r>
            <a:r>
              <a:rPr lang="ko-KR" altLang="en-US" sz="1400" dirty="0"/>
              <a:t>선언하면 에러가 발생합니다 </a:t>
            </a:r>
            <a:endParaRPr lang="en-US" altLang="ko-KR" sz="1400" dirty="0"/>
          </a:p>
          <a:p>
            <a:pPr marL="800100" lvl="1" indent="-342900">
              <a:buAutoNum type="arabicPeriod"/>
            </a:pPr>
            <a:r>
              <a:rPr lang="en-US" altLang="ko-KR" sz="1400" dirty="0"/>
              <a:t>BoardDaoImpl.java</a:t>
            </a:r>
            <a:r>
              <a:rPr lang="ko-KR" altLang="en-US" sz="1400" dirty="0"/>
              <a:t>의 </a:t>
            </a:r>
            <a:r>
              <a:rPr lang="en-US" altLang="ko-KR" sz="1400" dirty="0" err="1"/>
              <a:t>selectOne</a:t>
            </a:r>
            <a:r>
              <a:rPr lang="en-US" altLang="ko-KR" sz="1400" dirty="0"/>
              <a:t>( )</a:t>
            </a:r>
            <a:r>
              <a:rPr lang="ko-KR" altLang="en-US" sz="1400" dirty="0"/>
              <a:t>의 </a:t>
            </a:r>
            <a:r>
              <a:rPr lang="en-US" altLang="ko-KR" sz="1400" dirty="0"/>
              <a:t>return </a:t>
            </a:r>
            <a:r>
              <a:rPr lang="ko-KR" altLang="en-US" sz="1400" dirty="0"/>
              <a:t>데이터타입이 문제인 듯 합니다</a:t>
            </a:r>
            <a:r>
              <a:rPr lang="en-US" altLang="ko-KR" sz="1400" dirty="0"/>
              <a:t>. </a:t>
            </a:r>
          </a:p>
          <a:p>
            <a:pPr marL="800100" lvl="1" indent="-342900">
              <a:buAutoNum type="arabicPeriod"/>
            </a:pPr>
            <a:r>
              <a:rPr lang="ko-KR" altLang="en-US" sz="1400" dirty="0"/>
              <a:t>정확한 이유를 모르겠습니다</a:t>
            </a:r>
            <a:r>
              <a:rPr lang="en-US" altLang="ko-KR" sz="1400" dirty="0"/>
              <a:t>. </a:t>
            </a:r>
            <a:r>
              <a:rPr lang="ko-KR" altLang="en-US" sz="1400" dirty="0"/>
              <a:t>추후 공부하여 </a:t>
            </a:r>
            <a:r>
              <a:rPr lang="ko-KR" altLang="en-US" sz="1400" dirty="0" err="1"/>
              <a:t>채워넣겠습니다</a:t>
            </a:r>
            <a:r>
              <a:rPr lang="ko-KR" altLang="en-US" sz="1400" dirty="0"/>
              <a:t> </a:t>
            </a:r>
            <a:r>
              <a:rPr lang="en-US" altLang="ko-KR" sz="1400" dirty="0"/>
              <a:t>@@ </a:t>
            </a:r>
          </a:p>
          <a:p>
            <a:pPr marL="800100" lvl="1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r>
              <a:rPr lang="ko-KR" altLang="en-US" b="1" dirty="0"/>
              <a:t>매개변수를 </a:t>
            </a:r>
            <a:r>
              <a:rPr lang="en-US" altLang="ko-KR" b="1" dirty="0"/>
              <a:t>String </a:t>
            </a:r>
            <a:r>
              <a:rPr lang="en-US" altLang="ko-KR" b="1" dirty="0" err="1"/>
              <a:t>emp_no</a:t>
            </a:r>
            <a:r>
              <a:rPr lang="ko-KR" altLang="en-US" b="1" dirty="0"/>
              <a:t>로 넣은 이유는 무엇입니까</a:t>
            </a:r>
            <a:r>
              <a:rPr lang="en-US" altLang="ko-KR" b="1" dirty="0"/>
              <a:t>?</a:t>
            </a:r>
          </a:p>
          <a:p>
            <a:pPr marL="800100" lvl="1" indent="-342900">
              <a:buAutoNum type="arabicPeriod"/>
            </a:pPr>
            <a:r>
              <a:rPr lang="en-US" altLang="ko-KR" sz="1400" dirty="0"/>
              <a:t>Mapper.xml</a:t>
            </a:r>
            <a:r>
              <a:rPr lang="ko-KR" altLang="en-US" sz="1400" dirty="0"/>
              <a:t>에서 </a:t>
            </a:r>
            <a:r>
              <a:rPr lang="en-US" altLang="ko-KR" sz="1400" dirty="0" err="1"/>
              <a:t>emp_no</a:t>
            </a:r>
            <a:r>
              <a:rPr lang="ko-KR" altLang="en-US" sz="1400" dirty="0"/>
              <a:t>의 값으로 데이터를 </a:t>
            </a:r>
            <a:r>
              <a:rPr lang="en-US" altLang="ko-KR" sz="1400" dirty="0"/>
              <a:t>select</a:t>
            </a:r>
            <a:r>
              <a:rPr lang="ko-KR" altLang="en-US" sz="1400" dirty="0"/>
              <a:t>할 것이라고 쿼리를 선언해 줬기 때문에 </a:t>
            </a:r>
            <a:br>
              <a:rPr lang="en-US" altLang="ko-KR" sz="1400" dirty="0"/>
            </a:br>
            <a:r>
              <a:rPr lang="ko-KR" altLang="en-US" sz="1400" dirty="0"/>
              <a:t>클라이언트에게 </a:t>
            </a:r>
            <a:r>
              <a:rPr lang="en-US" altLang="ko-KR" sz="1400" dirty="0" err="1"/>
              <a:t>emp_no</a:t>
            </a:r>
            <a:r>
              <a:rPr lang="ko-KR" altLang="en-US" sz="1400" dirty="0"/>
              <a:t>를 매개변수로 받습니다</a:t>
            </a:r>
            <a:r>
              <a:rPr lang="en-US" altLang="ko-KR" sz="1400" dirty="0"/>
              <a:t>.</a:t>
            </a:r>
          </a:p>
          <a:p>
            <a:pPr marL="800100" lvl="1" indent="-342900">
              <a:buAutoNum type="arabicPeriod"/>
            </a:pPr>
            <a:r>
              <a:rPr lang="ko-KR" altLang="en-US" sz="1400" dirty="0"/>
              <a:t>즉</a:t>
            </a:r>
            <a:r>
              <a:rPr lang="en-US" altLang="ko-KR" sz="1400" dirty="0"/>
              <a:t>, </a:t>
            </a:r>
            <a:r>
              <a:rPr lang="ko-KR" altLang="en-US" sz="1400" dirty="0"/>
              <a:t>쿼리를 실행하기 위해서 </a:t>
            </a:r>
            <a:r>
              <a:rPr lang="en-US" altLang="ko-KR" sz="1400" dirty="0" err="1"/>
              <a:t>emp_no</a:t>
            </a:r>
            <a:r>
              <a:rPr lang="ko-KR" altLang="en-US" sz="1400" dirty="0"/>
              <a:t>의 값을 사용자에게 받고</a:t>
            </a:r>
            <a:r>
              <a:rPr lang="en-US" altLang="ko-KR" sz="1400" dirty="0"/>
              <a:t>, </a:t>
            </a:r>
            <a:r>
              <a:rPr lang="ko-KR" altLang="en-US" sz="1400" dirty="0"/>
              <a:t>사용자에게 받은 </a:t>
            </a:r>
            <a:r>
              <a:rPr lang="en-US" altLang="ko-KR" sz="1400" dirty="0" err="1"/>
              <a:t>emp_no</a:t>
            </a:r>
            <a:r>
              <a:rPr lang="ko-KR" altLang="en-US" sz="1400" dirty="0"/>
              <a:t>를 사용하여 쿼리를 실행합니다</a:t>
            </a:r>
            <a:r>
              <a:rPr lang="en-US" altLang="ko-KR" sz="1400" b="1" dirty="0"/>
              <a:t>.</a:t>
            </a:r>
          </a:p>
          <a:p>
            <a:pPr marL="342900" indent="-342900">
              <a:buAutoNum type="arabicPeriod"/>
            </a:pPr>
            <a:endParaRPr lang="en-US" altLang="ko-KR" sz="1400" b="1" dirty="0"/>
          </a:p>
          <a:p>
            <a:pPr marL="342900" indent="-342900">
              <a:buAutoNum type="arabicPeriod"/>
            </a:pPr>
            <a:r>
              <a:rPr lang="en-US" altLang="ko-KR" b="1" dirty="0"/>
              <a:t>throws Exception, </a:t>
            </a:r>
            <a:r>
              <a:rPr lang="ko-KR" altLang="en-US" b="1" dirty="0"/>
              <a:t>이거 항상 해줘야 합니까</a:t>
            </a:r>
            <a:r>
              <a:rPr lang="en-US" altLang="ko-KR" b="1" dirty="0"/>
              <a:t>?</a:t>
            </a:r>
          </a:p>
          <a:p>
            <a:pPr marL="800100" lvl="1" indent="-342900">
              <a:buAutoNum type="arabicPeriod"/>
            </a:pPr>
            <a:r>
              <a:rPr lang="ko-KR" altLang="en-US" sz="1400" dirty="0"/>
              <a:t>예</a:t>
            </a:r>
            <a:r>
              <a:rPr lang="en-US" altLang="ko-KR" sz="1400" dirty="0"/>
              <a:t>. </a:t>
            </a:r>
            <a:r>
              <a:rPr lang="ko-KR" altLang="en-US" sz="1400" dirty="0"/>
              <a:t>뭐가 문제가 </a:t>
            </a:r>
            <a:r>
              <a:rPr lang="ko-KR" altLang="en-US" sz="1400" dirty="0" err="1"/>
              <a:t>될진</a:t>
            </a:r>
            <a:r>
              <a:rPr lang="ko-KR" altLang="en-US" sz="1400" dirty="0"/>
              <a:t> 모르겠지만 일단 그냥 다 </a:t>
            </a:r>
            <a:r>
              <a:rPr lang="ko-KR" altLang="en-US" sz="1400" dirty="0" err="1"/>
              <a:t>해놓으십쇼</a:t>
            </a:r>
            <a:r>
              <a:rPr lang="ko-KR" altLang="en-US" sz="1400" dirty="0"/>
              <a:t> </a:t>
            </a:r>
            <a:endParaRPr lang="en-US" altLang="ko-KR" sz="1400" dirty="0"/>
          </a:p>
          <a:p>
            <a:pPr marL="800100" lvl="1" indent="-342900">
              <a:buAutoNum type="arabicPeriod"/>
            </a:pPr>
            <a:r>
              <a:rPr lang="ko-KR" altLang="en-US" sz="1400" dirty="0"/>
              <a:t>나중에 없애서 실행해 보고 문제가 되는 부분은 정리하겠습니다</a:t>
            </a:r>
            <a:r>
              <a:rPr lang="en-US" altLang="ko-KR" sz="1400" dirty="0"/>
              <a:t>@@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325F824F-B797-D555-5EAE-1FAFD91588EA}"/>
              </a:ext>
            </a:extLst>
          </p:cNvPr>
          <p:cNvGrpSpPr/>
          <p:nvPr/>
        </p:nvGrpSpPr>
        <p:grpSpPr>
          <a:xfrm>
            <a:off x="372637" y="1641656"/>
            <a:ext cx="6094674" cy="369332"/>
            <a:chOff x="372637" y="1641656"/>
            <a:chExt cx="6094674" cy="36933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D15451C6-D41F-4C00-2E20-32C1D2096663}"/>
                </a:ext>
              </a:extLst>
            </p:cNvPr>
            <p:cNvSpPr txBox="1"/>
            <p:nvPr/>
          </p:nvSpPr>
          <p:spPr>
            <a:xfrm>
              <a:off x="372637" y="1641656"/>
              <a:ext cx="6094674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altLang="ko-KR" sz="180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BoardDto</a:t>
              </a:r>
              <a:r>
                <a:rPr lang="en-US" altLang="ko-KR" sz="18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select(String </a:t>
              </a:r>
              <a:r>
                <a:rPr lang="en-US" altLang="ko-KR" sz="1800" dirty="0" err="1">
                  <a:solidFill>
                    <a:srgbClr val="6A3E3E"/>
                  </a:solidFill>
                  <a:latin typeface="Consolas" panose="020B0609020204030204" pitchFamily="49" charset="0"/>
                </a:rPr>
                <a:t>emp_no</a:t>
              </a:r>
              <a:r>
                <a:rPr lang="en-US" altLang="ko-KR" sz="18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) </a:t>
              </a:r>
              <a:r>
                <a:rPr lang="en-US" altLang="ko-KR" sz="18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throws</a:t>
              </a:r>
              <a:r>
                <a:rPr lang="en-US" altLang="ko-KR" sz="18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Exception; </a:t>
              </a:r>
              <a:endParaRPr lang="ko-KR" altLang="en-US" dirty="0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638B7C78-49F2-5020-6399-83ACA01222A8}"/>
                </a:ext>
              </a:extLst>
            </p:cNvPr>
            <p:cNvSpPr/>
            <p:nvPr/>
          </p:nvSpPr>
          <p:spPr>
            <a:xfrm>
              <a:off x="372637" y="1641656"/>
              <a:ext cx="1163238" cy="36933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540D280B-8356-96AA-640F-690CFE280FBC}"/>
                </a:ext>
              </a:extLst>
            </p:cNvPr>
            <p:cNvSpPr/>
            <p:nvPr/>
          </p:nvSpPr>
          <p:spPr>
            <a:xfrm>
              <a:off x="2379566" y="1641656"/>
              <a:ext cx="1852007" cy="36933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D1CD351-D891-E7E4-CF81-773DDD304E22}"/>
                </a:ext>
              </a:extLst>
            </p:cNvPr>
            <p:cNvSpPr/>
            <p:nvPr/>
          </p:nvSpPr>
          <p:spPr>
            <a:xfrm>
              <a:off x="4327119" y="1641656"/>
              <a:ext cx="2140192" cy="36933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576223403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675260" y="2767281"/>
            <a:ext cx="6841489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bg1"/>
                </a:solidFill>
              </a:rPr>
              <a:t>게시물 상세보기</a:t>
            </a:r>
            <a:endParaRPr lang="en-US" altLang="ko-KR" sz="40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5. BoardDaoImpl.java </a:t>
            </a:r>
            <a:r>
              <a:rPr lang="ko-KR" altLang="en-US" sz="4000" b="1" dirty="0">
                <a:solidFill>
                  <a:schemeClr val="bg1"/>
                </a:solidFill>
              </a:rPr>
              <a:t>수정</a:t>
            </a:r>
            <a:endParaRPr lang="en-US" altLang="ko-KR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9208847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49594" y="166585"/>
            <a:ext cx="3514680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게시물 상세보기</a:t>
            </a:r>
            <a:endParaRPr lang="en-US" altLang="ko-KR" sz="20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5. BoardDaoImpl.java </a:t>
            </a:r>
            <a:r>
              <a:rPr lang="ko-KR" altLang="en-US" sz="2000" b="1" dirty="0">
                <a:solidFill>
                  <a:schemeClr val="bg1"/>
                </a:solidFill>
              </a:rPr>
              <a:t>수정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F79BCC9-4850-DEB0-580A-9EA7E5279ACC}"/>
              </a:ext>
            </a:extLst>
          </p:cNvPr>
          <p:cNvSpPr txBox="1"/>
          <p:nvPr/>
        </p:nvSpPr>
        <p:spPr>
          <a:xfrm>
            <a:off x="249594" y="1136073"/>
            <a:ext cx="41181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/>
              <a:t>BoardDao.java</a:t>
            </a:r>
            <a:r>
              <a:rPr lang="ko-KR" altLang="en-US" dirty="0"/>
              <a:t>를 </a:t>
            </a:r>
            <a:r>
              <a:rPr lang="ko-KR" altLang="en-US" dirty="0" err="1"/>
              <a:t>오버라이딩</a:t>
            </a:r>
            <a:r>
              <a:rPr lang="ko-KR" altLang="en-US" dirty="0"/>
              <a:t> 합니다</a:t>
            </a:r>
            <a:endParaRPr lang="en-US" altLang="ko-KR" dirty="0"/>
          </a:p>
          <a:p>
            <a:pPr marL="342900" indent="-342900">
              <a:buAutoNum type="arabicPeriod"/>
            </a:pPr>
            <a:endParaRPr lang="ko-KR" altLang="en-US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16DDBDE3-D416-DE1B-292A-B32D0D753189}"/>
              </a:ext>
            </a:extLst>
          </p:cNvPr>
          <p:cNvGrpSpPr/>
          <p:nvPr/>
        </p:nvGrpSpPr>
        <p:grpSpPr>
          <a:xfrm>
            <a:off x="380011" y="2087708"/>
            <a:ext cx="6096000" cy="830997"/>
            <a:chOff x="380011" y="2087708"/>
            <a:chExt cx="6096000" cy="83099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F0D5BC1-48BA-46A5-51CF-BA51AD7F03B8}"/>
                </a:ext>
              </a:extLst>
            </p:cNvPr>
            <p:cNvSpPr txBox="1"/>
            <p:nvPr/>
          </p:nvSpPr>
          <p:spPr>
            <a:xfrm>
              <a:off x="380011" y="2087708"/>
              <a:ext cx="6096000" cy="83099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l"/>
              <a:r>
                <a:rPr lang="en-US" altLang="ko-KR" sz="1200" dirty="0">
                  <a:solidFill>
                    <a:srgbClr val="646464"/>
                  </a:solidFill>
                  <a:latin typeface="Consolas" panose="020B0609020204030204" pitchFamily="49" charset="0"/>
                </a:rPr>
                <a:t>@Override</a:t>
              </a:r>
            </a:p>
            <a:p>
              <a:pPr algn="l"/>
              <a:r>
                <a:rPr lang="en-US" altLang="ko-KR" sz="12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public</a:t>
              </a:r>
              <a:r>
                <a:rPr lang="en-US" altLang="ko-KR" sz="12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1200" b="1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BoardDto</a:t>
              </a:r>
              <a:r>
                <a:rPr lang="en-US" altLang="ko-KR" sz="12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select(String </a:t>
              </a:r>
              <a:r>
                <a:rPr lang="en-US" altLang="ko-KR" sz="1200" b="1" dirty="0" err="1">
                  <a:solidFill>
                    <a:srgbClr val="6A3E3E"/>
                  </a:solidFill>
                  <a:latin typeface="Consolas" panose="020B0609020204030204" pitchFamily="49" charset="0"/>
                </a:rPr>
                <a:t>emp_no</a:t>
              </a:r>
              <a:r>
                <a:rPr lang="en-US" altLang="ko-KR" sz="12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) </a:t>
              </a:r>
              <a:r>
                <a:rPr lang="en-US" altLang="ko-KR" sz="12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throws</a:t>
              </a:r>
              <a:r>
                <a:rPr lang="en-US" altLang="ko-KR" sz="12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Exception {</a:t>
              </a:r>
            </a:p>
            <a:p>
              <a:pPr algn="l"/>
              <a:r>
                <a:rPr lang="en-US" altLang="ko-KR" sz="12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return</a:t>
              </a:r>
              <a:r>
                <a:rPr lang="en-US" altLang="ko-KR" sz="12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1200" b="1" dirty="0" err="1">
                  <a:solidFill>
                    <a:srgbClr val="0000C0"/>
                  </a:solidFill>
                  <a:latin typeface="Consolas" panose="020B0609020204030204" pitchFamily="49" charset="0"/>
                </a:rPr>
                <a:t>session</a:t>
              </a:r>
              <a:r>
                <a:rPr lang="en-US" altLang="ko-KR" sz="1200" b="1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.selectOne</a:t>
              </a:r>
              <a:r>
                <a:rPr lang="en-US" altLang="ko-KR" sz="12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(</a:t>
              </a:r>
              <a:r>
                <a:rPr lang="en-US" altLang="ko-KR" sz="1200" b="1" dirty="0" err="1">
                  <a:solidFill>
                    <a:srgbClr val="0000C0"/>
                  </a:solidFill>
                  <a:latin typeface="Consolas" panose="020B0609020204030204" pitchFamily="49" charset="0"/>
                </a:rPr>
                <a:t>namespace</a:t>
              </a:r>
              <a:r>
                <a:rPr lang="en-US" altLang="ko-KR" sz="1200" b="1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+</a:t>
              </a:r>
              <a:r>
                <a:rPr lang="en-US" altLang="ko-KR" sz="1200" b="1" dirty="0" err="1">
                  <a:solidFill>
                    <a:srgbClr val="2A00FF"/>
                  </a:solidFill>
                  <a:latin typeface="Consolas" panose="020B0609020204030204" pitchFamily="49" charset="0"/>
                </a:rPr>
                <a:t>"select</a:t>
              </a:r>
              <a:r>
                <a:rPr lang="en-US" altLang="ko-KR" sz="1200" b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12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, </a:t>
              </a:r>
              <a:r>
                <a:rPr lang="en-US" altLang="ko-KR" sz="1200" b="1" dirty="0" err="1">
                  <a:solidFill>
                    <a:srgbClr val="6A3E3E"/>
                  </a:solidFill>
                  <a:latin typeface="Consolas" panose="020B0609020204030204" pitchFamily="49" charset="0"/>
                </a:rPr>
                <a:t>emp_no</a:t>
              </a:r>
              <a:r>
                <a:rPr lang="en-US" altLang="ko-KR" sz="12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);</a:t>
              </a:r>
            </a:p>
            <a:p>
              <a:pPr algn="l"/>
              <a:r>
                <a:rPr lang="en-US" altLang="ko-KR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}</a:t>
              </a:r>
              <a:endParaRPr lang="ko-KR" altLang="en-US" sz="1200" dirty="0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194849B5-5202-D07D-8286-68ED5565BF0F}"/>
                </a:ext>
              </a:extLst>
            </p:cNvPr>
            <p:cNvSpPr/>
            <p:nvPr/>
          </p:nvSpPr>
          <p:spPr>
            <a:xfrm>
              <a:off x="1667047" y="2503206"/>
              <a:ext cx="878231" cy="19249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4C1EAEEE-BF14-F8DF-0A52-9855F6A075DD}"/>
              </a:ext>
            </a:extLst>
          </p:cNvPr>
          <p:cNvSpPr txBox="1"/>
          <p:nvPr/>
        </p:nvSpPr>
        <p:spPr>
          <a:xfrm>
            <a:off x="423553" y="3859479"/>
            <a:ext cx="6363665" cy="19389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질문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b="1" dirty="0" err="1"/>
              <a:t>selectOne</a:t>
            </a:r>
            <a:r>
              <a:rPr lang="en-US" altLang="ko-KR" b="1" dirty="0"/>
              <a:t>( )</a:t>
            </a:r>
            <a:r>
              <a:rPr lang="ko-KR" altLang="en-US" b="1" dirty="0"/>
              <a:t>은 </a:t>
            </a:r>
            <a:r>
              <a:rPr lang="ko-KR" altLang="en-US" b="1" dirty="0" err="1"/>
              <a:t>뭔가요</a:t>
            </a:r>
            <a:r>
              <a:rPr lang="en-US" altLang="ko-KR" b="1" dirty="0"/>
              <a:t>?</a:t>
            </a:r>
          </a:p>
          <a:p>
            <a:pPr marL="800100" lvl="1" indent="-342900">
              <a:buAutoNum type="arabicPeriod"/>
            </a:pPr>
            <a:r>
              <a:rPr lang="en-US" altLang="ko-KR" sz="1200" dirty="0"/>
              <a:t>DB</a:t>
            </a:r>
            <a:r>
              <a:rPr lang="ko-KR" altLang="en-US" sz="1200" dirty="0"/>
              <a:t>에서 쿼리 실행 결과를 하나만 가져옵니다</a:t>
            </a:r>
            <a:r>
              <a:rPr lang="en-US" altLang="ko-KR" sz="1200" dirty="0"/>
              <a:t>. </a:t>
            </a:r>
          </a:p>
          <a:p>
            <a:pPr marL="800100" lvl="1" indent="-342900">
              <a:buAutoNum type="arabicPeriod"/>
            </a:pPr>
            <a:r>
              <a:rPr lang="ko-KR" altLang="en-US" sz="1200" dirty="0"/>
              <a:t>옆의 표와 같은 테이블이 있다고 할 경우</a:t>
            </a:r>
            <a:r>
              <a:rPr lang="en-US" altLang="ko-KR" sz="1200" dirty="0"/>
              <a:t>, </a:t>
            </a:r>
            <a:br>
              <a:rPr lang="en-US" altLang="ko-KR" sz="1200" dirty="0"/>
            </a:br>
            <a:r>
              <a:rPr lang="en-US" altLang="ko-KR" sz="1200" dirty="0"/>
              <a:t>SELECT * FROM TB </a:t>
            </a:r>
            <a:br>
              <a:rPr lang="en-US" altLang="ko-KR" sz="1200" dirty="0"/>
            </a:br>
            <a:r>
              <a:rPr lang="en-US" altLang="ko-KR" sz="1200" dirty="0"/>
              <a:t>WHERE A =‘1’; </a:t>
            </a:r>
          </a:p>
          <a:p>
            <a:pPr marL="800100" lvl="1" indent="-342900">
              <a:buAutoNum type="arabicPeriod"/>
            </a:pPr>
            <a:r>
              <a:rPr lang="ko-KR" altLang="en-US" sz="1200" dirty="0"/>
              <a:t>위 쿼리를 실행했을 경우</a:t>
            </a:r>
            <a:r>
              <a:rPr lang="en-US" altLang="ko-KR" sz="1200" dirty="0"/>
              <a:t>, </a:t>
            </a:r>
            <a:r>
              <a:rPr lang="ko-KR" altLang="en-US" sz="1200" dirty="0"/>
              <a:t>결과는 </a:t>
            </a:r>
            <a:r>
              <a:rPr lang="en-US" altLang="ko-KR" sz="1200" dirty="0"/>
              <a:t>2</a:t>
            </a:r>
            <a:r>
              <a:rPr lang="ko-KR" altLang="en-US" sz="1200" dirty="0"/>
              <a:t>개가 나옵니다</a:t>
            </a:r>
            <a:r>
              <a:rPr lang="en-US" altLang="ko-KR" sz="1200" dirty="0"/>
              <a:t>. </a:t>
            </a:r>
          </a:p>
          <a:p>
            <a:pPr marL="800100" lvl="1" indent="-342900">
              <a:buAutoNum type="arabicPeriod"/>
            </a:pPr>
            <a:r>
              <a:rPr lang="ko-KR" altLang="en-US" sz="1200" dirty="0"/>
              <a:t>이 때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selectOne</a:t>
            </a:r>
            <a:r>
              <a:rPr lang="en-US" altLang="ko-KR" sz="1200" dirty="0"/>
              <a:t>(</a:t>
            </a:r>
            <a:r>
              <a:rPr lang="ko-KR" altLang="en-US" sz="1200" dirty="0"/>
              <a:t> </a:t>
            </a:r>
            <a:r>
              <a:rPr lang="en-US" altLang="ko-KR" sz="1200" dirty="0"/>
              <a:t>)</a:t>
            </a:r>
            <a:r>
              <a:rPr lang="ko-KR" altLang="en-US" sz="1200" dirty="0"/>
              <a:t>쿼리를 실행하면 가장 첫 번째에 있는 </a:t>
            </a:r>
            <a:r>
              <a:rPr lang="en-US" altLang="ko-KR" sz="1200" dirty="0"/>
              <a:t>(1,</a:t>
            </a:r>
            <a:r>
              <a:rPr lang="ko-KR" altLang="en-US" sz="1200" dirty="0"/>
              <a:t>안녕</a:t>
            </a:r>
            <a:r>
              <a:rPr lang="en-US" altLang="ko-KR" sz="1200" dirty="0"/>
              <a:t>)</a:t>
            </a:r>
            <a:r>
              <a:rPr lang="ko-KR" altLang="en-US" sz="1200" dirty="0"/>
              <a:t>만 가져옵니다</a:t>
            </a:r>
            <a:r>
              <a:rPr lang="en-US" altLang="ko-KR" sz="1200" dirty="0"/>
              <a:t>. </a:t>
            </a:r>
          </a:p>
          <a:p>
            <a:pPr marL="800100" lvl="1" indent="-342900">
              <a:buAutoNum type="arabicPeriod"/>
            </a:pPr>
            <a:r>
              <a:rPr lang="ko-KR" altLang="en-US" sz="1200" dirty="0"/>
              <a:t>즉</a:t>
            </a:r>
            <a:r>
              <a:rPr lang="en-US" altLang="ko-KR" sz="1200" dirty="0"/>
              <a:t>, </a:t>
            </a:r>
            <a:r>
              <a:rPr lang="ko-KR" altLang="en-US" sz="1200" dirty="0"/>
              <a:t>하나의 결과값만을 가져옵니다</a:t>
            </a:r>
            <a:r>
              <a:rPr lang="en-US" altLang="ko-KR" sz="1200" dirty="0"/>
              <a:t>.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2DED7539-D074-0737-3D55-82EC48E7B8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1183251"/>
              </p:ext>
            </p:extLst>
          </p:nvPr>
        </p:nvGraphicFramePr>
        <p:xfrm>
          <a:off x="7528956" y="4325271"/>
          <a:ext cx="1575460" cy="1473200"/>
        </p:xfrm>
        <a:graphic>
          <a:graphicData uri="http://schemas.openxmlformats.org/drawingml/2006/table">
            <a:tbl>
              <a:tblPr firstRow="1" bandRow="1"/>
              <a:tblGrid>
                <a:gridCol w="802037">
                  <a:extLst>
                    <a:ext uri="{9D8B030D-6E8A-4147-A177-3AD203B41FA5}">
                      <a16:colId xmlns:a16="http://schemas.microsoft.com/office/drawing/2014/main" val="3201995916"/>
                    </a:ext>
                  </a:extLst>
                </a:gridCol>
                <a:gridCol w="773423">
                  <a:extLst>
                    <a:ext uri="{9D8B030D-6E8A-4147-A177-3AD203B41FA5}">
                      <a16:colId xmlns:a16="http://schemas.microsoft.com/office/drawing/2014/main" val="1593075646"/>
                    </a:ext>
                  </a:extLst>
                </a:gridCol>
              </a:tblGrid>
              <a:tr h="1854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TB</a:t>
                      </a:r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B</a:t>
                      </a:r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6177173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A</a:t>
                      </a:r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B</a:t>
                      </a:r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02705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안녕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04557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잘가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1318857"/>
                  </a:ext>
                </a:extLst>
              </a:tr>
            </a:tbl>
          </a:graphicData>
        </a:graphic>
      </p:graphicFrame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BDB65C8F-0798-7AF0-9EA8-01F14A2B2B2A}"/>
              </a:ext>
            </a:extLst>
          </p:cNvPr>
          <p:cNvSpPr/>
          <p:nvPr/>
        </p:nvSpPr>
        <p:spPr>
          <a:xfrm>
            <a:off x="6995507" y="5161807"/>
            <a:ext cx="281049" cy="20583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4915022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756694" y="2767281"/>
            <a:ext cx="6678623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bg1"/>
                </a:solidFill>
              </a:rPr>
              <a:t>게시물 상세보기</a:t>
            </a:r>
            <a:endParaRPr lang="en-US" altLang="ko-KR" sz="40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6. BoardService.java </a:t>
            </a:r>
            <a:r>
              <a:rPr lang="ko-KR" altLang="en-US" sz="4000" b="1" dirty="0">
                <a:solidFill>
                  <a:schemeClr val="bg1"/>
                </a:solidFill>
              </a:rPr>
              <a:t>수정</a:t>
            </a:r>
            <a:endParaRPr lang="en-US" altLang="ko-KR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80692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4209112" y="3075057"/>
            <a:ext cx="3773790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서버</a:t>
            </a:r>
            <a:r>
              <a:rPr lang="en-US" altLang="ko-KR" sz="4000" b="1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</a:t>
            </a:r>
            <a:r>
              <a:rPr lang="ko-KR" altLang="en-US" sz="4000" b="1" dirty="0" err="1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톰캣</a:t>
            </a:r>
            <a:r>
              <a:rPr lang="en-US" altLang="ko-KR" sz="4000" b="1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 </a:t>
            </a:r>
            <a:r>
              <a:rPr lang="ko-KR" altLang="en-US" sz="4000" b="1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설정</a:t>
            </a:r>
          </a:p>
        </p:txBody>
      </p:sp>
    </p:spTree>
    <p:extLst>
      <p:ext uri="{BB962C8B-B14F-4D97-AF65-F5344CB8AC3E}">
        <p14:creationId xmlns:p14="http://schemas.microsoft.com/office/powerpoint/2010/main" val="3094644942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191349" y="194294"/>
            <a:ext cx="3433248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>
                <a:solidFill>
                  <a:schemeClr val="bg1"/>
                </a:solidFill>
              </a:rPr>
              <a:t>게시물 상세보기</a:t>
            </a:r>
            <a:endParaRPr lang="en-US" altLang="ko-KR" sz="2000" b="1">
              <a:solidFill>
                <a:schemeClr val="bg1"/>
              </a:solidFill>
            </a:endParaRPr>
          </a:p>
          <a:p>
            <a:pPr algn="ctr"/>
            <a:r>
              <a:rPr lang="en-US" altLang="ko-KR" sz="2000" b="1">
                <a:solidFill>
                  <a:schemeClr val="bg1"/>
                </a:solidFill>
              </a:rPr>
              <a:t>6. BoardService.java </a:t>
            </a:r>
            <a:r>
              <a:rPr lang="ko-KR" altLang="en-US" sz="2000" b="1">
                <a:solidFill>
                  <a:schemeClr val="bg1"/>
                </a:solidFill>
              </a:rPr>
              <a:t>수정</a:t>
            </a:r>
            <a:endParaRPr lang="en-US" altLang="ko-KR" sz="4000" b="1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F208FC3-FBF8-0A96-A534-D465C25E9DAB}"/>
              </a:ext>
            </a:extLst>
          </p:cNvPr>
          <p:cNvSpPr txBox="1"/>
          <p:nvPr/>
        </p:nvSpPr>
        <p:spPr>
          <a:xfrm>
            <a:off x="191349" y="1857889"/>
            <a:ext cx="60960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BoardDto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 read(String </a:t>
            </a:r>
            <a:r>
              <a:rPr lang="en-US" altLang="ko-KR" sz="1800" dirty="0" err="1">
                <a:solidFill>
                  <a:srgbClr val="6A3E3E"/>
                </a:solidFill>
                <a:latin typeface="Consolas" panose="020B0609020204030204" pitchFamily="49" charset="0"/>
              </a:rPr>
              <a:t>emp_no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en-US" altLang="ko-KR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throws</a:t>
            </a:r>
            <a:r>
              <a:rPr lang="en-US" altLang="ko-KR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Exception;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BD0AE7-DB58-B01D-3ABB-3467BFBB3C78}"/>
              </a:ext>
            </a:extLst>
          </p:cNvPr>
          <p:cNvSpPr txBox="1"/>
          <p:nvPr/>
        </p:nvSpPr>
        <p:spPr>
          <a:xfrm>
            <a:off x="98960" y="1195368"/>
            <a:ext cx="2601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아래 코드를 추가합니다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E427F6-465F-47B4-6C1D-306F839EEC3E}"/>
              </a:ext>
            </a:extLst>
          </p:cNvPr>
          <p:cNvSpPr txBox="1"/>
          <p:nvPr/>
        </p:nvSpPr>
        <p:spPr>
          <a:xfrm>
            <a:off x="191349" y="3212349"/>
            <a:ext cx="11969880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dirty="0" err="1"/>
              <a:t>BoardDto</a:t>
            </a:r>
            <a:r>
              <a:rPr lang="ko-KR" altLang="en-US" dirty="0"/>
              <a:t>가 아닌</a:t>
            </a:r>
            <a:r>
              <a:rPr lang="en-US" altLang="ko-KR" dirty="0"/>
              <a:t>, List&lt;</a:t>
            </a:r>
            <a:r>
              <a:rPr lang="en-US" altLang="ko-KR" dirty="0" err="1"/>
              <a:t>BoardDto</a:t>
            </a:r>
            <a:r>
              <a:rPr lang="en-US" altLang="ko-KR" dirty="0"/>
              <a:t>&gt;</a:t>
            </a:r>
            <a:r>
              <a:rPr lang="ko-KR" altLang="en-US" dirty="0"/>
              <a:t>를 사용하면 에러가 발생합니다 </a:t>
            </a:r>
            <a:endParaRPr lang="en-US" altLang="ko-KR" dirty="0"/>
          </a:p>
          <a:p>
            <a:pPr marL="342900" indent="-342900">
              <a:buFontTx/>
              <a:buAutoNum type="arabicPeriod"/>
            </a:pPr>
            <a:r>
              <a:rPr lang="en-US" altLang="ko-KR" sz="1800" dirty="0"/>
              <a:t>BoardDaoImpl.java</a:t>
            </a:r>
            <a:r>
              <a:rPr lang="ko-KR" altLang="en-US" sz="1800" dirty="0"/>
              <a:t>의 </a:t>
            </a:r>
            <a:r>
              <a:rPr lang="en-US" altLang="ko-KR" sz="1800" dirty="0" err="1"/>
              <a:t>selectOne</a:t>
            </a:r>
            <a:r>
              <a:rPr lang="en-US" altLang="ko-KR" sz="1800" dirty="0"/>
              <a:t>( )</a:t>
            </a:r>
            <a:r>
              <a:rPr lang="ko-KR" altLang="en-US" sz="1800" dirty="0"/>
              <a:t>의 </a:t>
            </a:r>
            <a:r>
              <a:rPr lang="en-US" altLang="ko-KR" sz="1800" dirty="0"/>
              <a:t>return </a:t>
            </a:r>
            <a:r>
              <a:rPr lang="ko-KR" altLang="en-US" sz="1800" dirty="0"/>
              <a:t>데이터타입이 문제인 듯 한데</a:t>
            </a:r>
            <a:r>
              <a:rPr lang="en-US" altLang="ko-KR" sz="1800" dirty="0"/>
              <a:t>, </a:t>
            </a:r>
            <a:r>
              <a:rPr lang="ko-KR" altLang="en-US" sz="1800" dirty="0"/>
              <a:t>추후 공부하여 작성하도록 하겠습니다</a:t>
            </a:r>
            <a:endParaRPr lang="en-US" altLang="ko-KR" sz="1800" dirty="0"/>
          </a:p>
          <a:p>
            <a:pPr marL="342900" indent="-342900">
              <a:buFontTx/>
              <a:buAutoNum type="arabicPeriod"/>
            </a:pPr>
            <a:r>
              <a:rPr lang="en-US" altLang="ko-KR" dirty="0"/>
              <a:t>@@</a:t>
            </a:r>
            <a:endParaRPr lang="en-US" altLang="ko-KR" sz="18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B4EC0A3-FEDE-1AA7-C534-1F44765AF366}"/>
              </a:ext>
            </a:extLst>
          </p:cNvPr>
          <p:cNvSpPr/>
          <p:nvPr/>
        </p:nvSpPr>
        <p:spPr>
          <a:xfrm>
            <a:off x="191349" y="1887308"/>
            <a:ext cx="1160373" cy="33991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38166953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214078" y="2767281"/>
            <a:ext cx="7763857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bg1"/>
                </a:solidFill>
              </a:rPr>
              <a:t>게시물 상세보기</a:t>
            </a:r>
            <a:endParaRPr lang="en-US" altLang="ko-KR" sz="40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7. BoardServiceImpl.java </a:t>
            </a:r>
            <a:r>
              <a:rPr lang="ko-KR" altLang="en-US" sz="4000" b="1" dirty="0">
                <a:solidFill>
                  <a:schemeClr val="bg1"/>
                </a:solidFill>
              </a:rPr>
              <a:t>수정</a:t>
            </a:r>
            <a:endParaRPr lang="en-US" altLang="ko-KR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1665788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44233" y="265546"/>
            <a:ext cx="3976665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게시물 상세보기</a:t>
            </a:r>
            <a:endParaRPr lang="en-US" altLang="ko-KR" sz="20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7. BoardServiceImpl.java </a:t>
            </a:r>
            <a:r>
              <a:rPr lang="ko-KR" altLang="en-US" sz="2000" b="1" dirty="0">
                <a:solidFill>
                  <a:schemeClr val="bg1"/>
                </a:solidFill>
              </a:rPr>
              <a:t>수정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47A5096-D1AE-30E8-6906-93D2EDDBBEEC}"/>
              </a:ext>
            </a:extLst>
          </p:cNvPr>
          <p:cNvSpPr txBox="1"/>
          <p:nvPr/>
        </p:nvSpPr>
        <p:spPr>
          <a:xfrm>
            <a:off x="244233" y="1156771"/>
            <a:ext cx="34561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 err="1"/>
              <a:t>BoardService</a:t>
            </a:r>
            <a:r>
              <a:rPr lang="ko-KR" altLang="en-US" dirty="0"/>
              <a:t>를 </a:t>
            </a:r>
            <a:r>
              <a:rPr lang="ko-KR" altLang="en-US" dirty="0" err="1"/>
              <a:t>오버라이딩</a:t>
            </a:r>
            <a:r>
              <a:rPr lang="ko-KR" altLang="en-US" dirty="0"/>
              <a:t> 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아래 코드 작성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1A870C3-9EAD-80CE-6281-0AE7DBA66B99}"/>
              </a:ext>
            </a:extLst>
          </p:cNvPr>
          <p:cNvSpPr txBox="1"/>
          <p:nvPr/>
        </p:nvSpPr>
        <p:spPr>
          <a:xfrm>
            <a:off x="185488" y="5189517"/>
            <a:ext cx="9197839" cy="8617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질문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b="1" dirty="0" err="1"/>
              <a:t>BoardDto</a:t>
            </a:r>
            <a:r>
              <a:rPr lang="en-US" altLang="ko-KR" b="1" dirty="0"/>
              <a:t> </a:t>
            </a:r>
            <a:r>
              <a:rPr lang="en-US" altLang="ko-KR" b="1" dirty="0" err="1"/>
              <a:t>boardDto</a:t>
            </a:r>
            <a:r>
              <a:rPr lang="en-US" altLang="ko-KR" b="1" dirty="0"/>
              <a:t> </a:t>
            </a:r>
            <a:r>
              <a:rPr lang="ko-KR" altLang="en-US" b="1" dirty="0"/>
              <a:t>를 선언해준 이유가 </a:t>
            </a:r>
            <a:r>
              <a:rPr lang="ko-KR" altLang="en-US" b="1" dirty="0" err="1"/>
              <a:t>뭐야</a:t>
            </a:r>
            <a:r>
              <a:rPr lang="en-US" altLang="ko-KR" b="1" dirty="0"/>
              <a:t>? </a:t>
            </a:r>
            <a:r>
              <a:rPr lang="ko-KR" altLang="en-US" b="1" dirty="0"/>
              <a:t>원래 </a:t>
            </a:r>
            <a:r>
              <a:rPr lang="en-US" altLang="ko-KR" b="1" dirty="0"/>
              <a:t>return</a:t>
            </a:r>
            <a:r>
              <a:rPr lang="ko-KR" altLang="en-US" b="1" dirty="0"/>
              <a:t>으로 바로 </a:t>
            </a:r>
            <a:r>
              <a:rPr lang="ko-KR" altLang="en-US" b="1" dirty="0" err="1"/>
              <a:t>보내버리잖아</a:t>
            </a:r>
            <a:endParaRPr lang="en-US" altLang="ko-KR" b="1" dirty="0"/>
          </a:p>
          <a:p>
            <a:pPr marL="800100" lvl="1" indent="-342900">
              <a:buAutoNum type="arabicPeriod"/>
            </a:pPr>
            <a:r>
              <a:rPr lang="ko-KR" altLang="en-US" sz="1400" dirty="0"/>
              <a:t>그러네</a:t>
            </a:r>
            <a:r>
              <a:rPr lang="en-US" altLang="ko-KR" sz="1400" dirty="0"/>
              <a:t>. </a:t>
            </a:r>
            <a:r>
              <a:rPr lang="ko-KR" altLang="en-US" sz="1400" dirty="0"/>
              <a:t>코드를 변경해주자 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1A9FC759-71E7-C50E-B3F9-2FE8C3716538}"/>
              </a:ext>
            </a:extLst>
          </p:cNvPr>
          <p:cNvGrpSpPr/>
          <p:nvPr/>
        </p:nvGrpSpPr>
        <p:grpSpPr>
          <a:xfrm>
            <a:off x="327992" y="1986442"/>
            <a:ext cx="6094674" cy="1231106"/>
            <a:chOff x="327992" y="2247699"/>
            <a:chExt cx="6094674" cy="123110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8184952-039A-F471-F182-A252FE4CEF1A}"/>
                </a:ext>
              </a:extLst>
            </p:cNvPr>
            <p:cNvSpPr txBox="1"/>
            <p:nvPr/>
          </p:nvSpPr>
          <p:spPr>
            <a:xfrm>
              <a:off x="327992" y="2247699"/>
              <a:ext cx="6094674" cy="123110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l"/>
              <a:r>
                <a:rPr lang="en-US" altLang="ko-KR" sz="12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//</a:t>
              </a:r>
              <a:r>
                <a:rPr lang="ko-KR" altLang="en-US" sz="12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사원 상세정보</a:t>
              </a:r>
              <a:endParaRPr lang="en-US" altLang="ko-KR" sz="1000" dirty="0">
                <a:solidFill>
                  <a:srgbClr val="646464"/>
                </a:solidFill>
                <a:latin typeface="Consolas" panose="020B0609020204030204" pitchFamily="49" charset="0"/>
              </a:endParaRPr>
            </a:p>
            <a:p>
              <a:pPr algn="l"/>
              <a:r>
                <a:rPr lang="en-US" altLang="ko-KR" sz="1200" dirty="0">
                  <a:solidFill>
                    <a:srgbClr val="646464"/>
                  </a:solidFill>
                  <a:latin typeface="Consolas" panose="020B0609020204030204" pitchFamily="49" charset="0"/>
                </a:rPr>
                <a:t>@Override</a:t>
              </a:r>
            </a:p>
            <a:p>
              <a:pPr algn="l"/>
              <a:r>
                <a:rPr lang="en-US" altLang="ko-KR" sz="12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public</a:t>
              </a:r>
              <a:r>
                <a:rPr lang="en-US" altLang="ko-KR" sz="12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1200" b="1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BoardDto</a:t>
              </a:r>
              <a:r>
                <a:rPr lang="en-US" altLang="ko-KR" sz="12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read(String </a:t>
              </a:r>
              <a:r>
                <a:rPr lang="en-US" altLang="ko-KR" sz="1200" b="1" dirty="0" err="1">
                  <a:solidFill>
                    <a:srgbClr val="6A3E3E"/>
                  </a:solidFill>
                  <a:latin typeface="Consolas" panose="020B0609020204030204" pitchFamily="49" charset="0"/>
                </a:rPr>
                <a:t>emp_no</a:t>
              </a:r>
              <a:r>
                <a:rPr lang="en-US" altLang="ko-KR" sz="12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) </a:t>
              </a:r>
              <a:r>
                <a:rPr lang="en-US" altLang="ko-KR" sz="12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throws</a:t>
              </a:r>
              <a:r>
                <a:rPr lang="en-US" altLang="ko-KR" sz="12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Exception {</a:t>
              </a:r>
            </a:p>
            <a:p>
              <a:pPr algn="l"/>
              <a:r>
                <a:rPr lang="en-US" altLang="ko-KR" sz="120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BoardDto</a:t>
              </a:r>
              <a:r>
                <a:rPr lang="en-US" altLang="ko-KR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1200" dirty="0" err="1">
                  <a:solidFill>
                    <a:srgbClr val="6A3E3E"/>
                  </a:solidFill>
                  <a:latin typeface="Consolas" panose="020B0609020204030204" pitchFamily="49" charset="0"/>
                </a:rPr>
                <a:t>boardDto</a:t>
              </a:r>
              <a:r>
                <a:rPr lang="en-US" altLang="ko-KR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= </a:t>
              </a:r>
              <a:r>
                <a:rPr lang="en-US" altLang="ko-KR" sz="1200" dirty="0" err="1">
                  <a:solidFill>
                    <a:srgbClr val="0000C0"/>
                  </a:solidFill>
                  <a:latin typeface="Consolas" panose="020B0609020204030204" pitchFamily="49" charset="0"/>
                </a:rPr>
                <a:t>boardDao</a:t>
              </a:r>
              <a:r>
                <a:rPr lang="en-US" altLang="ko-KR" sz="120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.select</a:t>
              </a:r>
              <a:r>
                <a:rPr lang="en-US" altLang="ko-KR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(</a:t>
              </a:r>
              <a:r>
                <a:rPr lang="en-US" altLang="ko-KR" sz="1200" dirty="0" err="1">
                  <a:solidFill>
                    <a:srgbClr val="6A3E3E"/>
                  </a:solidFill>
                  <a:latin typeface="Consolas" panose="020B0609020204030204" pitchFamily="49" charset="0"/>
                </a:rPr>
                <a:t>emp_no</a:t>
              </a:r>
              <a:r>
                <a:rPr lang="en-US" altLang="ko-KR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);</a:t>
              </a:r>
            </a:p>
            <a:p>
              <a:pPr algn="l"/>
              <a:r>
                <a:rPr lang="en-US" altLang="ko-KR" sz="12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return</a:t>
              </a:r>
              <a:r>
                <a:rPr lang="en-US" altLang="ko-KR" sz="12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1200" b="1" dirty="0" err="1">
                  <a:solidFill>
                    <a:srgbClr val="6A3E3E"/>
                  </a:solidFill>
                  <a:latin typeface="Consolas" panose="020B0609020204030204" pitchFamily="49" charset="0"/>
                </a:rPr>
                <a:t>boardDto</a:t>
              </a:r>
              <a:r>
                <a:rPr lang="en-US" altLang="ko-KR" sz="12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;</a:t>
              </a:r>
            </a:p>
            <a:p>
              <a:pPr algn="l"/>
              <a:r>
                <a:rPr lang="en-US" altLang="ko-KR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}</a:t>
              </a:r>
              <a:endParaRPr lang="ko-KR" altLang="en-US" sz="1200" dirty="0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4EC86ADC-08DD-2CAE-24A9-5FB61776448F}"/>
                </a:ext>
              </a:extLst>
            </p:cNvPr>
            <p:cNvSpPr/>
            <p:nvPr/>
          </p:nvSpPr>
          <p:spPr>
            <a:xfrm>
              <a:off x="344825" y="2814452"/>
              <a:ext cx="3847166" cy="24129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3" name="화살표: 아래쪽 12">
            <a:extLst>
              <a:ext uri="{FF2B5EF4-FFF2-40B4-BE49-F238E27FC236}">
                <a16:creationId xmlns:a16="http://schemas.microsoft.com/office/drawing/2014/main" id="{76D9E813-A1FF-64E6-C9A7-7234246C561D}"/>
              </a:ext>
            </a:extLst>
          </p:cNvPr>
          <p:cNvSpPr/>
          <p:nvPr/>
        </p:nvSpPr>
        <p:spPr>
          <a:xfrm>
            <a:off x="2747159" y="3361242"/>
            <a:ext cx="225631" cy="269205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FCD93C4-599F-0EF4-3FEA-04EA0DDBEBBE}"/>
              </a:ext>
            </a:extLst>
          </p:cNvPr>
          <p:cNvSpPr txBox="1"/>
          <p:nvPr/>
        </p:nvSpPr>
        <p:spPr>
          <a:xfrm>
            <a:off x="589807" y="3784301"/>
            <a:ext cx="4540333" cy="93871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1100" dirty="0">
                <a:solidFill>
                  <a:srgbClr val="3F7F5F"/>
                </a:solidFill>
                <a:latin typeface="Consolas" panose="020B0609020204030204" pitchFamily="49" charset="0"/>
              </a:rPr>
              <a:t>사원 상세정보</a:t>
            </a:r>
          </a:p>
          <a:p>
            <a:pPr algn="l"/>
            <a:r>
              <a:rPr lang="en-US" altLang="ko-KR" sz="1100" dirty="0">
                <a:solidFill>
                  <a:srgbClr val="646464"/>
                </a:solidFill>
                <a:latin typeface="Consolas" panose="020B0609020204030204" pitchFamily="49" charset="0"/>
              </a:rPr>
              <a:t>@Override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BoardDto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read(String </a:t>
            </a:r>
            <a:r>
              <a:rPr lang="en-US" altLang="ko-KR" sz="11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emp_no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throws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Exception {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boardDao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.select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emp_no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3502316901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575267" y="2767281"/>
            <a:ext cx="7041478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bg1"/>
                </a:solidFill>
              </a:rPr>
              <a:t>게시물 상세보기</a:t>
            </a:r>
            <a:endParaRPr lang="en-US" altLang="ko-KR" sz="40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8. EmpController.java </a:t>
            </a:r>
            <a:r>
              <a:rPr lang="ko-KR" altLang="en-US" sz="4000" b="1" dirty="0">
                <a:solidFill>
                  <a:schemeClr val="bg1"/>
                </a:solidFill>
              </a:rPr>
              <a:t>수정</a:t>
            </a:r>
            <a:endParaRPr lang="en-US" altLang="ko-KR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4895344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194761" y="178460"/>
            <a:ext cx="3196837" cy="646331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게시물 상세보기</a:t>
            </a:r>
            <a:endParaRPr lang="en-US" altLang="ko-KR" b="1" dirty="0">
              <a:solidFill>
                <a:schemeClr val="bg1"/>
              </a:solidFill>
            </a:endParaRPr>
          </a:p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8. EmpController.java </a:t>
            </a:r>
            <a:r>
              <a:rPr lang="ko-KR" altLang="en-US" b="1" dirty="0">
                <a:solidFill>
                  <a:schemeClr val="bg1"/>
                </a:solidFill>
              </a:rPr>
              <a:t>수정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BE26AA5-46D2-B3AD-0784-96DFD461AD47}"/>
              </a:ext>
            </a:extLst>
          </p:cNvPr>
          <p:cNvSpPr txBox="1"/>
          <p:nvPr/>
        </p:nvSpPr>
        <p:spPr>
          <a:xfrm>
            <a:off x="257298" y="1072738"/>
            <a:ext cx="110332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 err="1"/>
              <a:t>empBoard.jsp</a:t>
            </a:r>
            <a:r>
              <a:rPr lang="ko-KR" altLang="en-US" dirty="0"/>
              <a:t>에서 이름을 누르면</a:t>
            </a:r>
            <a:r>
              <a:rPr lang="en-US" altLang="ko-KR" dirty="0"/>
              <a:t>, board/read</a:t>
            </a:r>
            <a:r>
              <a:rPr lang="ko-KR" altLang="en-US" dirty="0"/>
              <a:t>로 이동하고</a:t>
            </a:r>
            <a:r>
              <a:rPr lang="en-US" altLang="ko-KR" dirty="0"/>
              <a:t>, </a:t>
            </a:r>
            <a:r>
              <a:rPr lang="ko-KR" altLang="en-US" dirty="0" err="1"/>
              <a:t>쿼리스트링을</a:t>
            </a:r>
            <a:r>
              <a:rPr lang="ko-KR" altLang="en-US" dirty="0"/>
              <a:t> </a:t>
            </a:r>
            <a:r>
              <a:rPr lang="en-US" altLang="ko-KR" dirty="0" err="1"/>
              <a:t>emp_no</a:t>
            </a:r>
            <a:r>
              <a:rPr lang="ko-KR" altLang="en-US" dirty="0"/>
              <a:t>를 받는 것을 확인했다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EmpController.java</a:t>
            </a:r>
            <a:r>
              <a:rPr lang="ko-KR" altLang="en-US" dirty="0"/>
              <a:t>로 이동한다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19DC8B4E-BFD2-D761-9D92-C052F62C2EA6}"/>
              </a:ext>
            </a:extLst>
          </p:cNvPr>
          <p:cNvGrpSpPr/>
          <p:nvPr/>
        </p:nvGrpSpPr>
        <p:grpSpPr>
          <a:xfrm>
            <a:off x="304800" y="2258014"/>
            <a:ext cx="7584374" cy="1107996"/>
            <a:chOff x="304800" y="2258014"/>
            <a:chExt cx="7584374" cy="110799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0DE8763-0645-0061-FF9E-DE79D2F759FA}"/>
                </a:ext>
              </a:extLst>
            </p:cNvPr>
            <p:cNvSpPr txBox="1"/>
            <p:nvPr/>
          </p:nvSpPr>
          <p:spPr>
            <a:xfrm>
              <a:off x="304800" y="2258014"/>
              <a:ext cx="7584374" cy="110799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l"/>
              <a:r>
                <a:rPr lang="en-US" altLang="ko-KR" sz="11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ko-KR" sz="11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tr</a:t>
              </a:r>
              <a:r>
                <a:rPr lang="en-US" altLang="ko-KR" sz="11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/>
              <a:r>
                <a:rPr lang="en-US" altLang="ko-KR" sz="11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ko-KR" sz="11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td</a:t>
              </a:r>
              <a:r>
                <a:rPr lang="en-US" altLang="ko-KR" sz="11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${</a:t>
              </a:r>
              <a:r>
                <a:rPr lang="en-US" altLang="ko-KR" sz="110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board.emp_no</a:t>
              </a:r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}</a:t>
              </a:r>
              <a:r>
                <a:rPr lang="en-US" altLang="ko-KR" sz="11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&lt;/</a:t>
              </a:r>
              <a:r>
                <a:rPr lang="en-US" altLang="ko-KR" sz="11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td</a:t>
              </a:r>
              <a:r>
                <a:rPr lang="en-US" altLang="ko-KR" sz="11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/>
              <a:r>
                <a:rPr lang="en-US" altLang="ko-KR" sz="11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ko-KR" sz="11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td</a:t>
              </a:r>
              <a:r>
                <a:rPr lang="en-US" altLang="ko-KR" sz="11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&gt;&lt;</a:t>
              </a:r>
              <a:r>
                <a:rPr lang="en-US" altLang="ko-KR" sz="11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a </a:t>
              </a:r>
              <a:r>
                <a:rPr lang="en-US" altLang="ko-KR" sz="1100" dirty="0" err="1">
                  <a:solidFill>
                    <a:srgbClr val="7F007F"/>
                  </a:solidFill>
                  <a:latin typeface="Consolas" panose="020B0609020204030204" pitchFamily="49" charset="0"/>
                </a:rPr>
                <a:t>href</a:t>
              </a:r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ko-KR" sz="11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1100" i="1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ko-KR" sz="1100" i="1" dirty="0" err="1">
                  <a:solidFill>
                    <a:srgbClr val="3F7F7F"/>
                  </a:solidFill>
                  <a:latin typeface="Consolas" panose="020B0609020204030204" pitchFamily="49" charset="0"/>
                </a:rPr>
                <a:t>c:url</a:t>
              </a:r>
              <a:r>
                <a:rPr lang="en-US" altLang="ko-KR" sz="1100" i="1" dirty="0">
                  <a:solidFill>
                    <a:srgbClr val="3F7F7F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1100" i="1" dirty="0">
                  <a:solidFill>
                    <a:srgbClr val="7F007F"/>
                  </a:solidFill>
                  <a:latin typeface="Consolas" panose="020B0609020204030204" pitchFamily="49" charset="0"/>
                </a:rPr>
                <a:t>value</a:t>
              </a:r>
              <a:r>
                <a:rPr lang="en-US" altLang="ko-KR" sz="1100" i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='</a:t>
              </a:r>
              <a:r>
                <a:rPr lang="en-US" altLang="ko-KR" sz="11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board/</a:t>
              </a:r>
              <a:r>
                <a:rPr lang="en-US" altLang="ko-KR" sz="1100" i="1" dirty="0" err="1">
                  <a:solidFill>
                    <a:srgbClr val="2A00FF"/>
                  </a:solidFill>
                  <a:latin typeface="Consolas" panose="020B0609020204030204" pitchFamily="49" charset="0"/>
                </a:rPr>
                <a:t>read?emp_no</a:t>
              </a:r>
              <a:r>
                <a:rPr lang="en-US" altLang="ko-KR" sz="11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ko-KR" sz="1100" i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${</a:t>
              </a:r>
              <a:r>
                <a:rPr lang="en-US" altLang="ko-KR" sz="1100" i="1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board.emp_no</a:t>
              </a:r>
              <a:r>
                <a:rPr lang="en-US" altLang="ko-KR" sz="1100" i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}'</a:t>
              </a:r>
              <a:r>
                <a:rPr lang="en-US" altLang="ko-KR" sz="1100" i="1" dirty="0">
                  <a:solidFill>
                    <a:srgbClr val="008080"/>
                  </a:solidFill>
                  <a:latin typeface="Consolas" panose="020B0609020204030204" pitchFamily="49" charset="0"/>
                </a:rPr>
                <a:t>/&gt;</a:t>
              </a:r>
              <a:r>
                <a:rPr lang="en-US" altLang="ko-KR" sz="11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1100" i="1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  <a:r>
                <a:rPr lang="en-US" altLang="ko-KR" sz="1100" i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${</a:t>
              </a:r>
              <a:r>
                <a:rPr lang="en-US" altLang="ko-KR" sz="1100" i="1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board.ename_kr</a:t>
              </a:r>
              <a:r>
                <a:rPr lang="en-US" altLang="ko-KR" sz="1100" i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}</a:t>
              </a:r>
              <a:r>
                <a:rPr lang="en-US" altLang="ko-KR" sz="1100" i="1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&lt;/</a:t>
              </a:r>
              <a:r>
                <a:rPr lang="en-US" altLang="ko-KR" sz="1100" i="1" dirty="0">
                  <a:solidFill>
                    <a:srgbClr val="3F7F7F"/>
                  </a:solidFill>
                  <a:latin typeface="Consolas" panose="020B0609020204030204" pitchFamily="49" charset="0"/>
                </a:rPr>
                <a:t>a</a:t>
              </a:r>
              <a:r>
                <a:rPr lang="en-US" altLang="ko-KR" sz="1100" i="1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&gt;&lt;/</a:t>
              </a:r>
              <a:r>
                <a:rPr lang="en-US" altLang="ko-KR" sz="1100" i="1" dirty="0">
                  <a:solidFill>
                    <a:srgbClr val="3F7F7F"/>
                  </a:solidFill>
                  <a:latin typeface="Consolas" panose="020B0609020204030204" pitchFamily="49" charset="0"/>
                </a:rPr>
                <a:t>td</a:t>
              </a:r>
              <a:r>
                <a:rPr lang="en-US" altLang="ko-KR" sz="1100" i="1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/>
              <a:r>
                <a:rPr lang="en-US" altLang="ko-KR" sz="11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ko-KR" sz="11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td</a:t>
              </a:r>
              <a:r>
                <a:rPr lang="en-US" altLang="ko-KR" sz="11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${</a:t>
              </a:r>
              <a:r>
                <a:rPr lang="en-US" altLang="ko-KR" sz="110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board.emp_rrno</a:t>
              </a:r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} </a:t>
              </a:r>
              <a:r>
                <a:rPr lang="en-US" altLang="ko-KR" sz="11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&lt;/</a:t>
              </a:r>
              <a:r>
                <a:rPr lang="en-US" altLang="ko-KR" sz="11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td</a:t>
              </a:r>
              <a:r>
                <a:rPr lang="en-US" altLang="ko-KR" sz="11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/>
              <a:r>
                <a:rPr lang="en-US" altLang="ko-KR" sz="11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ko-KR" sz="11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td</a:t>
              </a:r>
              <a:r>
                <a:rPr lang="en-US" altLang="ko-KR" sz="11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${</a:t>
              </a:r>
              <a:r>
                <a:rPr lang="en-US" altLang="ko-KR" sz="110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board.join_date</a:t>
              </a:r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}</a:t>
              </a:r>
              <a:r>
                <a:rPr lang="en-US" altLang="ko-KR" sz="11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&lt;/</a:t>
              </a:r>
              <a:r>
                <a:rPr lang="en-US" altLang="ko-KR" sz="11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td</a:t>
              </a:r>
              <a:r>
                <a:rPr lang="en-US" altLang="ko-KR" sz="11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/>
              <a:r>
                <a:rPr lang="en-US" altLang="ko-KR" sz="11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&lt;/</a:t>
              </a:r>
              <a:r>
                <a:rPr lang="en-US" altLang="ko-KR" sz="11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tr</a:t>
              </a:r>
              <a:r>
                <a:rPr lang="en-US" altLang="ko-KR" sz="11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  <a:endParaRPr lang="ko-KR" altLang="en-US" sz="1100" dirty="0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19D29CBD-1519-93DF-5C11-1EA508804BC6}"/>
                </a:ext>
              </a:extLst>
            </p:cNvPr>
            <p:cNvSpPr/>
            <p:nvPr/>
          </p:nvSpPr>
          <p:spPr>
            <a:xfrm>
              <a:off x="1856950" y="2612572"/>
              <a:ext cx="3538406" cy="24129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795881580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194761" y="178460"/>
            <a:ext cx="3196837" cy="646331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게시물 상세보기</a:t>
            </a:r>
            <a:endParaRPr lang="en-US" altLang="ko-KR" b="1" dirty="0">
              <a:solidFill>
                <a:schemeClr val="bg1"/>
              </a:solidFill>
            </a:endParaRPr>
          </a:p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8. EmpController.java </a:t>
            </a:r>
            <a:r>
              <a:rPr lang="ko-KR" altLang="en-US" b="1" dirty="0">
                <a:solidFill>
                  <a:schemeClr val="bg1"/>
                </a:solidFill>
              </a:rPr>
              <a:t>수정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382C21-60CC-499A-9F93-7F22D9B5A337}"/>
              </a:ext>
            </a:extLst>
          </p:cNvPr>
          <p:cNvSpPr txBox="1"/>
          <p:nvPr/>
        </p:nvSpPr>
        <p:spPr>
          <a:xfrm>
            <a:off x="558140" y="1246909"/>
            <a:ext cx="2973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코드를 차근차근 작성하겠다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36D96BC6-87F2-9BAE-945A-83E60564E5F3}"/>
              </a:ext>
            </a:extLst>
          </p:cNvPr>
          <p:cNvGrpSpPr/>
          <p:nvPr/>
        </p:nvGrpSpPr>
        <p:grpSpPr>
          <a:xfrm>
            <a:off x="327764" y="1505765"/>
            <a:ext cx="11382092" cy="1785104"/>
            <a:chOff x="327764" y="1505765"/>
            <a:chExt cx="11382092" cy="1785104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0CB5BE0-25AD-0739-9168-E1A842810688}"/>
                </a:ext>
              </a:extLst>
            </p:cNvPr>
            <p:cNvSpPr txBox="1"/>
            <p:nvPr/>
          </p:nvSpPr>
          <p:spPr>
            <a:xfrm>
              <a:off x="327764" y="1921263"/>
              <a:ext cx="4948838" cy="120032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l"/>
              <a:r>
                <a:rPr lang="en-US" altLang="ko-KR" sz="12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//URL</a:t>
              </a:r>
              <a:r>
                <a:rPr lang="ko-KR" altLang="en-US" sz="12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에 </a:t>
              </a:r>
              <a:r>
                <a:rPr lang="en-US" altLang="ko-KR" sz="12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board/read</a:t>
              </a:r>
              <a:r>
                <a:rPr lang="ko-KR" altLang="en-US" sz="12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가 입력되면 아래 메서드 실행</a:t>
              </a:r>
            </a:p>
            <a:p>
              <a:pPr algn="l"/>
              <a:r>
                <a:rPr lang="en-US" altLang="ko-KR" sz="1200" dirty="0">
                  <a:solidFill>
                    <a:srgbClr val="646464"/>
                  </a:solidFill>
                  <a:latin typeface="Consolas" panose="020B0609020204030204" pitchFamily="49" charset="0"/>
                </a:rPr>
                <a:t>@GetMapping</a:t>
              </a:r>
              <a:r>
                <a:rPr lang="en-US" altLang="ko-KR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(</a:t>
              </a:r>
              <a:r>
                <a:rPr lang="en-US" altLang="ko-KR" sz="1200" dirty="0">
                  <a:solidFill>
                    <a:srgbClr val="2A00FF"/>
                  </a:solidFill>
                  <a:latin typeface="Consolas" panose="020B0609020204030204" pitchFamily="49" charset="0"/>
                </a:rPr>
                <a:t>"board/read"</a:t>
              </a:r>
              <a:r>
                <a:rPr lang="en-US" altLang="ko-KR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)</a:t>
              </a:r>
            </a:p>
            <a:p>
              <a:pPr algn="l"/>
              <a:r>
                <a:rPr lang="en-US" altLang="ko-KR" sz="12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//</a:t>
              </a:r>
              <a:r>
                <a:rPr lang="ko-KR" altLang="en-US" sz="12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사용자에게 </a:t>
              </a:r>
              <a:r>
                <a:rPr lang="en-US" altLang="ko-KR" sz="1200" dirty="0" err="1">
                  <a:solidFill>
                    <a:srgbClr val="3F7F5F"/>
                  </a:solidFill>
                  <a:latin typeface="Consolas" panose="020B0609020204030204" pitchFamily="49" charset="0"/>
                </a:rPr>
                <a:t>emp_no</a:t>
              </a:r>
              <a:r>
                <a:rPr lang="ko-KR" altLang="en-US" sz="12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를 받고</a:t>
              </a:r>
              <a:r>
                <a:rPr lang="en-US" altLang="ko-KR" sz="12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, </a:t>
              </a:r>
              <a:r>
                <a:rPr lang="ko-KR" altLang="en-US" sz="12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이를 보여주기 위한 </a:t>
              </a:r>
              <a:r>
                <a:rPr lang="en-US" altLang="ko-KR" sz="12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Model</a:t>
              </a:r>
              <a:r>
                <a:rPr lang="ko-KR" altLang="en-US" sz="12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객체 생성</a:t>
              </a:r>
            </a:p>
            <a:p>
              <a:pPr algn="l"/>
              <a:r>
                <a:rPr lang="en-US" altLang="ko-KR" sz="12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public</a:t>
              </a:r>
              <a:r>
                <a:rPr lang="en-US" altLang="ko-KR" sz="12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String read(String </a:t>
              </a:r>
              <a:r>
                <a:rPr lang="en-US" altLang="ko-KR" sz="1200" b="1" dirty="0" err="1">
                  <a:solidFill>
                    <a:srgbClr val="6A3E3E"/>
                  </a:solidFill>
                  <a:latin typeface="Consolas" panose="020B0609020204030204" pitchFamily="49" charset="0"/>
                </a:rPr>
                <a:t>emp_no</a:t>
              </a:r>
              <a:r>
                <a:rPr lang="en-US" altLang="ko-KR" sz="12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, Model </a:t>
              </a:r>
              <a:r>
                <a:rPr lang="en-US" altLang="ko-KR" sz="1200" b="1" dirty="0">
                  <a:solidFill>
                    <a:srgbClr val="6A3E3E"/>
                  </a:solidFill>
                  <a:latin typeface="Consolas" panose="020B0609020204030204" pitchFamily="49" charset="0"/>
                </a:rPr>
                <a:t>m</a:t>
              </a:r>
              <a:r>
                <a:rPr lang="en-US" altLang="ko-KR" sz="12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) {</a:t>
              </a:r>
            </a:p>
            <a:p>
              <a:pPr algn="l"/>
              <a:r>
                <a:rPr lang="en-US" altLang="ko-KR" sz="12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return</a:t>
              </a:r>
              <a:r>
                <a:rPr lang="en-US" altLang="ko-KR" sz="12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1200" b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"emp/board"</a:t>
              </a:r>
              <a:r>
                <a:rPr lang="en-US" altLang="ko-KR" sz="12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;</a:t>
              </a:r>
            </a:p>
            <a:p>
              <a:pPr algn="l"/>
              <a:r>
                <a:rPr lang="en-US" altLang="ko-KR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}</a:t>
              </a:r>
              <a:endParaRPr lang="ko-KR" altLang="en-US" sz="1200" dirty="0"/>
            </a:p>
          </p:txBody>
        </p:sp>
        <p:sp>
          <p:nvSpPr>
            <p:cNvPr id="10" name="화살표: 오른쪽 9">
              <a:extLst>
                <a:ext uri="{FF2B5EF4-FFF2-40B4-BE49-F238E27FC236}">
                  <a16:creationId xmlns:a16="http://schemas.microsoft.com/office/drawing/2014/main" id="{26085B20-4A5B-FF5B-5B2F-2BEB823B521C}"/>
                </a:ext>
              </a:extLst>
            </p:cNvPr>
            <p:cNvSpPr/>
            <p:nvPr/>
          </p:nvSpPr>
          <p:spPr>
            <a:xfrm>
              <a:off x="5351812" y="2394857"/>
              <a:ext cx="435429" cy="288966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C33C54D-21EE-E195-1C55-6251ABEA0380}"/>
                </a:ext>
              </a:extLst>
            </p:cNvPr>
            <p:cNvSpPr txBox="1"/>
            <p:nvPr/>
          </p:nvSpPr>
          <p:spPr>
            <a:xfrm>
              <a:off x="5973287" y="1505765"/>
              <a:ext cx="5736569" cy="178510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l"/>
              <a:r>
                <a:rPr lang="en-US" altLang="ko-KR" sz="11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//URL</a:t>
              </a:r>
              <a:r>
                <a:rPr lang="ko-KR" altLang="en-US" sz="11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에 </a:t>
              </a:r>
              <a:r>
                <a:rPr lang="en-US" altLang="ko-KR" sz="11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board/read</a:t>
              </a:r>
              <a:r>
                <a:rPr lang="ko-KR" altLang="en-US" sz="11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가 입력되면 아래 메서드 실행</a:t>
              </a:r>
            </a:p>
            <a:p>
              <a:pPr algn="l"/>
              <a:r>
                <a:rPr lang="en-US" altLang="ko-KR" sz="1100" dirty="0">
                  <a:solidFill>
                    <a:srgbClr val="646464"/>
                  </a:solidFill>
                  <a:latin typeface="Consolas" panose="020B0609020204030204" pitchFamily="49" charset="0"/>
                </a:rPr>
                <a:t>@GetMapping</a:t>
              </a:r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(</a:t>
              </a:r>
              <a:r>
                <a:rPr lang="en-US" altLang="ko-KR" sz="1100" dirty="0">
                  <a:solidFill>
                    <a:srgbClr val="2A00FF"/>
                  </a:solidFill>
                  <a:latin typeface="Consolas" panose="020B0609020204030204" pitchFamily="49" charset="0"/>
                </a:rPr>
                <a:t>"board/read"</a:t>
              </a:r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)</a:t>
              </a:r>
            </a:p>
            <a:p>
              <a:pPr algn="l"/>
              <a:r>
                <a:rPr lang="en-US" altLang="ko-KR" sz="11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//</a:t>
              </a:r>
              <a:r>
                <a:rPr lang="ko-KR" altLang="en-US" sz="11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사용자에게 </a:t>
              </a:r>
              <a:r>
                <a:rPr lang="en-US" altLang="ko-KR" sz="1100" dirty="0" err="1">
                  <a:solidFill>
                    <a:srgbClr val="3F7F5F"/>
                  </a:solidFill>
                  <a:latin typeface="Consolas" panose="020B0609020204030204" pitchFamily="49" charset="0"/>
                </a:rPr>
                <a:t>emp_no</a:t>
              </a:r>
              <a:r>
                <a:rPr lang="ko-KR" altLang="en-US" sz="11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를 받고</a:t>
              </a:r>
              <a:r>
                <a:rPr lang="en-US" altLang="ko-KR" sz="11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, </a:t>
              </a:r>
              <a:r>
                <a:rPr lang="ko-KR" altLang="en-US" sz="11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이를 보여주기 위한 </a:t>
              </a:r>
              <a:r>
                <a:rPr lang="en-US" altLang="ko-KR" sz="11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Model</a:t>
              </a:r>
              <a:r>
                <a:rPr lang="ko-KR" altLang="en-US" sz="11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객체 생성</a:t>
              </a:r>
            </a:p>
            <a:p>
              <a:pPr algn="l"/>
              <a:r>
                <a:rPr lang="en-US" altLang="ko-KR" sz="11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public</a:t>
              </a:r>
              <a:r>
                <a:rPr lang="en-US" altLang="ko-KR" sz="11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String read(String </a:t>
              </a:r>
              <a:r>
                <a:rPr lang="en-US" altLang="ko-KR" sz="1100" b="1" dirty="0" err="1">
                  <a:solidFill>
                    <a:srgbClr val="6A3E3E"/>
                  </a:solidFill>
                  <a:latin typeface="Consolas" panose="020B0609020204030204" pitchFamily="49" charset="0"/>
                </a:rPr>
                <a:t>emp_no</a:t>
              </a:r>
              <a:r>
                <a:rPr lang="en-US" altLang="ko-KR" sz="11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, Model </a:t>
              </a:r>
              <a:r>
                <a:rPr lang="en-US" altLang="ko-KR" sz="1100" b="1" dirty="0">
                  <a:solidFill>
                    <a:srgbClr val="6A3E3E"/>
                  </a:solidFill>
                  <a:latin typeface="Consolas" panose="020B0609020204030204" pitchFamily="49" charset="0"/>
                </a:rPr>
                <a:t>m</a:t>
              </a:r>
              <a:r>
                <a:rPr lang="en-US" altLang="ko-KR" sz="11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) {</a:t>
              </a:r>
            </a:p>
            <a:p>
              <a:pPr algn="l"/>
              <a:r>
                <a:rPr lang="en-US" altLang="ko-KR" sz="11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//try-catch</a:t>
              </a:r>
              <a:r>
                <a:rPr lang="ko-KR" altLang="en-US" sz="11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를 </a:t>
              </a:r>
              <a:r>
                <a:rPr lang="ko-KR" altLang="en-US" sz="1100" dirty="0" err="1">
                  <a:solidFill>
                    <a:srgbClr val="3F7F5F"/>
                  </a:solidFill>
                  <a:latin typeface="Consolas" panose="020B0609020204030204" pitchFamily="49" charset="0"/>
                </a:rPr>
                <a:t>안해줘서</a:t>
              </a:r>
              <a:r>
                <a:rPr lang="ko-KR" altLang="en-US" sz="11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 에러 발생</a:t>
              </a:r>
              <a:endPara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endParaRPr>
            </a:p>
            <a:p>
              <a:pPr algn="l"/>
              <a:r>
                <a:rPr lang="en-US" altLang="ko-KR" sz="11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//</a:t>
              </a:r>
              <a:r>
                <a:rPr lang="en-US" altLang="ko-KR" sz="1100" dirty="0" err="1">
                  <a:solidFill>
                    <a:srgbClr val="3F7F5F"/>
                  </a:solidFill>
                  <a:latin typeface="Consolas" panose="020B0609020204030204" pitchFamily="49" charset="0"/>
                </a:rPr>
                <a:t>boardService.read</a:t>
              </a:r>
              <a:r>
                <a:rPr lang="ko-KR" altLang="en-US" sz="11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의 결과를 </a:t>
              </a:r>
              <a:r>
                <a:rPr lang="en-US" altLang="ko-KR" sz="11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view</a:t>
              </a:r>
              <a:r>
                <a:rPr lang="ko-KR" altLang="en-US" sz="11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에 보여주기 위해 </a:t>
              </a:r>
              <a:r>
                <a:rPr lang="en-US" altLang="ko-KR" sz="1100" dirty="0" err="1">
                  <a:solidFill>
                    <a:srgbClr val="3F7F5F"/>
                  </a:solidFill>
                  <a:latin typeface="Consolas" panose="020B0609020204030204" pitchFamily="49" charset="0"/>
                </a:rPr>
                <a:t>BoardDto</a:t>
              </a:r>
              <a:r>
                <a:rPr lang="en-US" altLang="ko-KR" sz="11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1100" dirty="0" err="1">
                  <a:solidFill>
                    <a:srgbClr val="3F7F5F"/>
                  </a:solidFill>
                  <a:latin typeface="Consolas" panose="020B0609020204030204" pitchFamily="49" charset="0"/>
                </a:rPr>
                <a:t>boardDto</a:t>
              </a:r>
              <a:r>
                <a:rPr lang="en-US" altLang="ko-KR" sz="11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 </a:t>
              </a:r>
              <a:r>
                <a:rPr lang="ko-KR" altLang="en-US" sz="11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선언</a:t>
              </a:r>
              <a:endPara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endParaRPr>
            </a:p>
            <a:p>
              <a:pPr algn="l"/>
              <a:r>
                <a:rPr lang="en-US" altLang="ko-KR" sz="11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//</a:t>
              </a:r>
              <a:r>
                <a:rPr lang="ko-KR" altLang="en-US" sz="11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추후</a:t>
              </a:r>
              <a:r>
                <a:rPr lang="en-US" altLang="ko-KR" sz="11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, </a:t>
              </a:r>
              <a:r>
                <a:rPr lang="en-US" altLang="ko-KR" sz="1100" dirty="0" err="1">
                  <a:solidFill>
                    <a:srgbClr val="3F7F5F"/>
                  </a:solidFill>
                  <a:latin typeface="Consolas" panose="020B0609020204030204" pitchFamily="49" charset="0"/>
                </a:rPr>
                <a:t>m.addAttribute</a:t>
              </a:r>
              <a:r>
                <a:rPr lang="en-US" altLang="ko-KR" sz="11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(“</a:t>
              </a:r>
              <a:r>
                <a:rPr lang="en-US" altLang="ko-KR" sz="1100" dirty="0" err="1">
                  <a:solidFill>
                    <a:srgbClr val="3F7F5F"/>
                  </a:solidFill>
                  <a:latin typeface="Consolas" panose="020B0609020204030204" pitchFamily="49" charset="0"/>
                </a:rPr>
                <a:t>boardDto</a:t>
              </a:r>
              <a:r>
                <a:rPr lang="en-US" altLang="ko-KR" sz="11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”, </a:t>
              </a:r>
              <a:r>
                <a:rPr lang="en-US" altLang="ko-KR" sz="1100" dirty="0" err="1">
                  <a:solidFill>
                    <a:srgbClr val="3F7F5F"/>
                  </a:solidFill>
                  <a:latin typeface="Consolas" panose="020B0609020204030204" pitchFamily="49" charset="0"/>
                </a:rPr>
                <a:t>boardDto</a:t>
              </a:r>
              <a:r>
                <a:rPr lang="en-US" altLang="ko-KR" sz="11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) </a:t>
              </a:r>
              <a:r>
                <a:rPr lang="ko-KR" altLang="en-US" sz="11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진행 예정</a:t>
              </a:r>
            </a:p>
            <a:p>
              <a:pPr algn="l"/>
              <a:r>
                <a:rPr lang="en-US" altLang="ko-KR" sz="1100" dirty="0" err="1">
                  <a:solidFill>
                    <a:srgbClr val="0000C0"/>
                  </a:solidFill>
                  <a:latin typeface="Consolas" panose="020B0609020204030204" pitchFamily="49" charset="0"/>
                </a:rPr>
                <a:t>BoardDto</a:t>
              </a:r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1100" dirty="0" err="1">
                  <a:solidFill>
                    <a:srgbClr val="0000C0"/>
                  </a:solidFill>
                  <a:latin typeface="Consolas" panose="020B0609020204030204" pitchFamily="49" charset="0"/>
                </a:rPr>
                <a:t>boardDto</a:t>
              </a:r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= </a:t>
              </a:r>
              <a:r>
                <a:rPr lang="en-US" altLang="ko-KR" sz="1100" dirty="0" err="1">
                  <a:solidFill>
                    <a:srgbClr val="0000C0"/>
                  </a:solidFill>
                  <a:latin typeface="Consolas" panose="020B0609020204030204" pitchFamily="49" charset="0"/>
                </a:rPr>
                <a:t>boardService</a:t>
              </a:r>
              <a:r>
                <a:rPr lang="en-US" altLang="ko-KR" sz="110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.read</a:t>
              </a:r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(</a:t>
              </a:r>
              <a:r>
                <a:rPr lang="en-US" altLang="ko-KR" sz="1100" dirty="0" err="1">
                  <a:solidFill>
                    <a:srgbClr val="6A3E3E"/>
                  </a:solidFill>
                  <a:latin typeface="Consolas" panose="020B0609020204030204" pitchFamily="49" charset="0"/>
                </a:rPr>
                <a:t>emp_no</a:t>
              </a:r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);</a:t>
              </a:r>
              <a:endParaRPr lang="en-US" altLang="ko-KR" sz="800" u="sng" dirty="0">
                <a:solidFill>
                  <a:srgbClr val="000000"/>
                </a:solidFill>
                <a:latin typeface="Consolas" panose="020B0609020204030204" pitchFamily="49" charset="0"/>
              </a:endParaRPr>
            </a:p>
            <a:p>
              <a:pPr algn="l"/>
              <a:r>
                <a:rPr lang="en-US" altLang="ko-KR" sz="11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return</a:t>
              </a:r>
              <a:r>
                <a:rPr lang="en-US" altLang="ko-KR" sz="11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1100" b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"emp/board"</a:t>
              </a:r>
              <a:r>
                <a:rPr lang="en-US" altLang="ko-KR" sz="11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;</a:t>
              </a:r>
            </a:p>
            <a:p>
              <a:pPr algn="l"/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}</a:t>
              </a: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15008BCB-7899-2992-F344-6838F98E3ACD}"/>
                </a:ext>
              </a:extLst>
            </p:cNvPr>
            <p:cNvSpPr/>
            <p:nvPr/>
          </p:nvSpPr>
          <p:spPr>
            <a:xfrm>
              <a:off x="5973287" y="2719258"/>
              <a:ext cx="3641767" cy="20979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77B2F829-162C-5B19-14A8-BEA69001F322}"/>
              </a:ext>
            </a:extLst>
          </p:cNvPr>
          <p:cNvSpPr txBox="1"/>
          <p:nvPr/>
        </p:nvSpPr>
        <p:spPr>
          <a:xfrm>
            <a:off x="6032665" y="3825328"/>
            <a:ext cx="4690753" cy="22929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//URL</a:t>
            </a:r>
            <a:r>
              <a:rPr lang="ko-KR" altLang="en-US" sz="1100" dirty="0">
                <a:solidFill>
                  <a:srgbClr val="3F7F5F"/>
                </a:solidFill>
                <a:latin typeface="Consolas" panose="020B0609020204030204" pitchFamily="49" charset="0"/>
              </a:rPr>
              <a:t>에 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board/read</a:t>
            </a:r>
            <a:r>
              <a:rPr lang="ko-KR" altLang="en-US" sz="1100" dirty="0">
                <a:solidFill>
                  <a:srgbClr val="3F7F5F"/>
                </a:solidFill>
                <a:latin typeface="Consolas" panose="020B0609020204030204" pitchFamily="49" charset="0"/>
              </a:rPr>
              <a:t>가 입력되면 아래 메서드 실행</a:t>
            </a:r>
          </a:p>
          <a:p>
            <a:pPr algn="l"/>
            <a:r>
              <a:rPr lang="en-US" altLang="ko-KR" sz="1100" dirty="0">
                <a:solidFill>
                  <a:srgbClr val="646464"/>
                </a:solidFill>
                <a:latin typeface="Consolas" panose="020B0609020204030204" pitchFamily="49" charset="0"/>
              </a:rPr>
              <a:t>@GetMapping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dirty="0">
                <a:solidFill>
                  <a:srgbClr val="2A00FF"/>
                </a:solidFill>
                <a:latin typeface="Consolas" panose="020B0609020204030204" pitchFamily="49" charset="0"/>
              </a:rPr>
              <a:t>"board/read"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1100" dirty="0">
                <a:solidFill>
                  <a:srgbClr val="3F7F5F"/>
                </a:solidFill>
                <a:latin typeface="Consolas" panose="020B0609020204030204" pitchFamily="49" charset="0"/>
              </a:rPr>
              <a:t>사용자에게 </a:t>
            </a:r>
            <a:r>
              <a:rPr lang="en-US" altLang="ko-KR" sz="1100" dirty="0" err="1">
                <a:solidFill>
                  <a:srgbClr val="3F7F5F"/>
                </a:solidFill>
                <a:latin typeface="Consolas" panose="020B0609020204030204" pitchFamily="49" charset="0"/>
              </a:rPr>
              <a:t>emp_no</a:t>
            </a:r>
            <a:r>
              <a:rPr lang="ko-KR" altLang="en-US" sz="1100" dirty="0">
                <a:solidFill>
                  <a:srgbClr val="3F7F5F"/>
                </a:solidFill>
                <a:latin typeface="Consolas" panose="020B0609020204030204" pitchFamily="49" charset="0"/>
              </a:rPr>
              <a:t>를 받고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, </a:t>
            </a:r>
            <a:r>
              <a:rPr lang="ko-KR" altLang="en-US" sz="1100" dirty="0">
                <a:solidFill>
                  <a:srgbClr val="3F7F5F"/>
                </a:solidFill>
                <a:latin typeface="Consolas" panose="020B0609020204030204" pitchFamily="49" charset="0"/>
              </a:rPr>
              <a:t>이를 보여주기 위한 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Model</a:t>
            </a:r>
            <a:r>
              <a:rPr lang="ko-KR" altLang="en-US" sz="1100" dirty="0">
                <a:solidFill>
                  <a:srgbClr val="3F7F5F"/>
                </a:solidFill>
                <a:latin typeface="Consolas" panose="020B0609020204030204" pitchFamily="49" charset="0"/>
              </a:rPr>
              <a:t>객체 생성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String read(String </a:t>
            </a:r>
            <a:r>
              <a:rPr lang="en-US" altLang="ko-KR" sz="11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emp_no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, Model </a:t>
            </a:r>
            <a:r>
              <a:rPr lang="en-US" altLang="ko-KR" sz="1100" b="1" dirty="0">
                <a:solidFill>
                  <a:srgbClr val="6A3E3E"/>
                </a:solidFill>
                <a:latin typeface="Consolas" panose="020B0609020204030204" pitchFamily="49" charset="0"/>
              </a:rPr>
              <a:t>m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//try-catch</a:t>
            </a:r>
            <a:r>
              <a:rPr lang="ko-KR" altLang="en-US" sz="1100" dirty="0">
                <a:solidFill>
                  <a:srgbClr val="3F7F5F"/>
                </a:solidFill>
                <a:latin typeface="Consolas" panose="020B0609020204030204" pitchFamily="49" charset="0"/>
              </a:rPr>
              <a:t>를 </a:t>
            </a:r>
            <a:r>
              <a:rPr lang="ko-KR" altLang="en-US" sz="1100" dirty="0" err="1">
                <a:solidFill>
                  <a:srgbClr val="3F7F5F"/>
                </a:solidFill>
                <a:latin typeface="Consolas" panose="020B0609020204030204" pitchFamily="49" charset="0"/>
              </a:rPr>
              <a:t>안해줘서</a:t>
            </a:r>
            <a:r>
              <a:rPr lang="ko-KR" altLang="en-US" sz="1100" dirty="0">
                <a:solidFill>
                  <a:srgbClr val="3F7F5F"/>
                </a:solidFill>
                <a:latin typeface="Consolas" panose="020B0609020204030204" pitchFamily="49" charset="0"/>
              </a:rPr>
              <a:t> 에러 발생</a:t>
            </a: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1100" dirty="0">
                <a:solidFill>
                  <a:srgbClr val="3F7F5F"/>
                </a:solidFill>
                <a:latin typeface="Consolas" panose="020B0609020204030204" pitchFamily="49" charset="0"/>
              </a:rPr>
              <a:t>자동완성으로 </a:t>
            </a:r>
            <a:r>
              <a:rPr lang="ko-KR" altLang="en-US" sz="1100" dirty="0" err="1">
                <a:solidFill>
                  <a:srgbClr val="3F7F5F"/>
                </a:solidFill>
                <a:latin typeface="Consolas" panose="020B0609020204030204" pitchFamily="49" charset="0"/>
              </a:rPr>
              <a:t>만들어줌</a:t>
            </a:r>
            <a:endParaRPr lang="ko-KR" altLang="en-US" sz="1100" dirty="0">
              <a:solidFill>
                <a:srgbClr val="3F7F5F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try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algn="l"/>
            <a:r>
              <a:rPr lang="en-US" altLang="ko-KR" sz="1100" dirty="0" err="1">
                <a:solidFill>
                  <a:srgbClr val="0000C0"/>
                </a:solidFill>
                <a:latin typeface="Consolas" panose="020B0609020204030204" pitchFamily="49" charset="0"/>
              </a:rPr>
              <a:t>BoardDto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 err="1">
                <a:solidFill>
                  <a:srgbClr val="0000C0"/>
                </a:solidFill>
                <a:latin typeface="Consolas" panose="020B0609020204030204" pitchFamily="49" charset="0"/>
              </a:rPr>
              <a:t>boardDto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100" dirty="0" err="1">
                <a:solidFill>
                  <a:srgbClr val="0000C0"/>
                </a:solidFill>
                <a:latin typeface="Consolas" panose="020B0609020204030204" pitchFamily="49" charset="0"/>
              </a:rPr>
              <a:t>boardService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.read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dirty="0" err="1">
                <a:solidFill>
                  <a:srgbClr val="6A3E3E"/>
                </a:solidFill>
                <a:latin typeface="Consolas" panose="020B0609020204030204" pitchFamily="49" charset="0"/>
              </a:rPr>
              <a:t>emp_no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US" altLang="ko-KR" sz="800" u="sng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} </a:t>
            </a:r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catch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(Exception </a:t>
            </a:r>
            <a:r>
              <a:rPr lang="en-US" altLang="ko-KR" sz="1100" b="1" dirty="0">
                <a:solidFill>
                  <a:srgbClr val="6A3E3E"/>
                </a:solidFill>
                <a:latin typeface="Consolas" panose="020B0609020204030204" pitchFamily="49" charset="0"/>
              </a:rPr>
              <a:t>e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algn="l"/>
            <a:r>
              <a:rPr lang="en-US" altLang="ko-KR" sz="1100" dirty="0" err="1">
                <a:solidFill>
                  <a:srgbClr val="6A3E3E"/>
                </a:solidFill>
                <a:latin typeface="Consolas" panose="020B0609020204030204" pitchFamily="49" charset="0"/>
              </a:rPr>
              <a:t>e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.printStackTrace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dirty="0">
                <a:solidFill>
                  <a:srgbClr val="2A00FF"/>
                </a:solidFill>
                <a:latin typeface="Consolas" panose="020B0609020204030204" pitchFamily="49" charset="0"/>
              </a:rPr>
              <a:t>"emp/board"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7" name="화살표: 아래쪽 16">
            <a:extLst>
              <a:ext uri="{FF2B5EF4-FFF2-40B4-BE49-F238E27FC236}">
                <a16:creationId xmlns:a16="http://schemas.microsoft.com/office/drawing/2014/main" id="{7021FF35-A080-5F81-FBAA-1EA7EE8C47F7}"/>
              </a:ext>
            </a:extLst>
          </p:cNvPr>
          <p:cNvSpPr/>
          <p:nvPr/>
        </p:nvSpPr>
        <p:spPr>
          <a:xfrm>
            <a:off x="7974280" y="3394855"/>
            <a:ext cx="403761" cy="249382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화살표: 아래쪽 17">
            <a:extLst>
              <a:ext uri="{FF2B5EF4-FFF2-40B4-BE49-F238E27FC236}">
                <a16:creationId xmlns:a16="http://schemas.microsoft.com/office/drawing/2014/main" id="{50F4BA27-1A5E-FE90-D145-888975719609}"/>
              </a:ext>
            </a:extLst>
          </p:cNvPr>
          <p:cNvSpPr/>
          <p:nvPr/>
        </p:nvSpPr>
        <p:spPr>
          <a:xfrm rot="5400000">
            <a:off x="5434939" y="4678879"/>
            <a:ext cx="360218" cy="526472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3921F37-CE0A-83B5-77E9-F51ECDAB0A02}"/>
              </a:ext>
            </a:extLst>
          </p:cNvPr>
          <p:cNvSpPr/>
          <p:nvPr/>
        </p:nvSpPr>
        <p:spPr>
          <a:xfrm>
            <a:off x="6032665" y="4896103"/>
            <a:ext cx="3621974" cy="84759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15B6D4A6-7BE2-EF0C-2FC0-0B3EB0092DE9}"/>
              </a:ext>
            </a:extLst>
          </p:cNvPr>
          <p:cNvGrpSpPr/>
          <p:nvPr/>
        </p:nvGrpSpPr>
        <p:grpSpPr>
          <a:xfrm>
            <a:off x="558140" y="3736409"/>
            <a:ext cx="4421580" cy="2354491"/>
            <a:chOff x="423553" y="3736409"/>
            <a:chExt cx="4421580" cy="2354491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DAB5BC7-853A-2B65-5209-A73486B22E70}"/>
                </a:ext>
              </a:extLst>
            </p:cNvPr>
            <p:cNvSpPr txBox="1"/>
            <p:nvPr/>
          </p:nvSpPr>
          <p:spPr>
            <a:xfrm>
              <a:off x="423553" y="3736409"/>
              <a:ext cx="4421580" cy="235449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l"/>
              <a:r>
                <a:rPr lang="en-US" altLang="ko-KR" sz="1050" dirty="0">
                  <a:solidFill>
                    <a:srgbClr val="3F7F5F"/>
                  </a:solidFill>
                  <a:latin typeface="Consolas" panose="020B0609020204030204" pitchFamily="49" charset="0"/>
                </a:rPr>
                <a:t>//URL</a:t>
              </a:r>
              <a:r>
                <a:rPr lang="ko-KR" altLang="en-US" sz="1050" dirty="0">
                  <a:solidFill>
                    <a:srgbClr val="3F7F5F"/>
                  </a:solidFill>
                  <a:latin typeface="Consolas" panose="020B0609020204030204" pitchFamily="49" charset="0"/>
                </a:rPr>
                <a:t>에 </a:t>
              </a:r>
              <a:r>
                <a:rPr lang="en-US" altLang="ko-KR" sz="1050" dirty="0">
                  <a:solidFill>
                    <a:srgbClr val="3F7F5F"/>
                  </a:solidFill>
                  <a:latin typeface="Consolas" panose="020B0609020204030204" pitchFamily="49" charset="0"/>
                </a:rPr>
                <a:t>board/read</a:t>
              </a:r>
              <a:r>
                <a:rPr lang="ko-KR" altLang="en-US" sz="1050" dirty="0">
                  <a:solidFill>
                    <a:srgbClr val="3F7F5F"/>
                  </a:solidFill>
                  <a:latin typeface="Consolas" panose="020B0609020204030204" pitchFamily="49" charset="0"/>
                </a:rPr>
                <a:t>가 입력되면 아래 메서드 실행</a:t>
              </a:r>
            </a:p>
            <a:p>
              <a:pPr algn="l"/>
              <a:r>
                <a:rPr lang="en-US" altLang="ko-KR" sz="1050" dirty="0">
                  <a:solidFill>
                    <a:srgbClr val="646464"/>
                  </a:solidFill>
                  <a:latin typeface="Consolas" panose="020B0609020204030204" pitchFamily="49" charset="0"/>
                </a:rPr>
                <a:t>@GetMapping</a:t>
              </a:r>
              <a:r>
                <a:rPr lang="en-US" altLang="ko-KR" sz="1050" dirty="0">
                  <a:solidFill>
                    <a:srgbClr val="000000"/>
                  </a:solidFill>
                  <a:latin typeface="Consolas" panose="020B0609020204030204" pitchFamily="49" charset="0"/>
                </a:rPr>
                <a:t>(</a:t>
              </a:r>
              <a:r>
                <a:rPr lang="en-US" altLang="ko-KR" sz="1050" dirty="0">
                  <a:solidFill>
                    <a:srgbClr val="2A00FF"/>
                  </a:solidFill>
                  <a:latin typeface="Consolas" panose="020B0609020204030204" pitchFamily="49" charset="0"/>
                </a:rPr>
                <a:t>"board/read"</a:t>
              </a:r>
              <a:r>
                <a:rPr lang="en-US" altLang="ko-KR" sz="1050" dirty="0">
                  <a:solidFill>
                    <a:srgbClr val="000000"/>
                  </a:solidFill>
                  <a:latin typeface="Consolas" panose="020B0609020204030204" pitchFamily="49" charset="0"/>
                </a:rPr>
                <a:t>)</a:t>
              </a:r>
            </a:p>
            <a:p>
              <a:pPr algn="l"/>
              <a:r>
                <a:rPr lang="en-US" altLang="ko-KR" sz="1050" dirty="0">
                  <a:solidFill>
                    <a:srgbClr val="3F7F5F"/>
                  </a:solidFill>
                  <a:latin typeface="Consolas" panose="020B0609020204030204" pitchFamily="49" charset="0"/>
                </a:rPr>
                <a:t>//</a:t>
              </a:r>
              <a:r>
                <a:rPr lang="ko-KR" altLang="en-US" sz="1050" dirty="0">
                  <a:solidFill>
                    <a:srgbClr val="3F7F5F"/>
                  </a:solidFill>
                  <a:latin typeface="Consolas" panose="020B0609020204030204" pitchFamily="49" charset="0"/>
                </a:rPr>
                <a:t>사용자에게 </a:t>
              </a:r>
              <a:r>
                <a:rPr lang="en-US" altLang="ko-KR" sz="1050" dirty="0" err="1">
                  <a:solidFill>
                    <a:srgbClr val="3F7F5F"/>
                  </a:solidFill>
                  <a:latin typeface="Consolas" panose="020B0609020204030204" pitchFamily="49" charset="0"/>
                </a:rPr>
                <a:t>emp_no</a:t>
              </a:r>
              <a:r>
                <a:rPr lang="ko-KR" altLang="en-US" sz="1050" dirty="0">
                  <a:solidFill>
                    <a:srgbClr val="3F7F5F"/>
                  </a:solidFill>
                  <a:latin typeface="Consolas" panose="020B0609020204030204" pitchFamily="49" charset="0"/>
                </a:rPr>
                <a:t>를 받고</a:t>
              </a:r>
              <a:r>
                <a:rPr lang="en-US" altLang="ko-KR" sz="1050" dirty="0">
                  <a:solidFill>
                    <a:srgbClr val="3F7F5F"/>
                  </a:solidFill>
                  <a:latin typeface="Consolas" panose="020B0609020204030204" pitchFamily="49" charset="0"/>
                </a:rPr>
                <a:t>, </a:t>
              </a:r>
              <a:r>
                <a:rPr lang="ko-KR" altLang="en-US" sz="1050" dirty="0">
                  <a:solidFill>
                    <a:srgbClr val="3F7F5F"/>
                  </a:solidFill>
                  <a:latin typeface="Consolas" panose="020B0609020204030204" pitchFamily="49" charset="0"/>
                </a:rPr>
                <a:t>이를 보여주기 위한 </a:t>
              </a:r>
              <a:r>
                <a:rPr lang="en-US" altLang="ko-KR" sz="1050" dirty="0">
                  <a:solidFill>
                    <a:srgbClr val="3F7F5F"/>
                  </a:solidFill>
                  <a:latin typeface="Consolas" panose="020B0609020204030204" pitchFamily="49" charset="0"/>
                </a:rPr>
                <a:t>Model</a:t>
              </a:r>
              <a:r>
                <a:rPr lang="ko-KR" altLang="en-US" sz="1050" dirty="0">
                  <a:solidFill>
                    <a:srgbClr val="3F7F5F"/>
                  </a:solidFill>
                  <a:latin typeface="Consolas" panose="020B0609020204030204" pitchFamily="49" charset="0"/>
                </a:rPr>
                <a:t>객체 생성</a:t>
              </a:r>
            </a:p>
            <a:p>
              <a:pPr algn="l"/>
              <a:r>
                <a:rPr lang="en-US" altLang="ko-KR" sz="105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public</a:t>
              </a:r>
              <a:r>
                <a:rPr lang="en-US" altLang="ko-KR" sz="105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String read(String </a:t>
              </a:r>
              <a:r>
                <a:rPr lang="en-US" altLang="ko-KR" sz="1050" b="1" dirty="0" err="1">
                  <a:solidFill>
                    <a:srgbClr val="6A3E3E"/>
                  </a:solidFill>
                  <a:latin typeface="Consolas" panose="020B0609020204030204" pitchFamily="49" charset="0"/>
                </a:rPr>
                <a:t>emp_no</a:t>
              </a:r>
              <a:r>
                <a:rPr lang="en-US" altLang="ko-KR" sz="105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, Model </a:t>
              </a:r>
              <a:r>
                <a:rPr lang="en-US" altLang="ko-KR" sz="1050" b="1" dirty="0">
                  <a:solidFill>
                    <a:srgbClr val="6A3E3E"/>
                  </a:solidFill>
                  <a:latin typeface="Consolas" panose="020B0609020204030204" pitchFamily="49" charset="0"/>
                </a:rPr>
                <a:t>m</a:t>
              </a:r>
              <a:r>
                <a:rPr lang="en-US" altLang="ko-KR" sz="105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) {</a:t>
              </a:r>
            </a:p>
            <a:p>
              <a:pPr algn="l"/>
              <a:r>
                <a:rPr lang="en-US" altLang="ko-KR" sz="1050" dirty="0">
                  <a:solidFill>
                    <a:srgbClr val="3F7F5F"/>
                  </a:solidFill>
                  <a:latin typeface="Consolas" panose="020B0609020204030204" pitchFamily="49" charset="0"/>
                </a:rPr>
                <a:t>//try-catch</a:t>
              </a:r>
              <a:r>
                <a:rPr lang="ko-KR" altLang="en-US" sz="1050" dirty="0">
                  <a:solidFill>
                    <a:srgbClr val="3F7F5F"/>
                  </a:solidFill>
                  <a:latin typeface="Consolas" panose="020B0609020204030204" pitchFamily="49" charset="0"/>
                </a:rPr>
                <a:t>를 </a:t>
              </a:r>
              <a:r>
                <a:rPr lang="ko-KR" altLang="en-US" sz="1050" dirty="0" err="1">
                  <a:solidFill>
                    <a:srgbClr val="3F7F5F"/>
                  </a:solidFill>
                  <a:latin typeface="Consolas" panose="020B0609020204030204" pitchFamily="49" charset="0"/>
                </a:rPr>
                <a:t>안해줘서</a:t>
              </a:r>
              <a:r>
                <a:rPr lang="ko-KR" altLang="en-US" sz="1050" dirty="0">
                  <a:solidFill>
                    <a:srgbClr val="3F7F5F"/>
                  </a:solidFill>
                  <a:latin typeface="Consolas" panose="020B0609020204030204" pitchFamily="49" charset="0"/>
                </a:rPr>
                <a:t> 에러 발생</a:t>
              </a:r>
            </a:p>
            <a:p>
              <a:pPr algn="l"/>
              <a:r>
                <a:rPr lang="en-US" altLang="ko-KR" sz="1050" dirty="0">
                  <a:solidFill>
                    <a:srgbClr val="3F7F5F"/>
                  </a:solidFill>
                  <a:latin typeface="Consolas" panose="020B0609020204030204" pitchFamily="49" charset="0"/>
                </a:rPr>
                <a:t>//</a:t>
              </a:r>
              <a:r>
                <a:rPr lang="ko-KR" altLang="en-US" sz="1050" dirty="0">
                  <a:solidFill>
                    <a:srgbClr val="3F7F5F"/>
                  </a:solidFill>
                  <a:latin typeface="Consolas" panose="020B0609020204030204" pitchFamily="49" charset="0"/>
                </a:rPr>
                <a:t>자동완성으로 </a:t>
              </a:r>
              <a:r>
                <a:rPr lang="ko-KR" altLang="en-US" sz="1050" dirty="0" err="1">
                  <a:solidFill>
                    <a:srgbClr val="3F7F5F"/>
                  </a:solidFill>
                  <a:latin typeface="Consolas" panose="020B0609020204030204" pitchFamily="49" charset="0"/>
                </a:rPr>
                <a:t>만들어줌</a:t>
              </a:r>
              <a:endParaRPr lang="ko-KR" altLang="en-US" sz="1050" dirty="0">
                <a:solidFill>
                  <a:srgbClr val="3F7F5F"/>
                </a:solidFill>
                <a:latin typeface="Consolas" panose="020B0609020204030204" pitchFamily="49" charset="0"/>
              </a:endParaRPr>
            </a:p>
            <a:p>
              <a:pPr algn="l"/>
              <a:r>
                <a:rPr lang="en-US" altLang="ko-KR" sz="105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try</a:t>
              </a:r>
              <a:r>
                <a:rPr lang="en-US" altLang="ko-KR" sz="105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{</a:t>
              </a:r>
            </a:p>
            <a:p>
              <a:pPr algn="l"/>
              <a:r>
                <a:rPr lang="en-US" altLang="ko-KR" sz="105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BoardDto</a:t>
              </a:r>
              <a:r>
                <a:rPr lang="en-US" altLang="ko-KR" sz="105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1050" dirty="0" err="1">
                  <a:solidFill>
                    <a:srgbClr val="6A3E3E"/>
                  </a:solidFill>
                  <a:latin typeface="Consolas" panose="020B0609020204030204" pitchFamily="49" charset="0"/>
                </a:rPr>
                <a:t>boardDto</a:t>
              </a:r>
              <a:r>
                <a:rPr lang="en-US" altLang="ko-KR" sz="105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= </a:t>
              </a:r>
              <a:r>
                <a:rPr lang="en-US" altLang="ko-KR" sz="1050" dirty="0" err="1">
                  <a:solidFill>
                    <a:srgbClr val="0000C0"/>
                  </a:solidFill>
                  <a:latin typeface="Consolas" panose="020B0609020204030204" pitchFamily="49" charset="0"/>
                </a:rPr>
                <a:t>boardService</a:t>
              </a:r>
              <a:r>
                <a:rPr lang="en-US" altLang="ko-KR" sz="105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.read</a:t>
              </a:r>
              <a:r>
                <a:rPr lang="en-US" altLang="ko-KR" sz="1050" dirty="0">
                  <a:solidFill>
                    <a:srgbClr val="000000"/>
                  </a:solidFill>
                  <a:latin typeface="Consolas" panose="020B0609020204030204" pitchFamily="49" charset="0"/>
                </a:rPr>
                <a:t>(</a:t>
              </a:r>
              <a:r>
                <a:rPr lang="en-US" altLang="ko-KR" sz="1050" dirty="0" err="1">
                  <a:solidFill>
                    <a:srgbClr val="6A3E3E"/>
                  </a:solidFill>
                  <a:latin typeface="Consolas" panose="020B0609020204030204" pitchFamily="49" charset="0"/>
                </a:rPr>
                <a:t>emp_no</a:t>
              </a:r>
              <a:r>
                <a:rPr lang="en-US" altLang="ko-KR" sz="1050" dirty="0">
                  <a:solidFill>
                    <a:srgbClr val="000000"/>
                  </a:solidFill>
                  <a:latin typeface="Consolas" panose="020B0609020204030204" pitchFamily="49" charset="0"/>
                </a:rPr>
                <a:t>);</a:t>
              </a:r>
            </a:p>
            <a:p>
              <a:pPr algn="l"/>
              <a:r>
                <a:rPr lang="en-US" altLang="ko-KR" sz="1050" dirty="0" err="1">
                  <a:solidFill>
                    <a:srgbClr val="6A3E3E"/>
                  </a:solidFill>
                  <a:latin typeface="Consolas" panose="020B0609020204030204" pitchFamily="49" charset="0"/>
                </a:rPr>
                <a:t>m</a:t>
              </a:r>
              <a:r>
                <a:rPr lang="en-US" altLang="ko-KR" sz="105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.addAttribute</a:t>
              </a:r>
              <a:r>
                <a:rPr lang="en-US" altLang="ko-KR" sz="1050" dirty="0">
                  <a:solidFill>
                    <a:srgbClr val="000000"/>
                  </a:solidFill>
                  <a:latin typeface="Consolas" panose="020B0609020204030204" pitchFamily="49" charset="0"/>
                </a:rPr>
                <a:t>(</a:t>
              </a:r>
              <a:r>
                <a:rPr lang="en-US" altLang="ko-KR" sz="1050" dirty="0">
                  <a:solidFill>
                    <a:srgbClr val="2A00FF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1050" dirty="0" err="1">
                  <a:solidFill>
                    <a:srgbClr val="2A00FF"/>
                  </a:solidFill>
                  <a:latin typeface="Consolas" panose="020B0609020204030204" pitchFamily="49" charset="0"/>
                </a:rPr>
                <a:t>boardDto</a:t>
              </a:r>
              <a:r>
                <a:rPr lang="en-US" altLang="ko-KR" sz="1050" dirty="0">
                  <a:solidFill>
                    <a:srgbClr val="2A00FF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1050" dirty="0">
                  <a:solidFill>
                    <a:srgbClr val="000000"/>
                  </a:solidFill>
                  <a:latin typeface="Consolas" panose="020B0609020204030204" pitchFamily="49" charset="0"/>
                </a:rPr>
                <a:t>, </a:t>
              </a:r>
              <a:r>
                <a:rPr lang="en-US" altLang="ko-KR" sz="1050" dirty="0" err="1">
                  <a:solidFill>
                    <a:srgbClr val="6A3E3E"/>
                  </a:solidFill>
                  <a:latin typeface="Consolas" panose="020B0609020204030204" pitchFamily="49" charset="0"/>
                </a:rPr>
                <a:t>boardDto</a:t>
              </a:r>
              <a:r>
                <a:rPr lang="en-US" altLang="ko-KR" sz="1050" dirty="0">
                  <a:solidFill>
                    <a:srgbClr val="000000"/>
                  </a:solidFill>
                  <a:latin typeface="Consolas" panose="020B0609020204030204" pitchFamily="49" charset="0"/>
                </a:rPr>
                <a:t>);</a:t>
              </a:r>
            </a:p>
            <a:p>
              <a:pPr algn="l"/>
              <a:r>
                <a:rPr lang="en-US" altLang="ko-KR" sz="1050" dirty="0">
                  <a:solidFill>
                    <a:srgbClr val="000000"/>
                  </a:solidFill>
                  <a:latin typeface="Consolas" panose="020B0609020204030204" pitchFamily="49" charset="0"/>
                </a:rPr>
                <a:t>} </a:t>
              </a:r>
              <a:r>
                <a:rPr lang="en-US" altLang="ko-KR" sz="105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catch</a:t>
              </a:r>
              <a:r>
                <a:rPr lang="en-US" altLang="ko-KR" sz="105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(Exception </a:t>
              </a:r>
              <a:r>
                <a:rPr lang="en-US" altLang="ko-KR" sz="1050" b="1" dirty="0">
                  <a:solidFill>
                    <a:srgbClr val="6A3E3E"/>
                  </a:solidFill>
                  <a:latin typeface="Consolas" panose="020B0609020204030204" pitchFamily="49" charset="0"/>
                </a:rPr>
                <a:t>e</a:t>
              </a:r>
              <a:r>
                <a:rPr lang="en-US" altLang="ko-KR" sz="105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) {</a:t>
              </a:r>
            </a:p>
            <a:p>
              <a:pPr algn="l"/>
              <a:r>
                <a:rPr lang="en-US" altLang="ko-KR" sz="1050" dirty="0" err="1">
                  <a:solidFill>
                    <a:srgbClr val="6A3E3E"/>
                  </a:solidFill>
                  <a:latin typeface="Consolas" panose="020B0609020204030204" pitchFamily="49" charset="0"/>
                </a:rPr>
                <a:t>e</a:t>
              </a:r>
              <a:r>
                <a:rPr lang="en-US" altLang="ko-KR" sz="105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.printStackTrace</a:t>
              </a:r>
              <a:r>
                <a:rPr lang="en-US" altLang="ko-KR" sz="1050" dirty="0">
                  <a:solidFill>
                    <a:srgbClr val="000000"/>
                  </a:solidFill>
                  <a:latin typeface="Consolas" panose="020B0609020204030204" pitchFamily="49" charset="0"/>
                </a:rPr>
                <a:t>();</a:t>
              </a:r>
            </a:p>
            <a:p>
              <a:pPr algn="l"/>
              <a:r>
                <a:rPr lang="en-US" altLang="ko-KR" sz="1050" dirty="0">
                  <a:solidFill>
                    <a:srgbClr val="000000"/>
                  </a:solidFill>
                  <a:latin typeface="Consolas" panose="020B0609020204030204" pitchFamily="49" charset="0"/>
                </a:rPr>
                <a:t>}</a:t>
              </a:r>
            </a:p>
            <a:p>
              <a:pPr algn="l"/>
              <a:r>
                <a:rPr lang="en-US" altLang="ko-KR" sz="105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return</a:t>
              </a:r>
              <a:r>
                <a:rPr lang="en-US" altLang="ko-KR" sz="105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1050" b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"emp/board"</a:t>
              </a:r>
              <a:r>
                <a:rPr lang="en-US" altLang="ko-KR" sz="105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;</a:t>
              </a:r>
            </a:p>
            <a:p>
              <a:pPr algn="l"/>
              <a:r>
                <a:rPr lang="en-US" altLang="ko-KR" sz="1050" dirty="0">
                  <a:solidFill>
                    <a:srgbClr val="000000"/>
                  </a:solidFill>
                  <a:latin typeface="Consolas" panose="020B0609020204030204" pitchFamily="49" charset="0"/>
                </a:rPr>
                <a:t>}</a:t>
              </a:r>
              <a:endParaRPr lang="ko-KR" altLang="en-US" sz="1050" dirty="0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9808EFB0-5C03-0701-CC66-B1C15704979E}"/>
                </a:ext>
              </a:extLst>
            </p:cNvPr>
            <p:cNvSpPr/>
            <p:nvPr/>
          </p:nvSpPr>
          <p:spPr>
            <a:xfrm>
              <a:off x="423553" y="5064337"/>
              <a:ext cx="2861953" cy="19643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007079655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4148998" y="2767281"/>
            <a:ext cx="3894015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bg1"/>
                </a:solidFill>
              </a:rPr>
              <a:t>게시물 상세보기</a:t>
            </a:r>
            <a:endParaRPr lang="en-US" altLang="ko-KR" sz="40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9. </a:t>
            </a:r>
            <a:r>
              <a:rPr lang="ko-KR" altLang="en-US" sz="4000" b="1" dirty="0">
                <a:solidFill>
                  <a:schemeClr val="bg1"/>
                </a:solidFill>
              </a:rPr>
              <a:t>실행</a:t>
            </a:r>
            <a:endParaRPr lang="en-US" altLang="ko-KR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4526243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15368" y="241796"/>
            <a:ext cx="2039341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게시물 상세보기</a:t>
            </a:r>
            <a:endParaRPr lang="en-US" altLang="ko-KR" sz="20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9. </a:t>
            </a:r>
            <a:r>
              <a:rPr lang="ko-KR" altLang="en-US" sz="2000" b="1" dirty="0">
                <a:solidFill>
                  <a:schemeClr val="bg1"/>
                </a:solidFill>
              </a:rPr>
              <a:t>실행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BC97B1F-1691-6E9D-813E-365B1E994C60}"/>
              </a:ext>
            </a:extLst>
          </p:cNvPr>
          <p:cNvGrpSpPr/>
          <p:nvPr/>
        </p:nvGrpSpPr>
        <p:grpSpPr>
          <a:xfrm>
            <a:off x="472886" y="1489373"/>
            <a:ext cx="6827533" cy="3649881"/>
            <a:chOff x="472886" y="1489373"/>
            <a:chExt cx="6827533" cy="3649881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48A83F60-EC5D-2020-03D3-5D1CB9D69800}"/>
                </a:ext>
              </a:extLst>
            </p:cNvPr>
            <p:cNvGrpSpPr/>
            <p:nvPr/>
          </p:nvGrpSpPr>
          <p:grpSpPr>
            <a:xfrm>
              <a:off x="472886" y="1489373"/>
              <a:ext cx="6827533" cy="2590933"/>
              <a:chOff x="386124" y="1137071"/>
              <a:chExt cx="6827533" cy="2590933"/>
            </a:xfrm>
          </p:grpSpPr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6605D711-3886-9983-9FE4-FEE981F9E1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86124" y="1137071"/>
                <a:ext cx="3518081" cy="2590933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4" name="그림 3">
                <a:extLst>
                  <a:ext uri="{FF2B5EF4-FFF2-40B4-BE49-F238E27FC236}">
                    <a16:creationId xmlns:a16="http://schemas.microsoft.com/office/drawing/2014/main" id="{0EA5AFB7-9F23-8760-E753-11FBF97C70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978342" y="1708186"/>
                <a:ext cx="2235315" cy="1320868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C6B227A0-A812-CF0E-D22E-9A61661F90F5}"/>
                  </a:ext>
                </a:extLst>
              </p:cNvPr>
              <p:cNvSpPr/>
              <p:nvPr/>
            </p:nvSpPr>
            <p:spPr>
              <a:xfrm>
                <a:off x="952929" y="2521113"/>
                <a:ext cx="480027" cy="685225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94F7AAC7-D414-5AB6-3B15-AE87C8C1EA81}"/>
                  </a:ext>
                </a:extLst>
              </p:cNvPr>
              <p:cNvSpPr/>
              <p:nvPr/>
            </p:nvSpPr>
            <p:spPr>
              <a:xfrm>
                <a:off x="5022208" y="2686442"/>
                <a:ext cx="472110" cy="207180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5BE3FEB-3012-6E95-2A7F-B3F60CD44CB3}"/>
                </a:ext>
              </a:extLst>
            </p:cNvPr>
            <p:cNvSpPr txBox="1"/>
            <p:nvPr/>
          </p:nvSpPr>
          <p:spPr>
            <a:xfrm>
              <a:off x="577932" y="4769922"/>
              <a:ext cx="4058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끝</a:t>
              </a:r>
            </a:p>
          </p:txBody>
        </p:sp>
        <p:sp>
          <p:nvSpPr>
            <p:cNvPr id="10" name="화살표: 오른쪽 9">
              <a:extLst>
                <a:ext uri="{FF2B5EF4-FFF2-40B4-BE49-F238E27FC236}">
                  <a16:creationId xmlns:a16="http://schemas.microsoft.com/office/drawing/2014/main" id="{0DEF84E1-ABA9-DBD4-90F8-E0BA614C5D70}"/>
                </a:ext>
              </a:extLst>
            </p:cNvPr>
            <p:cNvSpPr/>
            <p:nvPr/>
          </p:nvSpPr>
          <p:spPr>
            <a:xfrm>
              <a:off x="4267640" y="2639612"/>
              <a:ext cx="546265" cy="502722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839958950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861795" y="3075057"/>
            <a:ext cx="6468437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&lt;</a:t>
            </a:r>
            <a:r>
              <a:rPr lang="en-US" altLang="ko-KR" sz="4000" b="1" dirty="0" err="1">
                <a:solidFill>
                  <a:schemeClr val="bg1"/>
                </a:solidFill>
              </a:rPr>
              <a:t>c:forEach</a:t>
            </a:r>
            <a:r>
              <a:rPr lang="en-US" altLang="ko-KR" sz="4000" b="1" dirty="0">
                <a:solidFill>
                  <a:schemeClr val="bg1"/>
                </a:solidFill>
              </a:rPr>
              <a:t>&gt;</a:t>
            </a:r>
            <a:r>
              <a:rPr lang="ko-KR" altLang="en-US" sz="4000" b="1" dirty="0">
                <a:solidFill>
                  <a:schemeClr val="bg1"/>
                </a:solidFill>
              </a:rPr>
              <a:t>로 </a:t>
            </a:r>
            <a:r>
              <a:rPr lang="en-US" altLang="ko-KR" sz="4000" b="1" dirty="0">
                <a:solidFill>
                  <a:schemeClr val="bg1"/>
                </a:solidFill>
              </a:rPr>
              <a:t>index </a:t>
            </a:r>
            <a:r>
              <a:rPr lang="ko-KR" altLang="en-US" sz="4000" b="1" dirty="0">
                <a:solidFill>
                  <a:schemeClr val="bg1"/>
                </a:solidFill>
              </a:rPr>
              <a:t>찍기</a:t>
            </a:r>
            <a:endParaRPr lang="en-US" altLang="ko-KR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6593286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16195" y="300190"/>
            <a:ext cx="3328154" cy="400110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&lt;</a:t>
            </a:r>
            <a:r>
              <a:rPr lang="en-US" altLang="ko-KR" sz="2000" b="1" dirty="0" err="1">
                <a:solidFill>
                  <a:schemeClr val="bg1"/>
                </a:solidFill>
              </a:rPr>
              <a:t>c:forEach</a:t>
            </a:r>
            <a:r>
              <a:rPr lang="en-US" altLang="ko-KR" sz="2000" b="1" dirty="0">
                <a:solidFill>
                  <a:schemeClr val="bg1"/>
                </a:solidFill>
              </a:rPr>
              <a:t>&gt;</a:t>
            </a:r>
            <a:r>
              <a:rPr lang="ko-KR" altLang="en-US" sz="2000" b="1" dirty="0">
                <a:solidFill>
                  <a:schemeClr val="bg1"/>
                </a:solidFill>
              </a:rPr>
              <a:t>로 </a:t>
            </a:r>
            <a:r>
              <a:rPr lang="en-US" altLang="ko-KR" sz="2000" b="1" dirty="0">
                <a:solidFill>
                  <a:schemeClr val="bg1"/>
                </a:solidFill>
              </a:rPr>
              <a:t>index </a:t>
            </a:r>
            <a:r>
              <a:rPr lang="ko-KR" altLang="en-US" sz="2000" b="1" dirty="0">
                <a:solidFill>
                  <a:schemeClr val="bg1"/>
                </a:solidFill>
              </a:rPr>
              <a:t>찍기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8459D5FE-6638-539B-474B-66606FA5CD62}"/>
              </a:ext>
            </a:extLst>
          </p:cNvPr>
          <p:cNvGrpSpPr/>
          <p:nvPr/>
        </p:nvGrpSpPr>
        <p:grpSpPr>
          <a:xfrm>
            <a:off x="216195" y="943949"/>
            <a:ext cx="6096000" cy="1938992"/>
            <a:chOff x="716478" y="1577300"/>
            <a:chExt cx="6096000" cy="193899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9A780F4-508A-C421-A2A9-0452EC2E2728}"/>
                </a:ext>
              </a:extLst>
            </p:cNvPr>
            <p:cNvSpPr txBox="1"/>
            <p:nvPr/>
          </p:nvSpPr>
          <p:spPr>
            <a:xfrm>
              <a:off x="716478" y="1577300"/>
              <a:ext cx="6096000" cy="193899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l"/>
              <a:r>
                <a:rPr lang="en-US" altLang="ko-KR" sz="12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ko-KR" sz="1200" dirty="0" err="1">
                  <a:solidFill>
                    <a:srgbClr val="3F7F7F"/>
                  </a:solidFill>
                  <a:latin typeface="Consolas" panose="020B0609020204030204" pitchFamily="49" charset="0"/>
                </a:rPr>
                <a:t>c:forEach</a:t>
              </a:r>
              <a:r>
                <a:rPr lang="en-US" altLang="ko-KR" sz="12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1200" dirty="0">
                  <a:solidFill>
                    <a:srgbClr val="7F007F"/>
                  </a:solidFill>
                  <a:latin typeface="Consolas" panose="020B0609020204030204" pitchFamily="49" charset="0"/>
                </a:rPr>
                <a:t>var</a:t>
              </a:r>
              <a:r>
                <a:rPr lang="en-US" altLang="ko-KR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ko-KR" sz="12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"board" </a:t>
              </a:r>
              <a:r>
                <a:rPr lang="en-US" altLang="ko-KR" sz="1200" i="1" dirty="0">
                  <a:solidFill>
                    <a:srgbClr val="7F007F"/>
                  </a:solidFill>
                  <a:latin typeface="Consolas" panose="020B0609020204030204" pitchFamily="49" charset="0"/>
                </a:rPr>
                <a:t>items</a:t>
              </a:r>
              <a:r>
                <a:rPr lang="en-US" altLang="ko-KR" sz="1200" i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ko-KR" sz="12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1200" i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${list }</a:t>
              </a:r>
              <a:r>
                <a:rPr lang="en-US" altLang="ko-KR" sz="12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 </a:t>
              </a:r>
              <a:r>
                <a:rPr lang="en-US" altLang="ko-KR" sz="1200" i="1" dirty="0" err="1">
                  <a:solidFill>
                    <a:srgbClr val="7F007F"/>
                  </a:solidFill>
                  <a:latin typeface="Consolas" panose="020B0609020204030204" pitchFamily="49" charset="0"/>
                </a:rPr>
                <a:t>varStatus</a:t>
              </a:r>
              <a:r>
                <a:rPr lang="en-US" altLang="ko-KR" sz="1200" i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ko-KR" sz="12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"status"</a:t>
              </a:r>
              <a:r>
                <a:rPr lang="en-US" altLang="ko-KR" sz="1200" i="1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/>
              <a:r>
                <a:rPr lang="en-US" altLang="ko-KR" sz="12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ko-KR" sz="12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tr</a:t>
              </a:r>
              <a:r>
                <a:rPr lang="en-US" altLang="ko-KR" sz="12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/>
              <a:r>
                <a:rPr lang="en-US" altLang="ko-KR" sz="12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  &lt;</a:t>
              </a:r>
              <a:r>
                <a:rPr lang="en-US" altLang="ko-KR" sz="12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td</a:t>
              </a:r>
              <a:r>
                <a:rPr lang="en-US" altLang="ko-KR" sz="12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&gt;&lt;</a:t>
              </a:r>
              <a:r>
                <a:rPr lang="en-US" altLang="ko-KR" sz="1200" dirty="0" err="1">
                  <a:solidFill>
                    <a:srgbClr val="3F7F7F"/>
                  </a:solidFill>
                  <a:latin typeface="Consolas" panose="020B0609020204030204" pitchFamily="49" charset="0"/>
                </a:rPr>
                <a:t>c:out</a:t>
              </a:r>
              <a:r>
                <a:rPr lang="en-US" altLang="ko-KR" sz="12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1200" dirty="0">
                  <a:solidFill>
                    <a:srgbClr val="7F007F"/>
                  </a:solidFill>
                  <a:latin typeface="Consolas" panose="020B0609020204030204" pitchFamily="49" charset="0"/>
                </a:rPr>
                <a:t>value</a:t>
              </a:r>
              <a:r>
                <a:rPr lang="en-US" altLang="ko-KR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ko-KR" sz="12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1200" i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${</a:t>
              </a:r>
              <a:r>
                <a:rPr lang="en-US" altLang="ko-KR" sz="1200" i="1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status.count</a:t>
              </a:r>
              <a:r>
                <a:rPr lang="en-US" altLang="ko-KR" sz="1200" i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}</a:t>
              </a:r>
              <a:r>
                <a:rPr lang="en-US" altLang="ko-KR" sz="12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1200" i="1" dirty="0">
                  <a:solidFill>
                    <a:srgbClr val="008080"/>
                  </a:solidFill>
                  <a:latin typeface="Consolas" panose="020B0609020204030204" pitchFamily="49" charset="0"/>
                </a:rPr>
                <a:t>/&gt;&lt;/</a:t>
              </a:r>
              <a:r>
                <a:rPr lang="en-US" altLang="ko-KR" sz="1200" i="1" dirty="0">
                  <a:solidFill>
                    <a:srgbClr val="3F7F7F"/>
                  </a:solidFill>
                  <a:latin typeface="Consolas" panose="020B0609020204030204" pitchFamily="49" charset="0"/>
                </a:rPr>
                <a:t>td</a:t>
              </a:r>
              <a:r>
                <a:rPr lang="en-US" altLang="ko-KR" sz="1200" i="1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/>
              <a:r>
                <a:rPr lang="en-US" altLang="ko-KR" sz="12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  &lt;</a:t>
              </a:r>
              <a:r>
                <a:rPr lang="en-US" altLang="ko-KR" sz="12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td</a:t>
              </a:r>
              <a:r>
                <a:rPr lang="en-US" altLang="ko-KR" sz="12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  <a:r>
                <a:rPr lang="en-US" altLang="ko-KR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${</a:t>
              </a:r>
              <a:r>
                <a:rPr lang="en-US" altLang="ko-KR" sz="120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board.emp_id</a:t>
              </a:r>
              <a:r>
                <a:rPr lang="en-US" altLang="ko-KR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}</a:t>
              </a:r>
              <a:r>
                <a:rPr lang="en-US" altLang="ko-KR" sz="12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&lt;/</a:t>
              </a:r>
              <a:r>
                <a:rPr lang="en-US" altLang="ko-KR" sz="12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td</a:t>
              </a:r>
              <a:r>
                <a:rPr lang="en-US" altLang="ko-KR" sz="12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/>
              <a:r>
                <a:rPr lang="en-US" altLang="ko-KR" sz="12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  &lt;</a:t>
              </a:r>
              <a:r>
                <a:rPr lang="en-US" altLang="ko-KR" sz="12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td</a:t>
              </a:r>
              <a:r>
                <a:rPr lang="en-US" altLang="ko-KR" sz="12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  <a:r>
                <a:rPr lang="en-US" altLang="ko-KR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${</a:t>
              </a:r>
              <a:r>
                <a:rPr lang="en-US" altLang="ko-KR" sz="120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board.emp_name</a:t>
              </a:r>
              <a:r>
                <a:rPr lang="en-US" altLang="ko-KR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}</a:t>
              </a:r>
              <a:r>
                <a:rPr lang="en-US" altLang="ko-KR" sz="12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&lt;/</a:t>
              </a:r>
              <a:r>
                <a:rPr lang="en-US" altLang="ko-KR" sz="12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td</a:t>
              </a:r>
              <a:r>
                <a:rPr lang="en-US" altLang="ko-KR" sz="12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/>
              <a:r>
                <a:rPr lang="en-US" altLang="ko-KR" sz="12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  &lt;</a:t>
              </a:r>
              <a:r>
                <a:rPr lang="en-US" altLang="ko-KR" sz="12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td</a:t>
              </a:r>
              <a:r>
                <a:rPr lang="en-US" altLang="ko-KR" sz="12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  <a:r>
                <a:rPr lang="en-US" altLang="ko-KR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${</a:t>
              </a:r>
              <a:r>
                <a:rPr lang="en-US" altLang="ko-KR" sz="120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board.phone_number</a:t>
              </a:r>
              <a:r>
                <a:rPr lang="en-US" altLang="ko-KR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} </a:t>
              </a:r>
              <a:r>
                <a:rPr lang="en-US" altLang="ko-KR" sz="12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&lt;/</a:t>
              </a:r>
              <a:r>
                <a:rPr lang="en-US" altLang="ko-KR" sz="12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td</a:t>
              </a:r>
              <a:r>
                <a:rPr lang="en-US" altLang="ko-KR" sz="12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/>
              <a:r>
                <a:rPr lang="en-US" altLang="ko-KR" sz="12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  &lt;</a:t>
              </a:r>
              <a:r>
                <a:rPr lang="en-US" altLang="ko-KR" sz="12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td</a:t>
              </a:r>
              <a:r>
                <a:rPr lang="en-US" altLang="ko-KR" sz="12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  <a:r>
                <a:rPr lang="en-US" altLang="ko-KR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${</a:t>
              </a:r>
              <a:r>
                <a:rPr lang="en-US" altLang="ko-KR" sz="120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board.mail</a:t>
              </a:r>
              <a:r>
                <a:rPr lang="en-US" altLang="ko-KR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}</a:t>
              </a:r>
              <a:r>
                <a:rPr lang="en-US" altLang="ko-KR" sz="12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&lt;/</a:t>
              </a:r>
              <a:r>
                <a:rPr lang="en-US" altLang="ko-KR" sz="12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td</a:t>
              </a:r>
              <a:r>
                <a:rPr lang="en-US" altLang="ko-KR" sz="12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/>
              <a:r>
                <a:rPr lang="en-US" altLang="ko-KR" sz="12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  &lt;</a:t>
              </a:r>
              <a:r>
                <a:rPr lang="en-US" altLang="ko-KR" sz="12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td</a:t>
              </a:r>
              <a:r>
                <a:rPr lang="en-US" altLang="ko-KR" sz="12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  <a:r>
                <a:rPr lang="en-US" altLang="ko-KR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${</a:t>
              </a:r>
              <a:r>
                <a:rPr lang="en-US" altLang="ko-KR" sz="120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board.reg_date</a:t>
              </a:r>
              <a:r>
                <a:rPr lang="en-US" altLang="ko-KR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}</a:t>
              </a:r>
              <a:r>
                <a:rPr lang="en-US" altLang="ko-KR" sz="12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&lt;/</a:t>
              </a:r>
              <a:r>
                <a:rPr lang="en-US" altLang="ko-KR" sz="12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td</a:t>
              </a:r>
              <a:r>
                <a:rPr lang="en-US" altLang="ko-KR" sz="12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/>
              <a:r>
                <a:rPr lang="en-US" altLang="ko-KR" sz="12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 &lt;/</a:t>
              </a:r>
              <a:r>
                <a:rPr lang="en-US" altLang="ko-KR" sz="12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tr</a:t>
              </a:r>
              <a:r>
                <a:rPr lang="en-US" altLang="ko-KR" sz="12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/>
              <a:r>
                <a:rPr lang="en-US" altLang="ko-KR" sz="12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&lt;/</a:t>
              </a:r>
              <a:r>
                <a:rPr lang="en-US" altLang="ko-KR" sz="1200" dirty="0" err="1">
                  <a:solidFill>
                    <a:srgbClr val="3F7F7F"/>
                  </a:solidFill>
                  <a:latin typeface="Consolas" panose="020B0609020204030204" pitchFamily="49" charset="0"/>
                </a:rPr>
                <a:t>c:forEach</a:t>
              </a:r>
              <a:r>
                <a:rPr lang="en-US" altLang="ko-KR" sz="12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  <a:endParaRPr lang="ko-KR" altLang="en-US" sz="1200" dirty="0"/>
            </a:p>
          </p:txBody>
        </p: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1722FB69-BD7C-7AB4-EE22-A213513EE168}"/>
                </a:ext>
              </a:extLst>
            </p:cNvPr>
            <p:cNvSpPr/>
            <p:nvPr/>
          </p:nvSpPr>
          <p:spPr>
            <a:xfrm>
              <a:off x="4115400" y="1577301"/>
              <a:ext cx="1640174" cy="25545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9763B4EE-21B9-4E43-5393-FB732143A068}"/>
                </a:ext>
              </a:extLst>
            </p:cNvPr>
            <p:cNvSpPr/>
            <p:nvPr/>
          </p:nvSpPr>
          <p:spPr>
            <a:xfrm>
              <a:off x="1296990" y="1945437"/>
              <a:ext cx="2818410" cy="25545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0D4F461D-C90F-73AB-E1EA-5EED88EE838C}"/>
              </a:ext>
            </a:extLst>
          </p:cNvPr>
          <p:cNvSpPr txBox="1"/>
          <p:nvPr/>
        </p:nvSpPr>
        <p:spPr>
          <a:xfrm>
            <a:off x="348343" y="5343896"/>
            <a:ext cx="8195642" cy="8925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 err="1"/>
              <a:t>varStatus</a:t>
            </a:r>
            <a:r>
              <a:rPr lang="en-US" altLang="ko-KR" dirty="0"/>
              <a:t>=“status” </a:t>
            </a:r>
            <a:r>
              <a:rPr lang="ko-KR" altLang="en-US" dirty="0"/>
              <a:t>속성 설정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&lt;</a:t>
            </a:r>
            <a:r>
              <a:rPr lang="en-US" altLang="ko-KR" dirty="0" err="1"/>
              <a:t>c:out</a:t>
            </a:r>
            <a:r>
              <a:rPr lang="en-US" altLang="ko-KR" dirty="0"/>
              <a:t> value=“${</a:t>
            </a:r>
            <a:r>
              <a:rPr lang="en-US" altLang="ko-KR" dirty="0" err="1"/>
              <a:t>status.count</a:t>
            </a:r>
            <a:r>
              <a:rPr lang="en-US" altLang="ko-KR" dirty="0"/>
              <a:t> };&gt; (status</a:t>
            </a:r>
            <a:r>
              <a:rPr lang="ko-KR" altLang="en-US" dirty="0"/>
              <a:t>내장함수</a:t>
            </a:r>
            <a:r>
              <a:rPr lang="en-US" altLang="ko-KR" dirty="0"/>
              <a:t>)</a:t>
            </a:r>
            <a:r>
              <a:rPr lang="ko-KR" altLang="en-US" dirty="0"/>
              <a:t>를 사용하여 </a:t>
            </a:r>
            <a:r>
              <a:rPr lang="en-US" altLang="ko-KR" dirty="0"/>
              <a:t>1~n</a:t>
            </a:r>
            <a:r>
              <a:rPr lang="ko-KR" altLang="en-US" dirty="0"/>
              <a:t>출력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en-US" altLang="ko-KR" sz="1400" dirty="0"/>
              <a:t>0~n-1</a:t>
            </a:r>
            <a:r>
              <a:rPr lang="ko-KR" altLang="en-US" sz="1400" dirty="0"/>
              <a:t>개 출력은 </a:t>
            </a:r>
            <a:r>
              <a:rPr lang="en-US" altLang="ko-KR" sz="1400" dirty="0"/>
              <a:t>count</a:t>
            </a:r>
            <a:r>
              <a:rPr lang="ko-KR" altLang="en-US" sz="1400" dirty="0"/>
              <a:t>가 아니라 다른 함수를 사용해야 한다고 함 </a:t>
            </a:r>
            <a:r>
              <a:rPr lang="en-US" altLang="ko-KR" sz="1400" dirty="0"/>
              <a:t>(</a:t>
            </a:r>
            <a:r>
              <a:rPr lang="ko-KR" altLang="en-US" sz="1400" dirty="0" err="1"/>
              <a:t>구글링</a:t>
            </a:r>
            <a:r>
              <a:rPr lang="ko-KR" altLang="en-US" sz="1400" dirty="0"/>
              <a:t> 해보기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FBE4CAF2-D2DE-99C1-4430-A7F9720B7899}"/>
              </a:ext>
            </a:extLst>
          </p:cNvPr>
          <p:cNvGrpSpPr/>
          <p:nvPr/>
        </p:nvGrpSpPr>
        <p:grpSpPr>
          <a:xfrm>
            <a:off x="6452259" y="1204356"/>
            <a:ext cx="2486033" cy="1460575"/>
            <a:chOff x="6452259" y="1204356"/>
            <a:chExt cx="2486033" cy="1460575"/>
          </a:xfrm>
        </p:grpSpPr>
        <p:sp>
          <p:nvSpPr>
            <p:cNvPr id="8" name="화살표: 오른쪽 7">
              <a:extLst>
                <a:ext uri="{FF2B5EF4-FFF2-40B4-BE49-F238E27FC236}">
                  <a16:creationId xmlns:a16="http://schemas.microsoft.com/office/drawing/2014/main" id="{3BEA7544-9CA1-7674-7FEE-B94465575A18}"/>
                </a:ext>
              </a:extLst>
            </p:cNvPr>
            <p:cNvSpPr/>
            <p:nvPr/>
          </p:nvSpPr>
          <p:spPr>
            <a:xfrm>
              <a:off x="6452259" y="1682338"/>
              <a:ext cx="407719" cy="383968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A0F0F3C0-3C4E-64FC-9EAC-232AB931E3C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045895" y="1204356"/>
              <a:ext cx="1892397" cy="146057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2F0C92CD-52FD-E08D-8E7C-8454E773D29C}"/>
                </a:ext>
              </a:extLst>
            </p:cNvPr>
            <p:cNvSpPr/>
            <p:nvPr/>
          </p:nvSpPr>
          <p:spPr>
            <a:xfrm>
              <a:off x="7045895" y="1971165"/>
              <a:ext cx="340557" cy="45931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9677903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04739" y="226925"/>
            <a:ext cx="2693366" cy="523220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서버</a:t>
            </a:r>
            <a:r>
              <a:rPr lang="en-US" altLang="ko-KR" sz="2800" b="1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</a:t>
            </a:r>
            <a:r>
              <a:rPr lang="ko-KR" altLang="en-US" sz="2800" b="1" dirty="0" err="1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톰캣</a:t>
            </a:r>
            <a:r>
              <a:rPr lang="en-US" altLang="ko-KR" sz="2800" b="1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 </a:t>
            </a:r>
            <a:r>
              <a:rPr lang="ko-KR" altLang="en-US" sz="2800" b="1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설정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B77602-179C-073C-173C-F5D267A0279E}"/>
              </a:ext>
            </a:extLst>
          </p:cNvPr>
          <p:cNvSpPr txBox="1"/>
          <p:nvPr/>
        </p:nvSpPr>
        <p:spPr>
          <a:xfrm>
            <a:off x="1054071" y="3406514"/>
            <a:ext cx="42523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Server &gt; </a:t>
            </a:r>
            <a:r>
              <a:rPr lang="ko-KR" altLang="en-US" dirty="0"/>
              <a:t>설정하고자 하는 서버 더블클릭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7226B56C-AFE3-7A03-1FC2-7F61AFBBFE4D}"/>
              </a:ext>
            </a:extLst>
          </p:cNvPr>
          <p:cNvGrpSpPr/>
          <p:nvPr/>
        </p:nvGrpSpPr>
        <p:grpSpPr>
          <a:xfrm>
            <a:off x="1179062" y="1830228"/>
            <a:ext cx="3143412" cy="1384371"/>
            <a:chOff x="4524294" y="2736814"/>
            <a:chExt cx="3143412" cy="1384371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9FA0A243-FBE6-3F4A-D052-D635C129C10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24294" y="2736814"/>
              <a:ext cx="3143412" cy="138437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B64976B5-25BA-5231-850F-27D0BDE2F88D}"/>
                </a:ext>
              </a:extLst>
            </p:cNvPr>
            <p:cNvSpPr/>
            <p:nvPr/>
          </p:nvSpPr>
          <p:spPr>
            <a:xfrm>
              <a:off x="4606109" y="3791402"/>
              <a:ext cx="1787196" cy="248447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EDF74F8D-8844-E9C0-8AEB-017B661092B4}"/>
                </a:ext>
              </a:extLst>
            </p:cNvPr>
            <p:cNvSpPr/>
            <p:nvPr/>
          </p:nvSpPr>
          <p:spPr>
            <a:xfrm>
              <a:off x="6914831" y="2736814"/>
              <a:ext cx="752875" cy="252335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19074343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1334120" y="3075057"/>
            <a:ext cx="9523761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&lt;input&gt; </a:t>
            </a:r>
            <a:r>
              <a:rPr lang="ko-KR" altLang="en-US" sz="4000" b="1" dirty="0">
                <a:solidFill>
                  <a:schemeClr val="bg1"/>
                </a:solidFill>
              </a:rPr>
              <a:t>상황에 따라 다른 변수 보여주기</a:t>
            </a:r>
            <a:endParaRPr lang="en-US" altLang="ko-KR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4138402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120856" y="123083"/>
            <a:ext cx="4935968" cy="400110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&lt;input&gt; </a:t>
            </a:r>
            <a:r>
              <a:rPr lang="ko-KR" altLang="en-US" sz="2000" b="1" dirty="0">
                <a:solidFill>
                  <a:schemeClr val="bg1"/>
                </a:solidFill>
              </a:rPr>
              <a:t>상황에 따라 다른 변수 보여주기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608F11DA-D786-94C8-6F26-365C6718FAE0}"/>
              </a:ext>
            </a:extLst>
          </p:cNvPr>
          <p:cNvGrpSpPr/>
          <p:nvPr/>
        </p:nvGrpSpPr>
        <p:grpSpPr>
          <a:xfrm>
            <a:off x="315491" y="1077599"/>
            <a:ext cx="9612280" cy="1446697"/>
            <a:chOff x="315491" y="1077599"/>
            <a:chExt cx="9612280" cy="144669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CC78632-57A3-B16B-6917-D5E117484C51}"/>
                </a:ext>
              </a:extLst>
            </p:cNvPr>
            <p:cNvSpPr txBox="1"/>
            <p:nvPr/>
          </p:nvSpPr>
          <p:spPr>
            <a:xfrm>
              <a:off x="315491" y="1077599"/>
              <a:ext cx="9612280" cy="95410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l"/>
              <a:r>
                <a:rPr lang="en-US" altLang="ko-KR" sz="14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ko-KR" sz="14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tr</a:t>
              </a:r>
              <a:r>
                <a:rPr lang="en-US" altLang="ko-KR" sz="14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/>
              <a:r>
                <a:rPr lang="en-US" altLang="ko-KR" sz="14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 &lt;</a:t>
              </a:r>
              <a:r>
                <a:rPr lang="en-US" altLang="ko-KR" sz="14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td</a:t>
              </a:r>
              <a:r>
                <a:rPr lang="en-US" altLang="ko-KR" sz="14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  <a:r>
                <a:rPr lang="ko-KR" altLang="en-US" sz="14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성별</a:t>
              </a:r>
              <a:r>
                <a:rPr lang="en-US" altLang="ko-KR" sz="14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&lt;/</a:t>
              </a:r>
              <a:r>
                <a:rPr lang="en-US" altLang="ko-KR" sz="14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td</a:t>
              </a:r>
              <a:r>
                <a:rPr lang="en-US" altLang="ko-KR" sz="14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/>
              <a:r>
                <a:rPr lang="en-US" altLang="ko-KR" sz="14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 &lt;</a:t>
              </a:r>
              <a:r>
                <a:rPr lang="en-US" altLang="ko-KR" sz="14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td</a:t>
              </a:r>
              <a:r>
                <a:rPr lang="en-US" altLang="ko-KR" sz="14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&gt;&lt;</a:t>
              </a:r>
              <a:r>
                <a:rPr lang="en-US" altLang="ko-KR" sz="14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input </a:t>
              </a:r>
              <a:r>
                <a:rPr lang="en-US" altLang="ko-KR" sz="1400" dirty="0">
                  <a:solidFill>
                    <a:srgbClr val="7F007F"/>
                  </a:solidFill>
                  <a:latin typeface="Consolas" panose="020B0609020204030204" pitchFamily="49" charset="0"/>
                </a:rPr>
                <a:t>type</a:t>
              </a:r>
              <a:r>
                <a:rPr lang="en-US" altLang="ko-KR" sz="14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ko-KR" sz="14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"text" </a:t>
              </a:r>
              <a:r>
                <a:rPr lang="en-US" altLang="ko-KR" sz="1400" i="1" dirty="0">
                  <a:solidFill>
                    <a:srgbClr val="7F007F"/>
                  </a:solidFill>
                  <a:latin typeface="Consolas" panose="020B0609020204030204" pitchFamily="49" charset="0"/>
                </a:rPr>
                <a:t>value</a:t>
              </a:r>
              <a:r>
                <a:rPr lang="en-US" altLang="ko-KR" sz="1400" i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ko-KR" sz="14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1400" i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${</a:t>
              </a:r>
              <a:r>
                <a:rPr lang="en-US" altLang="ko-KR" sz="1400" i="1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employeeVO.gender</a:t>
              </a:r>
              <a:r>
                <a:rPr lang="en-US" altLang="ko-KR" sz="1400" i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== 'M' ? '</a:t>
              </a:r>
              <a:r>
                <a:rPr lang="ko-KR" altLang="en-US" sz="1400" i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남자</a:t>
              </a:r>
              <a:r>
                <a:rPr lang="en-US" altLang="ko-KR" sz="1400" i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' : '</a:t>
              </a:r>
              <a:r>
                <a:rPr lang="ko-KR" altLang="en-US" sz="1400" i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여자</a:t>
              </a:r>
              <a:r>
                <a:rPr lang="en-US" altLang="ko-KR" sz="1400" i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'}</a:t>
              </a:r>
              <a:r>
                <a:rPr lang="en-US" altLang="ko-KR" sz="14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 </a:t>
              </a:r>
              <a:r>
                <a:rPr lang="en-US" altLang="ko-KR" sz="1400" i="1" dirty="0" err="1">
                  <a:solidFill>
                    <a:srgbClr val="7F007F"/>
                  </a:solidFill>
                  <a:latin typeface="Consolas" panose="020B0609020204030204" pitchFamily="49" charset="0"/>
                </a:rPr>
                <a:t>readonly</a:t>
              </a:r>
              <a:r>
                <a:rPr lang="en-US" altLang="ko-KR" sz="1400" i="1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&gt;&lt;/</a:t>
              </a:r>
              <a:r>
                <a:rPr lang="en-US" altLang="ko-KR" sz="1400" i="1" dirty="0">
                  <a:solidFill>
                    <a:srgbClr val="3F7F7F"/>
                  </a:solidFill>
                  <a:latin typeface="Consolas" panose="020B0609020204030204" pitchFamily="49" charset="0"/>
                </a:rPr>
                <a:t>td</a:t>
              </a:r>
              <a:r>
                <a:rPr lang="en-US" altLang="ko-KR" sz="1400" i="1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/>
              <a:r>
                <a:rPr lang="en-US" altLang="ko-KR" sz="14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&lt;/</a:t>
              </a:r>
              <a:r>
                <a:rPr lang="en-US" altLang="ko-KR" sz="14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tr</a:t>
              </a:r>
              <a:r>
                <a:rPr lang="en-US" altLang="ko-KR" sz="14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  <a:endParaRPr lang="ko-KR" altLang="en-US" sz="1400" dirty="0"/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28484278-263D-9EEC-1C67-F420702B56B5}"/>
                </a:ext>
              </a:extLst>
            </p:cNvPr>
            <p:cNvSpPr/>
            <p:nvPr/>
          </p:nvSpPr>
          <p:spPr>
            <a:xfrm>
              <a:off x="2710048" y="1530220"/>
              <a:ext cx="5183650" cy="24259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" name="화살표: 아래쪽 5">
              <a:extLst>
                <a:ext uri="{FF2B5EF4-FFF2-40B4-BE49-F238E27FC236}">
                  <a16:creationId xmlns:a16="http://schemas.microsoft.com/office/drawing/2014/main" id="{FCE805CF-B1B3-4979-0C01-64ABEEC20AA5}"/>
                </a:ext>
              </a:extLst>
            </p:cNvPr>
            <p:cNvSpPr/>
            <p:nvPr/>
          </p:nvSpPr>
          <p:spPr>
            <a:xfrm>
              <a:off x="4441586" y="2132410"/>
              <a:ext cx="419878" cy="391886"/>
            </a:xfrm>
            <a:prstGeom prst="down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C88E46F-D647-B173-71B6-D572FC44911A}"/>
              </a:ext>
            </a:extLst>
          </p:cNvPr>
          <p:cNvGrpSpPr/>
          <p:nvPr/>
        </p:nvGrpSpPr>
        <p:grpSpPr>
          <a:xfrm>
            <a:off x="2740125" y="2740408"/>
            <a:ext cx="3690789" cy="571550"/>
            <a:chOff x="2740125" y="2740408"/>
            <a:chExt cx="3690789" cy="571550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DACFD9A1-F578-7792-DB28-B79F57F287E8}"/>
                </a:ext>
              </a:extLst>
            </p:cNvPr>
            <p:cNvGrpSpPr/>
            <p:nvPr/>
          </p:nvGrpSpPr>
          <p:grpSpPr>
            <a:xfrm>
              <a:off x="2740125" y="2740408"/>
              <a:ext cx="3690789" cy="571550"/>
              <a:chOff x="2710048" y="2609779"/>
              <a:chExt cx="3690789" cy="571550"/>
            </a:xfrm>
          </p:grpSpPr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230BE506-8140-9507-575A-A9AD6AB61F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710048" y="2609779"/>
                <a:ext cx="1691787" cy="533446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3419F943-6556-A8EE-3421-A77B707C41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61464" y="2609779"/>
                <a:ext cx="1539373" cy="57155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</p:grp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ECDF11B2-90E3-7C27-7CB3-5F0A3E5ED6C2}"/>
                </a:ext>
              </a:extLst>
            </p:cNvPr>
            <p:cNvSpPr/>
            <p:nvPr/>
          </p:nvSpPr>
          <p:spPr>
            <a:xfrm>
              <a:off x="3716043" y="3007131"/>
              <a:ext cx="436857" cy="26672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4DC43A6D-63C7-9C4F-F02B-12FF26DFE897}"/>
                </a:ext>
              </a:extLst>
            </p:cNvPr>
            <p:cNvSpPr/>
            <p:nvPr/>
          </p:nvSpPr>
          <p:spPr>
            <a:xfrm>
              <a:off x="5913143" y="3045235"/>
              <a:ext cx="436857" cy="26672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4A80F045-8874-5173-1209-002D99178449}"/>
              </a:ext>
            </a:extLst>
          </p:cNvPr>
          <p:cNvSpPr txBox="1"/>
          <p:nvPr/>
        </p:nvSpPr>
        <p:spPr>
          <a:xfrm>
            <a:off x="384400" y="3862874"/>
            <a:ext cx="7537000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dirty="0" err="1"/>
              <a:t>employeeVO.gender</a:t>
            </a:r>
            <a:r>
              <a:rPr lang="ko-KR" altLang="en-US" dirty="0"/>
              <a:t>값이 </a:t>
            </a:r>
            <a:r>
              <a:rPr lang="en-US" altLang="ko-KR" dirty="0"/>
              <a:t>M</a:t>
            </a:r>
            <a:r>
              <a:rPr lang="ko-KR" altLang="en-US" dirty="0" err="1"/>
              <a:t>일경우</a:t>
            </a:r>
            <a:r>
              <a:rPr lang="ko-KR" altLang="en-US" dirty="0"/>
              <a:t> </a:t>
            </a:r>
            <a:r>
              <a:rPr lang="en-US" altLang="ko-KR" dirty="0"/>
              <a:t>‘</a:t>
            </a:r>
            <a:r>
              <a:rPr lang="ko-KR" altLang="en-US" dirty="0"/>
              <a:t>남자</a:t>
            </a:r>
            <a:r>
              <a:rPr lang="en-US" altLang="ko-KR" dirty="0"/>
              <a:t>’</a:t>
            </a:r>
            <a:r>
              <a:rPr lang="ko-KR" altLang="en-US" dirty="0"/>
              <a:t>출력</a:t>
            </a:r>
            <a:r>
              <a:rPr lang="en-US" altLang="ko-KR" dirty="0"/>
              <a:t>, </a:t>
            </a:r>
            <a:r>
              <a:rPr lang="ko-KR" altLang="en-US" dirty="0"/>
              <a:t>아닐 경우 </a:t>
            </a:r>
            <a:r>
              <a:rPr lang="en-US" altLang="ko-KR" dirty="0"/>
              <a:t>‘</a:t>
            </a:r>
            <a:r>
              <a:rPr lang="ko-KR" altLang="en-US" dirty="0"/>
              <a:t>여자</a:t>
            </a:r>
            <a:r>
              <a:rPr lang="en-US" altLang="ko-KR" dirty="0"/>
              <a:t>＇</a:t>
            </a:r>
            <a:r>
              <a:rPr lang="ko-KR" altLang="en-US" dirty="0"/>
              <a:t>출력</a:t>
            </a:r>
          </a:p>
        </p:txBody>
      </p:sp>
    </p:spTree>
    <p:extLst>
      <p:ext uri="{BB962C8B-B14F-4D97-AF65-F5344CB8AC3E}">
        <p14:creationId xmlns:p14="http://schemas.microsoft.com/office/powerpoint/2010/main" val="2850154939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276181" y="3075057"/>
            <a:ext cx="5639685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JSP-</a:t>
            </a:r>
            <a:r>
              <a:rPr lang="ko-KR" altLang="en-US" sz="4000" b="1" dirty="0">
                <a:solidFill>
                  <a:schemeClr val="bg1"/>
                </a:solidFill>
              </a:rPr>
              <a:t>전화번호 조건달기</a:t>
            </a:r>
            <a:endParaRPr lang="en-US" altLang="ko-KR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9771621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49819" y="250214"/>
            <a:ext cx="3462807" cy="461665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</a:rPr>
              <a:t>JSP-</a:t>
            </a:r>
            <a:r>
              <a:rPr lang="ko-KR" altLang="en-US" sz="2400" b="1" dirty="0">
                <a:solidFill>
                  <a:schemeClr val="bg1"/>
                </a:solidFill>
              </a:rPr>
              <a:t>전화번호 조건달기</a:t>
            </a:r>
            <a:endParaRPr lang="en-US" altLang="ko-KR" sz="2400" b="1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1F8B29-F867-F166-138D-79A02ED995FC}"/>
              </a:ext>
            </a:extLst>
          </p:cNvPr>
          <p:cNvSpPr txBox="1"/>
          <p:nvPr/>
        </p:nvSpPr>
        <p:spPr>
          <a:xfrm>
            <a:off x="249819" y="1164495"/>
            <a:ext cx="7877144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altLang="ko-KR" sz="12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200" dirty="0">
                <a:solidFill>
                  <a:srgbClr val="3F7F7F"/>
                </a:solidFill>
                <a:latin typeface="Consolas" panose="020B0609020204030204" pitchFamily="49" charset="0"/>
              </a:rPr>
              <a:t>tr</a:t>
            </a:r>
            <a:r>
              <a:rPr lang="en-US" altLang="ko-KR" sz="12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200" dirty="0">
                <a:solidFill>
                  <a:srgbClr val="008080"/>
                </a:solidFill>
                <a:latin typeface="Consolas" panose="020B0609020204030204" pitchFamily="49" charset="0"/>
              </a:rPr>
              <a:t> &lt;</a:t>
            </a:r>
            <a:r>
              <a:rPr lang="en-US" altLang="ko-KR" sz="1200" dirty="0">
                <a:solidFill>
                  <a:srgbClr val="3F7F7F"/>
                </a:solidFill>
                <a:latin typeface="Consolas" panose="020B0609020204030204" pitchFamily="49" charset="0"/>
              </a:rPr>
              <a:t>td</a:t>
            </a:r>
            <a:r>
              <a:rPr lang="en-US" altLang="ko-KR" sz="12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ko-KR" alt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전화번호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(H.P)</a:t>
            </a:r>
            <a:r>
              <a:rPr lang="en-US" altLang="ko-KR" sz="120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200" dirty="0">
                <a:solidFill>
                  <a:srgbClr val="3F7F7F"/>
                </a:solidFill>
                <a:latin typeface="Consolas" panose="020B0609020204030204" pitchFamily="49" charset="0"/>
              </a:rPr>
              <a:t>td</a:t>
            </a:r>
            <a:r>
              <a:rPr lang="en-US" altLang="ko-KR" sz="12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200" dirty="0">
                <a:solidFill>
                  <a:srgbClr val="008080"/>
                </a:solidFill>
                <a:latin typeface="Consolas" panose="020B0609020204030204" pitchFamily="49" charset="0"/>
              </a:rPr>
              <a:t> &lt;</a:t>
            </a:r>
            <a:r>
              <a:rPr lang="en-US" altLang="ko-KR" sz="1200" dirty="0">
                <a:solidFill>
                  <a:srgbClr val="3F7F7F"/>
                </a:solidFill>
                <a:latin typeface="Consolas" panose="020B0609020204030204" pitchFamily="49" charset="0"/>
              </a:rPr>
              <a:t>td</a:t>
            </a:r>
            <a:r>
              <a:rPr lang="en-US" altLang="ko-KR" sz="12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200" dirty="0">
                <a:solidFill>
                  <a:srgbClr val="008080"/>
                </a:solidFill>
                <a:latin typeface="Consolas" panose="020B0609020204030204" pitchFamily="49" charset="0"/>
              </a:rPr>
              <a:t>  &lt;</a:t>
            </a:r>
            <a:r>
              <a:rPr lang="en-US" altLang="ko-KR" sz="1200" dirty="0">
                <a:solidFill>
                  <a:srgbClr val="3F7F7F"/>
                </a:solidFill>
                <a:latin typeface="Consolas" panose="020B0609020204030204" pitchFamily="49" charset="0"/>
              </a:rPr>
              <a:t>input </a:t>
            </a:r>
            <a:r>
              <a:rPr lang="en-US" altLang="ko-KR" sz="1200" dirty="0">
                <a:solidFill>
                  <a:srgbClr val="7F007F"/>
                </a:solidFill>
                <a:latin typeface="Consolas" panose="020B0609020204030204" pitchFamily="49" charset="0"/>
              </a:rPr>
              <a:t>type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200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tel</a:t>
            </a:r>
            <a:r>
              <a:rPr lang="en-US" altLang="ko-KR" sz="1200" i="1" dirty="0">
                <a:solidFill>
                  <a:srgbClr val="2A00FF"/>
                </a:solidFill>
                <a:latin typeface="Consolas" panose="020B0609020204030204" pitchFamily="49" charset="0"/>
              </a:rPr>
              <a:t>" </a:t>
            </a:r>
            <a:r>
              <a:rPr lang="en-US" altLang="ko-KR" sz="1200" i="1" dirty="0">
                <a:solidFill>
                  <a:srgbClr val="7F007F"/>
                </a:solidFill>
                <a:latin typeface="Consolas" panose="020B0609020204030204" pitchFamily="49" charset="0"/>
              </a:rPr>
              <a:t>name</a:t>
            </a:r>
            <a:r>
              <a:rPr lang="en-US" altLang="ko-KR" sz="1200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200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phone_number</a:t>
            </a:r>
            <a:r>
              <a:rPr lang="en-US" altLang="ko-KR" sz="1200" i="1" dirty="0">
                <a:solidFill>
                  <a:srgbClr val="2A00FF"/>
                </a:solidFill>
                <a:latin typeface="Consolas" panose="020B0609020204030204" pitchFamily="49" charset="0"/>
              </a:rPr>
              <a:t>" </a:t>
            </a:r>
            <a:r>
              <a:rPr lang="en-US" altLang="ko-KR" sz="1200" i="1" dirty="0">
                <a:solidFill>
                  <a:srgbClr val="7F007F"/>
                </a:solidFill>
                <a:latin typeface="Consolas" panose="020B0609020204030204" pitchFamily="49" charset="0"/>
              </a:rPr>
              <a:t>pattern</a:t>
            </a:r>
            <a:r>
              <a:rPr lang="en-US" altLang="ko-KR" sz="1200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i="1" dirty="0">
                <a:solidFill>
                  <a:srgbClr val="2A00FF"/>
                </a:solidFill>
                <a:latin typeface="Consolas" panose="020B0609020204030204" pitchFamily="49" charset="0"/>
              </a:rPr>
              <a:t>"[0-9]{11}" </a:t>
            </a:r>
            <a:r>
              <a:rPr lang="en-US" altLang="ko-KR" sz="1200" i="1" dirty="0">
                <a:solidFill>
                  <a:srgbClr val="7F007F"/>
                </a:solidFill>
                <a:latin typeface="Consolas" panose="020B0609020204030204" pitchFamily="49" charset="0"/>
              </a:rPr>
              <a:t>placeholder</a:t>
            </a:r>
            <a:r>
              <a:rPr lang="en-US" altLang="ko-KR" sz="1200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ko-KR" altLang="en-US" sz="1200" i="1" dirty="0">
                <a:solidFill>
                  <a:srgbClr val="2A00FF"/>
                </a:solidFill>
                <a:latin typeface="Consolas" panose="020B0609020204030204" pitchFamily="49" charset="0"/>
              </a:rPr>
              <a:t>숫자만 입력하세요</a:t>
            </a:r>
            <a:r>
              <a:rPr lang="en-US" altLang="ko-KR" sz="120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200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200" dirty="0">
                <a:solidFill>
                  <a:srgbClr val="008080"/>
                </a:solidFill>
                <a:latin typeface="Consolas" panose="020B0609020204030204" pitchFamily="49" charset="0"/>
              </a:rPr>
              <a:t> &lt;/</a:t>
            </a:r>
            <a:r>
              <a:rPr lang="en-US" altLang="ko-KR" sz="1200" dirty="0">
                <a:solidFill>
                  <a:srgbClr val="3F7F7F"/>
                </a:solidFill>
                <a:latin typeface="Consolas" panose="020B0609020204030204" pitchFamily="49" charset="0"/>
              </a:rPr>
              <a:t>td</a:t>
            </a:r>
            <a:r>
              <a:rPr lang="en-US" altLang="ko-KR" sz="12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20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200" dirty="0">
                <a:solidFill>
                  <a:srgbClr val="3F7F7F"/>
                </a:solidFill>
                <a:latin typeface="Consolas" panose="020B0609020204030204" pitchFamily="49" charset="0"/>
              </a:rPr>
              <a:t>tr</a:t>
            </a:r>
            <a:r>
              <a:rPr lang="en-US" altLang="ko-KR" sz="12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endParaRPr lang="ko-KR" altLang="en-US" sz="1200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7167EC5-A674-3646-6C0E-62F658E07C1E}"/>
              </a:ext>
            </a:extLst>
          </p:cNvPr>
          <p:cNvSpPr/>
          <p:nvPr/>
        </p:nvSpPr>
        <p:spPr>
          <a:xfrm>
            <a:off x="3641398" y="1732601"/>
            <a:ext cx="1733035" cy="24838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46B427BC-C2A4-00EB-A225-5BAD52C972D9}"/>
              </a:ext>
            </a:extLst>
          </p:cNvPr>
          <p:cNvSpPr/>
          <p:nvPr/>
        </p:nvSpPr>
        <p:spPr>
          <a:xfrm>
            <a:off x="3641398" y="2490278"/>
            <a:ext cx="447870" cy="45261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6333EBD0-DAE6-CFD6-8BE3-56BBD3197481}"/>
              </a:ext>
            </a:extLst>
          </p:cNvPr>
          <p:cNvGrpSpPr/>
          <p:nvPr/>
        </p:nvGrpSpPr>
        <p:grpSpPr>
          <a:xfrm>
            <a:off x="2425028" y="3168282"/>
            <a:ext cx="2880610" cy="746825"/>
            <a:chOff x="2425028" y="3168282"/>
            <a:chExt cx="2880610" cy="746825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FF978EB0-EA67-FBF9-DD09-5480FC4437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25028" y="3168282"/>
              <a:ext cx="2880610" cy="74682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FD8174F4-5C74-D3B0-7DDD-40AB5CC04821}"/>
                </a:ext>
              </a:extLst>
            </p:cNvPr>
            <p:cNvSpPr/>
            <p:nvPr/>
          </p:nvSpPr>
          <p:spPr>
            <a:xfrm>
              <a:off x="3066011" y="3497971"/>
              <a:ext cx="2239627" cy="41713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E0AE3AAC-4577-A243-47BB-1FBC6B997719}"/>
              </a:ext>
            </a:extLst>
          </p:cNvPr>
          <p:cNvSpPr txBox="1"/>
          <p:nvPr/>
        </p:nvSpPr>
        <p:spPr>
          <a:xfrm>
            <a:off x="249819" y="4635190"/>
            <a:ext cx="7361759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dirty="0"/>
              <a:t>input type</a:t>
            </a:r>
            <a:r>
              <a:rPr lang="ko-KR" altLang="en-US" dirty="0"/>
              <a:t>에 </a:t>
            </a:r>
            <a:r>
              <a:rPr lang="en-US" altLang="ko-KR" dirty="0"/>
              <a:t>pattern</a:t>
            </a:r>
            <a:r>
              <a:rPr lang="ko-KR" altLang="en-US" dirty="0"/>
              <a:t>을 설정하여 삽입시킬 값을 강제할 수 있습니다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위 코드는 </a:t>
            </a:r>
            <a:r>
              <a:rPr lang="en-US" altLang="ko-KR" dirty="0"/>
              <a:t>0~9</a:t>
            </a:r>
            <a:r>
              <a:rPr lang="ko-KR" altLang="en-US" dirty="0"/>
              <a:t>까지의 숫자만 </a:t>
            </a:r>
            <a:r>
              <a:rPr lang="en-US" altLang="ko-KR" dirty="0"/>
              <a:t>/ 11</a:t>
            </a:r>
            <a:r>
              <a:rPr lang="ko-KR" altLang="en-US" dirty="0"/>
              <a:t>자리 입력하라는 뜻입니다 </a:t>
            </a:r>
          </a:p>
        </p:txBody>
      </p:sp>
    </p:spTree>
    <p:extLst>
      <p:ext uri="{BB962C8B-B14F-4D97-AF65-F5344CB8AC3E}">
        <p14:creationId xmlns:p14="http://schemas.microsoft.com/office/powerpoint/2010/main" val="3763792726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4691635" y="3075057"/>
            <a:ext cx="2808782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&lt;</a:t>
            </a:r>
            <a:r>
              <a:rPr lang="en-US" altLang="ko-KR" sz="4000" b="1" dirty="0" err="1">
                <a:solidFill>
                  <a:schemeClr val="bg1"/>
                </a:solidFill>
              </a:rPr>
              <a:t>c:if</a:t>
            </a:r>
            <a:r>
              <a:rPr lang="en-US" altLang="ko-KR" sz="4000" b="1" dirty="0">
                <a:solidFill>
                  <a:schemeClr val="bg1"/>
                </a:solidFill>
              </a:rPr>
              <a:t> </a:t>
            </a:r>
            <a:r>
              <a:rPr lang="ko-KR" altLang="en-US" sz="4000" b="1" dirty="0">
                <a:solidFill>
                  <a:schemeClr val="bg1"/>
                </a:solidFill>
              </a:rPr>
              <a:t>사용</a:t>
            </a:r>
            <a:r>
              <a:rPr lang="en-US" altLang="ko-KR" sz="4000" b="1" dirty="0">
                <a:solidFill>
                  <a:schemeClr val="bg1"/>
                </a:solidFill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1575512284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189414" y="213103"/>
            <a:ext cx="1497525" cy="400110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>
                <a:solidFill>
                  <a:schemeClr val="bg1"/>
                </a:solidFill>
              </a:rPr>
              <a:t>&lt;c:if </a:t>
            </a:r>
            <a:r>
              <a:rPr lang="ko-KR" altLang="en-US" sz="2000" b="1">
                <a:solidFill>
                  <a:schemeClr val="bg1"/>
                </a:solidFill>
              </a:rPr>
              <a:t>사용</a:t>
            </a:r>
            <a:r>
              <a:rPr lang="en-US" altLang="ko-KR" sz="2000" b="1">
                <a:solidFill>
                  <a:schemeClr val="bg1"/>
                </a:solidFill>
              </a:rPr>
              <a:t>&gt;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510F67-5E84-3FFF-38A4-BC074164A904}"/>
              </a:ext>
            </a:extLst>
          </p:cNvPr>
          <p:cNvSpPr txBox="1"/>
          <p:nvPr/>
        </p:nvSpPr>
        <p:spPr>
          <a:xfrm>
            <a:off x="251467" y="845357"/>
            <a:ext cx="8550233" cy="33239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50" dirty="0">
                <a:solidFill>
                  <a:srgbClr val="3F7F7F"/>
                </a:solidFill>
                <a:latin typeface="Consolas" panose="020B0609020204030204" pitchFamily="49" charset="0"/>
              </a:rPr>
              <a:t>tr</a:t>
            </a:r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  //items</a:t>
            </a:r>
            <a:r>
              <a:rPr lang="ko-KR" altLang="en-US" sz="1050" dirty="0">
                <a:solidFill>
                  <a:srgbClr val="008080"/>
                </a:solidFill>
                <a:latin typeface="Consolas" panose="020B0609020204030204" pitchFamily="49" charset="0"/>
              </a:rPr>
              <a:t>의미 </a:t>
            </a:r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= Controller</a:t>
            </a:r>
            <a:r>
              <a:rPr lang="ko-KR" altLang="en-US" sz="1050" dirty="0">
                <a:solidFill>
                  <a:srgbClr val="008080"/>
                </a:solidFill>
                <a:latin typeface="Consolas" panose="020B0609020204030204" pitchFamily="49" charset="0"/>
              </a:rPr>
              <a:t>에서 </a:t>
            </a:r>
            <a:r>
              <a:rPr lang="en-US" altLang="ko-KR" sz="1050" dirty="0" err="1">
                <a:solidFill>
                  <a:srgbClr val="008080"/>
                </a:solidFill>
                <a:latin typeface="Consolas" panose="020B0609020204030204" pitchFamily="49" charset="0"/>
              </a:rPr>
              <a:t>Model.addAttribute</a:t>
            </a:r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(“</a:t>
            </a:r>
            <a:r>
              <a:rPr lang="en-US" altLang="ko-KR" sz="1050" dirty="0" err="1">
                <a:solidFill>
                  <a:srgbClr val="FF0000"/>
                </a:solidFill>
                <a:latin typeface="Consolas" panose="020B0609020204030204" pitchFamily="49" charset="0"/>
              </a:rPr>
              <a:t>list</a:t>
            </a:r>
            <a:r>
              <a:rPr lang="en-US" altLang="ko-KR" sz="1050" dirty="0" err="1">
                <a:solidFill>
                  <a:srgbClr val="008080"/>
                </a:solidFill>
                <a:latin typeface="Consolas" panose="020B0609020204030204" pitchFamily="49" charset="0"/>
              </a:rPr>
              <a:t>”,list</a:t>
            </a:r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); </a:t>
            </a:r>
          </a:p>
          <a:p>
            <a:pPr algn="l"/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  //var</a:t>
            </a:r>
            <a:r>
              <a:rPr lang="ko-KR" altLang="en-US" sz="1050" dirty="0">
                <a:solidFill>
                  <a:srgbClr val="008080"/>
                </a:solidFill>
                <a:latin typeface="Consolas" panose="020B0609020204030204" pitchFamily="49" charset="0"/>
              </a:rPr>
              <a:t> 의미 </a:t>
            </a:r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= items</a:t>
            </a:r>
            <a:r>
              <a:rPr lang="ko-KR" altLang="en-US" sz="1050" dirty="0">
                <a:solidFill>
                  <a:srgbClr val="008080"/>
                </a:solidFill>
                <a:latin typeface="Consolas" panose="020B0609020204030204" pitchFamily="49" charset="0"/>
              </a:rPr>
              <a:t>에서 얻은 값을 변수 </a:t>
            </a:r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board</a:t>
            </a:r>
            <a:r>
              <a:rPr lang="ko-KR" altLang="en-US" sz="1050" dirty="0">
                <a:solidFill>
                  <a:srgbClr val="008080"/>
                </a:solidFill>
                <a:latin typeface="Consolas" panose="020B0609020204030204" pitchFamily="49" charset="0"/>
              </a:rPr>
              <a:t>에 </a:t>
            </a:r>
            <a:r>
              <a:rPr lang="ko-KR" altLang="en-US" sz="1050" dirty="0" err="1">
                <a:solidFill>
                  <a:srgbClr val="008080"/>
                </a:solidFill>
                <a:latin typeface="Consolas" panose="020B0609020204030204" pitchFamily="49" charset="0"/>
              </a:rPr>
              <a:t>넣어줌</a:t>
            </a:r>
            <a:endParaRPr lang="en-US" altLang="ko-KR" sz="1050" dirty="0">
              <a:solidFill>
                <a:srgbClr val="008080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  //</a:t>
            </a:r>
            <a:r>
              <a:rPr lang="ko-KR" altLang="en-US" sz="1050" dirty="0">
                <a:solidFill>
                  <a:srgbClr val="008080"/>
                </a:solidFill>
                <a:latin typeface="Consolas" panose="020B0609020204030204" pitchFamily="49" charset="0"/>
              </a:rPr>
              <a:t>반복문을 돌면서</a:t>
            </a:r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, </a:t>
            </a:r>
            <a:r>
              <a:rPr lang="ko-KR" altLang="en-US" sz="1050" dirty="0">
                <a:solidFill>
                  <a:srgbClr val="008080"/>
                </a:solidFill>
                <a:latin typeface="Consolas" panose="020B0609020204030204" pitchFamily="49" charset="0"/>
              </a:rPr>
              <a:t>게시글을 출력할 예정</a:t>
            </a:r>
            <a:endParaRPr lang="en-US" altLang="ko-KR" sz="1050" dirty="0">
              <a:solidFill>
                <a:srgbClr val="008080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  &lt;</a:t>
            </a:r>
            <a:r>
              <a:rPr lang="en-US" altLang="ko-KR" sz="1050" dirty="0" err="1">
                <a:solidFill>
                  <a:srgbClr val="3F7F7F"/>
                </a:solidFill>
                <a:latin typeface="Consolas" panose="020B0609020204030204" pitchFamily="49" charset="0"/>
              </a:rPr>
              <a:t>c:forEach</a:t>
            </a:r>
            <a:r>
              <a:rPr lang="en-US" altLang="ko-KR" sz="1050" dirty="0">
                <a:solidFill>
                  <a:srgbClr val="3F7F7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50" dirty="0">
                <a:solidFill>
                  <a:srgbClr val="7F007F"/>
                </a:solidFill>
                <a:latin typeface="Consolas" panose="020B0609020204030204" pitchFamily="49" charset="0"/>
              </a:rPr>
              <a:t>var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i="1" dirty="0">
                <a:solidFill>
                  <a:srgbClr val="2A00FF"/>
                </a:solidFill>
                <a:latin typeface="Consolas" panose="020B0609020204030204" pitchFamily="49" charset="0"/>
              </a:rPr>
              <a:t>"board" </a:t>
            </a:r>
            <a:r>
              <a:rPr lang="en-US" altLang="ko-KR" sz="1050" i="1" dirty="0">
                <a:solidFill>
                  <a:srgbClr val="7F007F"/>
                </a:solidFill>
                <a:latin typeface="Consolas" panose="020B0609020204030204" pitchFamily="49" charset="0"/>
              </a:rPr>
              <a:t>items</a:t>
            </a:r>
            <a:r>
              <a:rPr lang="en-US" altLang="ko-KR" sz="1050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50" i="1" dirty="0">
                <a:solidFill>
                  <a:srgbClr val="000000"/>
                </a:solidFill>
                <a:latin typeface="Consolas" panose="020B0609020204030204" pitchFamily="49" charset="0"/>
              </a:rPr>
              <a:t>${list }</a:t>
            </a:r>
            <a:r>
              <a:rPr lang="en-US" altLang="ko-KR" sz="1050" i="1" dirty="0">
                <a:solidFill>
                  <a:srgbClr val="2A00FF"/>
                </a:solidFill>
                <a:latin typeface="Consolas" panose="020B0609020204030204" pitchFamily="49" charset="0"/>
              </a:rPr>
              <a:t>" </a:t>
            </a:r>
            <a:r>
              <a:rPr lang="en-US" altLang="ko-KR" sz="1050" i="1" dirty="0" err="1">
                <a:solidFill>
                  <a:srgbClr val="7F007F"/>
                </a:solidFill>
                <a:latin typeface="Consolas" panose="020B0609020204030204" pitchFamily="49" charset="0"/>
              </a:rPr>
              <a:t>varStatus</a:t>
            </a:r>
            <a:r>
              <a:rPr lang="en-US" altLang="ko-KR" sz="1050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i="1" dirty="0">
                <a:solidFill>
                  <a:srgbClr val="2A00FF"/>
                </a:solidFill>
                <a:latin typeface="Consolas" panose="020B0609020204030204" pitchFamily="49" charset="0"/>
              </a:rPr>
              <a:t>"status"</a:t>
            </a:r>
            <a:r>
              <a:rPr lang="en-US" altLang="ko-KR" sz="1050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50" i="1" dirty="0">
                <a:solidFill>
                  <a:srgbClr val="008080"/>
                </a:solidFill>
                <a:latin typeface="Consolas" panose="020B0609020204030204" pitchFamily="49" charset="0"/>
              </a:rPr>
              <a:t>  //&lt;</a:t>
            </a:r>
            <a:r>
              <a:rPr lang="en-US" altLang="ko-KR" sz="1050" i="1" dirty="0" err="1">
                <a:solidFill>
                  <a:srgbClr val="008080"/>
                </a:solidFill>
                <a:latin typeface="Consolas" panose="020B0609020204030204" pitchFamily="49" charset="0"/>
              </a:rPr>
              <a:t>c:set</a:t>
            </a:r>
            <a:r>
              <a:rPr lang="ko-KR" altLang="en-US" sz="1050" i="1" dirty="0">
                <a:solidFill>
                  <a:srgbClr val="008080"/>
                </a:solidFill>
                <a:latin typeface="Consolas" panose="020B0609020204030204" pitchFamily="49" charset="0"/>
              </a:rPr>
              <a:t>을 사용하여 변수 </a:t>
            </a:r>
            <a:r>
              <a:rPr lang="en-US" altLang="ko-KR" sz="1050" i="1" dirty="0" err="1">
                <a:solidFill>
                  <a:srgbClr val="008080"/>
                </a:solidFill>
                <a:latin typeface="Consolas" panose="020B0609020204030204" pitchFamily="49" charset="0"/>
              </a:rPr>
              <a:t>delYn</a:t>
            </a:r>
            <a:r>
              <a:rPr lang="ko-KR" altLang="en-US" sz="1050" i="1" dirty="0">
                <a:solidFill>
                  <a:srgbClr val="008080"/>
                </a:solidFill>
                <a:latin typeface="Consolas" panose="020B0609020204030204" pitchFamily="49" charset="0"/>
              </a:rPr>
              <a:t>에 </a:t>
            </a:r>
            <a:r>
              <a:rPr lang="en-US" altLang="ko-KR" sz="1050" i="1" dirty="0" err="1">
                <a:solidFill>
                  <a:srgbClr val="008080"/>
                </a:solidFill>
                <a:latin typeface="Consolas" panose="020B0609020204030204" pitchFamily="49" charset="0"/>
              </a:rPr>
              <a:t>board.del_yn</a:t>
            </a:r>
            <a:r>
              <a:rPr lang="ko-KR" altLang="en-US" sz="1050" i="1" dirty="0">
                <a:solidFill>
                  <a:srgbClr val="008080"/>
                </a:solidFill>
                <a:latin typeface="Consolas" panose="020B0609020204030204" pitchFamily="49" charset="0"/>
              </a:rPr>
              <a:t>에 대한 정보를 </a:t>
            </a:r>
            <a:r>
              <a:rPr lang="ko-KR" altLang="en-US" sz="1050" i="1" dirty="0" err="1">
                <a:solidFill>
                  <a:srgbClr val="008080"/>
                </a:solidFill>
                <a:latin typeface="Consolas" panose="020B0609020204030204" pitchFamily="49" charset="0"/>
              </a:rPr>
              <a:t>넣어줌</a:t>
            </a:r>
            <a:endParaRPr lang="en-US" altLang="ko-KR" sz="1050" i="1" dirty="0">
              <a:solidFill>
                <a:srgbClr val="008080"/>
              </a:solidFill>
              <a:latin typeface="Consolas" panose="020B0609020204030204" pitchFamily="49" charset="0"/>
            </a:endParaRPr>
          </a:p>
          <a:p>
            <a:pPr algn="l"/>
            <a:r>
              <a:rPr lang="nn-NO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  &lt;</a:t>
            </a:r>
            <a:r>
              <a:rPr lang="nn-NO" altLang="ko-KR" sz="1050" dirty="0">
                <a:solidFill>
                  <a:srgbClr val="3F7F7F"/>
                </a:solidFill>
                <a:latin typeface="Consolas" panose="020B0609020204030204" pitchFamily="49" charset="0"/>
              </a:rPr>
              <a:t>c:set </a:t>
            </a:r>
            <a:r>
              <a:rPr lang="nn-NO" altLang="ko-KR" sz="1050" dirty="0">
                <a:solidFill>
                  <a:srgbClr val="7F007F"/>
                </a:solidFill>
                <a:latin typeface="Consolas" panose="020B0609020204030204" pitchFamily="49" charset="0"/>
              </a:rPr>
              <a:t>var</a:t>
            </a:r>
            <a:r>
              <a:rPr lang="nn-NO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nn-NO" altLang="ko-KR" sz="1050" i="1" dirty="0">
                <a:solidFill>
                  <a:srgbClr val="2A00FF"/>
                </a:solidFill>
                <a:latin typeface="Consolas" panose="020B0609020204030204" pitchFamily="49" charset="0"/>
              </a:rPr>
              <a:t>"delYn" </a:t>
            </a:r>
            <a:r>
              <a:rPr lang="nn-NO" altLang="ko-KR" sz="1050" i="1" dirty="0">
                <a:solidFill>
                  <a:srgbClr val="7F007F"/>
                </a:solidFill>
                <a:latin typeface="Consolas" panose="020B0609020204030204" pitchFamily="49" charset="0"/>
              </a:rPr>
              <a:t>value</a:t>
            </a:r>
            <a:r>
              <a:rPr lang="nn-NO" altLang="ko-KR" sz="1050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nn-NO" altLang="ko-KR" sz="105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nn-NO" altLang="ko-KR" sz="1050" i="1" dirty="0">
                <a:solidFill>
                  <a:srgbClr val="000000"/>
                </a:solidFill>
                <a:latin typeface="Consolas" panose="020B0609020204030204" pitchFamily="49" charset="0"/>
              </a:rPr>
              <a:t>${board.del_yn}</a:t>
            </a:r>
            <a:r>
              <a:rPr lang="nn-NO" altLang="ko-KR" sz="1050" i="1" dirty="0">
                <a:solidFill>
                  <a:srgbClr val="2A00FF"/>
                </a:solidFill>
                <a:latin typeface="Consolas" panose="020B0609020204030204" pitchFamily="49" charset="0"/>
              </a:rPr>
              <a:t>" </a:t>
            </a:r>
            <a:r>
              <a:rPr lang="nn-NO" altLang="ko-KR" sz="1050" i="1" dirty="0">
                <a:solidFill>
                  <a:srgbClr val="008080"/>
                </a:solidFill>
                <a:latin typeface="Consolas" panose="020B0609020204030204" pitchFamily="49" charset="0"/>
              </a:rPr>
              <a:t>/&gt;</a:t>
            </a:r>
          </a:p>
          <a:p>
            <a:pPr algn="l"/>
            <a:r>
              <a:rPr lang="nn-NO" altLang="ko-KR" sz="1050" i="1" dirty="0">
                <a:solidFill>
                  <a:srgbClr val="008080"/>
                </a:solidFill>
                <a:latin typeface="Consolas" panose="020B0609020204030204" pitchFamily="49" charset="0"/>
              </a:rPr>
              <a:t>   //</a:t>
            </a:r>
            <a:r>
              <a:rPr lang="ko-KR" altLang="en-US" sz="1050" i="1" dirty="0">
                <a:solidFill>
                  <a:srgbClr val="008080"/>
                </a:solidFill>
                <a:latin typeface="Consolas" panose="020B0609020204030204" pitchFamily="49" charset="0"/>
              </a:rPr>
              <a:t>만약</a:t>
            </a:r>
            <a:r>
              <a:rPr lang="en-US" altLang="ko-KR" sz="1050" i="1" dirty="0">
                <a:solidFill>
                  <a:srgbClr val="00808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050" i="1" dirty="0" err="1">
                <a:solidFill>
                  <a:srgbClr val="008080"/>
                </a:solidFill>
                <a:latin typeface="Consolas" panose="020B0609020204030204" pitchFamily="49" charset="0"/>
              </a:rPr>
              <a:t>delYn</a:t>
            </a:r>
            <a:r>
              <a:rPr lang="ko-KR" altLang="en-US" sz="1050" i="1" dirty="0">
                <a:solidFill>
                  <a:srgbClr val="008080"/>
                </a:solidFill>
                <a:latin typeface="Consolas" panose="020B0609020204030204" pitchFamily="49" charset="0"/>
              </a:rPr>
              <a:t>이 </a:t>
            </a:r>
            <a:r>
              <a:rPr lang="en-US" altLang="ko-KR" sz="1050" i="1" dirty="0">
                <a:solidFill>
                  <a:srgbClr val="008080"/>
                </a:solidFill>
                <a:latin typeface="Consolas" panose="020B0609020204030204" pitchFamily="49" charset="0"/>
              </a:rPr>
              <a:t>‘N’</a:t>
            </a:r>
            <a:r>
              <a:rPr lang="ko-KR" altLang="en-US" sz="1050" i="1" dirty="0">
                <a:solidFill>
                  <a:srgbClr val="008080"/>
                </a:solidFill>
                <a:latin typeface="Consolas" panose="020B0609020204030204" pitchFamily="49" charset="0"/>
              </a:rPr>
              <a:t>이라면 게시글 출력</a:t>
            </a:r>
            <a:endParaRPr lang="nn-NO" altLang="ko-KR" sz="1050" i="1" dirty="0">
              <a:solidFill>
                <a:srgbClr val="008080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   &lt;</a:t>
            </a:r>
            <a:r>
              <a:rPr lang="en-US" altLang="ko-KR" sz="1050" dirty="0" err="1">
                <a:solidFill>
                  <a:srgbClr val="3F7F7F"/>
                </a:solidFill>
                <a:latin typeface="Consolas" panose="020B0609020204030204" pitchFamily="49" charset="0"/>
              </a:rPr>
              <a:t>c:if</a:t>
            </a:r>
            <a:r>
              <a:rPr lang="en-US" altLang="ko-KR" sz="1050" dirty="0">
                <a:solidFill>
                  <a:srgbClr val="3F7F7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50" dirty="0">
                <a:solidFill>
                  <a:srgbClr val="7F007F"/>
                </a:solidFill>
                <a:latin typeface="Consolas" panose="020B0609020204030204" pitchFamily="49" charset="0"/>
              </a:rPr>
              <a:t>test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50" i="1" dirty="0">
                <a:solidFill>
                  <a:srgbClr val="000000"/>
                </a:solidFill>
                <a:latin typeface="Consolas" panose="020B0609020204030204" pitchFamily="49" charset="0"/>
              </a:rPr>
              <a:t>${</a:t>
            </a:r>
            <a:r>
              <a:rPr lang="en-US" altLang="ko-KR" sz="105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delYn</a:t>
            </a:r>
            <a:r>
              <a:rPr lang="en-US" altLang="ko-KR" sz="1050" i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50" b="1" i="1" dirty="0">
                <a:solidFill>
                  <a:srgbClr val="7F0055"/>
                </a:solidFill>
                <a:latin typeface="Consolas" panose="020B0609020204030204" pitchFamily="49" charset="0"/>
              </a:rPr>
              <a:t>eq </a:t>
            </a:r>
            <a:r>
              <a:rPr lang="en-US" altLang="ko-KR" sz="1050" b="1" i="1" dirty="0">
                <a:solidFill>
                  <a:srgbClr val="000000"/>
                </a:solidFill>
                <a:latin typeface="Consolas" panose="020B0609020204030204" pitchFamily="49" charset="0"/>
              </a:rPr>
              <a:t>'N'}</a:t>
            </a:r>
            <a:r>
              <a:rPr lang="en-US" altLang="ko-KR" sz="105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5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    &lt;</a:t>
            </a:r>
            <a:r>
              <a:rPr lang="en-US" altLang="ko-KR" sz="1050" dirty="0">
                <a:solidFill>
                  <a:srgbClr val="3F7F7F"/>
                </a:solidFill>
                <a:latin typeface="Consolas" panose="020B0609020204030204" pitchFamily="49" charset="0"/>
              </a:rPr>
              <a:t>tr</a:t>
            </a:r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     &lt;</a:t>
            </a:r>
            <a:r>
              <a:rPr lang="en-US" altLang="ko-KR" sz="1050" dirty="0">
                <a:solidFill>
                  <a:srgbClr val="3F7F7F"/>
                </a:solidFill>
                <a:latin typeface="Consolas" panose="020B0609020204030204" pitchFamily="49" charset="0"/>
              </a:rPr>
              <a:t>td </a:t>
            </a:r>
            <a:r>
              <a:rPr lang="en-US" altLang="ko-KR" sz="1050" dirty="0">
                <a:solidFill>
                  <a:srgbClr val="7F007F"/>
                </a:solidFill>
                <a:latin typeface="Consolas" panose="020B0609020204030204" pitchFamily="49" charset="0"/>
              </a:rPr>
              <a:t>align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i="1" dirty="0">
                <a:solidFill>
                  <a:srgbClr val="2A00FF"/>
                </a:solidFill>
                <a:latin typeface="Consolas" panose="020B0609020204030204" pitchFamily="49" charset="0"/>
              </a:rPr>
              <a:t>"center"</a:t>
            </a:r>
            <a:r>
              <a:rPr lang="en-US" altLang="ko-KR" sz="1050" i="1" dirty="0">
                <a:solidFill>
                  <a:srgbClr val="008080"/>
                </a:solidFill>
                <a:latin typeface="Consolas" panose="020B0609020204030204" pitchFamily="49" charset="0"/>
              </a:rPr>
              <a:t>&gt;&lt;</a:t>
            </a:r>
            <a:r>
              <a:rPr lang="en-US" altLang="ko-KR" sz="1050" i="1" dirty="0" err="1">
                <a:solidFill>
                  <a:srgbClr val="3F7F7F"/>
                </a:solidFill>
                <a:latin typeface="Consolas" panose="020B0609020204030204" pitchFamily="49" charset="0"/>
              </a:rPr>
              <a:t>c:out</a:t>
            </a:r>
            <a:r>
              <a:rPr lang="en-US" altLang="ko-KR" sz="1050" i="1" dirty="0">
                <a:solidFill>
                  <a:srgbClr val="3F7F7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50" i="1" dirty="0">
                <a:solidFill>
                  <a:srgbClr val="7F007F"/>
                </a:solidFill>
                <a:latin typeface="Consolas" panose="020B0609020204030204" pitchFamily="49" charset="0"/>
              </a:rPr>
              <a:t>value</a:t>
            </a:r>
            <a:r>
              <a:rPr lang="en-US" altLang="ko-KR" sz="1050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50" i="1" dirty="0">
                <a:solidFill>
                  <a:srgbClr val="000000"/>
                </a:solidFill>
                <a:latin typeface="Consolas" panose="020B0609020204030204" pitchFamily="49" charset="0"/>
              </a:rPr>
              <a:t>${</a:t>
            </a:r>
            <a:r>
              <a:rPr lang="en-US" altLang="ko-KR" sz="105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status.count</a:t>
            </a:r>
            <a:r>
              <a:rPr lang="en-US" altLang="ko-KR" sz="1050" i="1" dirty="0">
                <a:solidFill>
                  <a:srgbClr val="000000"/>
                </a:solidFill>
                <a:latin typeface="Consolas" panose="020B0609020204030204" pitchFamily="49" charset="0"/>
              </a:rPr>
              <a:t> }</a:t>
            </a:r>
            <a:r>
              <a:rPr lang="en-US" altLang="ko-KR" sz="105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50" i="1" dirty="0">
                <a:solidFill>
                  <a:srgbClr val="008080"/>
                </a:solidFill>
                <a:latin typeface="Consolas" panose="020B0609020204030204" pitchFamily="49" charset="0"/>
              </a:rPr>
              <a:t>/&gt;&lt;/</a:t>
            </a:r>
            <a:r>
              <a:rPr lang="en-US" altLang="ko-KR" sz="1050" i="1" dirty="0">
                <a:solidFill>
                  <a:srgbClr val="3F7F7F"/>
                </a:solidFill>
                <a:latin typeface="Consolas" panose="020B0609020204030204" pitchFamily="49" charset="0"/>
              </a:rPr>
              <a:t>td</a:t>
            </a:r>
            <a:r>
              <a:rPr lang="en-US" altLang="ko-KR" sz="1050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     &lt;</a:t>
            </a:r>
            <a:r>
              <a:rPr lang="en-US" altLang="ko-KR" sz="1050" dirty="0">
                <a:solidFill>
                  <a:srgbClr val="3F7F7F"/>
                </a:solidFill>
                <a:latin typeface="Consolas" panose="020B0609020204030204" pitchFamily="49" charset="0"/>
              </a:rPr>
              <a:t>td</a:t>
            </a:r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${</a:t>
            </a:r>
            <a:r>
              <a:rPr lang="en-US" altLang="ko-KR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board.emp_id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 }</a:t>
            </a:r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50" dirty="0">
                <a:solidFill>
                  <a:srgbClr val="3F7F7F"/>
                </a:solidFill>
                <a:latin typeface="Consolas" panose="020B0609020204030204" pitchFamily="49" charset="0"/>
              </a:rPr>
              <a:t>td</a:t>
            </a:r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     &lt;</a:t>
            </a:r>
            <a:r>
              <a:rPr lang="en-US" altLang="ko-KR" sz="1050" dirty="0">
                <a:solidFill>
                  <a:srgbClr val="3F7F7F"/>
                </a:solidFill>
                <a:latin typeface="Consolas" panose="020B0609020204030204" pitchFamily="49" charset="0"/>
              </a:rPr>
              <a:t>td</a:t>
            </a:r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&gt;&lt;</a:t>
            </a:r>
            <a:r>
              <a:rPr lang="en-US" altLang="ko-KR" sz="1050" dirty="0">
                <a:solidFill>
                  <a:srgbClr val="3F7F7F"/>
                </a:solidFill>
                <a:latin typeface="Consolas" panose="020B0609020204030204" pitchFamily="49" charset="0"/>
              </a:rPr>
              <a:t>a </a:t>
            </a:r>
            <a:r>
              <a:rPr lang="en-US" altLang="ko-KR" sz="1050" dirty="0" err="1">
                <a:solidFill>
                  <a:srgbClr val="7F007F"/>
                </a:solidFill>
                <a:latin typeface="Consolas" panose="020B0609020204030204" pitchFamily="49" charset="0"/>
              </a:rPr>
              <a:t>href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50" i="1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50" i="1" dirty="0" err="1">
                <a:solidFill>
                  <a:srgbClr val="3F7F7F"/>
                </a:solidFill>
                <a:latin typeface="Consolas" panose="020B0609020204030204" pitchFamily="49" charset="0"/>
              </a:rPr>
              <a:t>c:url</a:t>
            </a:r>
            <a:r>
              <a:rPr lang="en-US" altLang="ko-KR" sz="1050" i="1" dirty="0">
                <a:solidFill>
                  <a:srgbClr val="3F7F7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50" i="1" dirty="0">
                <a:solidFill>
                  <a:srgbClr val="7F007F"/>
                </a:solidFill>
                <a:latin typeface="Consolas" panose="020B0609020204030204" pitchFamily="49" charset="0"/>
              </a:rPr>
              <a:t>value</a:t>
            </a:r>
            <a:r>
              <a:rPr lang="en-US" altLang="ko-KR" sz="1050" i="1" dirty="0">
                <a:solidFill>
                  <a:srgbClr val="000000"/>
                </a:solidFill>
                <a:latin typeface="Consolas" panose="020B0609020204030204" pitchFamily="49" charset="0"/>
              </a:rPr>
              <a:t>='</a:t>
            </a:r>
            <a:r>
              <a:rPr lang="en-US" altLang="ko-KR" sz="1050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employeeDetail?emp_id</a:t>
            </a:r>
            <a:r>
              <a:rPr lang="en-US" altLang="ko-KR" sz="1050" i="1" dirty="0">
                <a:solidFill>
                  <a:srgbClr val="2A00FF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i="1" dirty="0">
                <a:solidFill>
                  <a:srgbClr val="000000"/>
                </a:solidFill>
                <a:latin typeface="Consolas" panose="020B0609020204030204" pitchFamily="49" charset="0"/>
              </a:rPr>
              <a:t>${</a:t>
            </a:r>
            <a:r>
              <a:rPr lang="en-US" altLang="ko-KR" sz="105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board.emp_id</a:t>
            </a:r>
            <a:r>
              <a:rPr lang="en-US" altLang="ko-KR" sz="1050" i="1" dirty="0">
                <a:solidFill>
                  <a:srgbClr val="000000"/>
                </a:solidFill>
                <a:latin typeface="Consolas" panose="020B0609020204030204" pitchFamily="49" charset="0"/>
              </a:rPr>
              <a:t> }'</a:t>
            </a:r>
            <a:r>
              <a:rPr lang="en-US" altLang="ko-KR" sz="1050" i="1" dirty="0">
                <a:solidFill>
                  <a:srgbClr val="008080"/>
                </a:solidFill>
                <a:latin typeface="Consolas" panose="020B0609020204030204" pitchFamily="49" charset="0"/>
              </a:rPr>
              <a:t>/&gt;</a:t>
            </a:r>
            <a:r>
              <a:rPr lang="en-US" altLang="ko-KR" sz="105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50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050" i="1" dirty="0">
                <a:solidFill>
                  <a:srgbClr val="000000"/>
                </a:solidFill>
                <a:latin typeface="Consolas" panose="020B0609020204030204" pitchFamily="49" charset="0"/>
              </a:rPr>
              <a:t>${</a:t>
            </a:r>
            <a:r>
              <a:rPr lang="en-US" altLang="ko-KR" sz="105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board.emp_name</a:t>
            </a:r>
            <a:r>
              <a:rPr lang="en-US" altLang="ko-KR" sz="1050" i="1" dirty="0">
                <a:solidFill>
                  <a:srgbClr val="000000"/>
                </a:solidFill>
                <a:latin typeface="Consolas" panose="020B0609020204030204" pitchFamily="49" charset="0"/>
              </a:rPr>
              <a:t> }</a:t>
            </a:r>
            <a:r>
              <a:rPr lang="en-US" altLang="ko-KR" sz="1050" i="1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50" i="1" dirty="0">
                <a:solidFill>
                  <a:srgbClr val="3F7F7F"/>
                </a:solidFill>
                <a:latin typeface="Consolas" panose="020B0609020204030204" pitchFamily="49" charset="0"/>
              </a:rPr>
              <a:t>a</a:t>
            </a:r>
            <a:r>
              <a:rPr lang="en-US" altLang="ko-KR" sz="1050" i="1" dirty="0">
                <a:solidFill>
                  <a:srgbClr val="008080"/>
                </a:solidFill>
                <a:latin typeface="Consolas" panose="020B0609020204030204" pitchFamily="49" charset="0"/>
              </a:rPr>
              <a:t>&gt;&lt;/</a:t>
            </a:r>
            <a:r>
              <a:rPr lang="en-US" altLang="ko-KR" sz="1050" i="1" dirty="0">
                <a:solidFill>
                  <a:srgbClr val="3F7F7F"/>
                </a:solidFill>
                <a:latin typeface="Consolas" panose="020B0609020204030204" pitchFamily="49" charset="0"/>
              </a:rPr>
              <a:t>td</a:t>
            </a:r>
            <a:r>
              <a:rPr lang="en-US" altLang="ko-KR" sz="1050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     &lt;</a:t>
            </a:r>
            <a:r>
              <a:rPr lang="en-US" altLang="ko-KR" sz="1050" dirty="0">
                <a:solidFill>
                  <a:srgbClr val="3F7F7F"/>
                </a:solidFill>
                <a:latin typeface="Consolas" panose="020B0609020204030204" pitchFamily="49" charset="0"/>
              </a:rPr>
              <a:t>td</a:t>
            </a:r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${</a:t>
            </a:r>
            <a:r>
              <a:rPr lang="en-US" altLang="ko-KR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board.phone_number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} </a:t>
            </a:r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50" dirty="0">
                <a:solidFill>
                  <a:srgbClr val="3F7F7F"/>
                </a:solidFill>
                <a:latin typeface="Consolas" panose="020B0609020204030204" pitchFamily="49" charset="0"/>
              </a:rPr>
              <a:t>td</a:t>
            </a:r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     &lt;</a:t>
            </a:r>
            <a:r>
              <a:rPr lang="en-US" altLang="ko-KR" sz="1050" dirty="0">
                <a:solidFill>
                  <a:srgbClr val="3F7F7F"/>
                </a:solidFill>
                <a:latin typeface="Consolas" panose="020B0609020204030204" pitchFamily="49" charset="0"/>
              </a:rPr>
              <a:t>td</a:t>
            </a:r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${</a:t>
            </a:r>
            <a:r>
              <a:rPr lang="en-US" altLang="ko-KR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board.mail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 }</a:t>
            </a:r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50" dirty="0">
                <a:solidFill>
                  <a:srgbClr val="3F7F7F"/>
                </a:solidFill>
                <a:latin typeface="Consolas" panose="020B0609020204030204" pitchFamily="49" charset="0"/>
              </a:rPr>
              <a:t>td</a:t>
            </a:r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     &lt;</a:t>
            </a:r>
            <a:r>
              <a:rPr lang="en-US" altLang="ko-KR" sz="1050" dirty="0">
                <a:solidFill>
                  <a:srgbClr val="3F7F7F"/>
                </a:solidFill>
                <a:latin typeface="Consolas" panose="020B0609020204030204" pitchFamily="49" charset="0"/>
              </a:rPr>
              <a:t>td</a:t>
            </a:r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${</a:t>
            </a:r>
            <a:r>
              <a:rPr lang="en-US" altLang="ko-KR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board.reg_date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 }</a:t>
            </a:r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50" dirty="0">
                <a:solidFill>
                  <a:srgbClr val="3F7F7F"/>
                </a:solidFill>
                <a:latin typeface="Consolas" panose="020B0609020204030204" pitchFamily="49" charset="0"/>
              </a:rPr>
              <a:t>td</a:t>
            </a:r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    &lt;/</a:t>
            </a:r>
            <a:r>
              <a:rPr lang="en-US" altLang="ko-KR" sz="1050" dirty="0">
                <a:solidFill>
                  <a:srgbClr val="3F7F7F"/>
                </a:solidFill>
                <a:latin typeface="Consolas" panose="020B0609020204030204" pitchFamily="49" charset="0"/>
              </a:rPr>
              <a:t>tr</a:t>
            </a:r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  &lt;/</a:t>
            </a:r>
            <a:r>
              <a:rPr lang="en-US" altLang="ko-KR" sz="1050" dirty="0" err="1">
                <a:solidFill>
                  <a:srgbClr val="3F7F7F"/>
                </a:solidFill>
                <a:latin typeface="Consolas" panose="020B0609020204030204" pitchFamily="49" charset="0"/>
              </a:rPr>
              <a:t>c:if</a:t>
            </a:r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  &lt;/</a:t>
            </a:r>
            <a:r>
              <a:rPr lang="en-US" altLang="ko-KR" sz="1050" dirty="0" err="1">
                <a:solidFill>
                  <a:srgbClr val="3F7F7F"/>
                </a:solidFill>
                <a:latin typeface="Consolas" panose="020B0609020204030204" pitchFamily="49" charset="0"/>
              </a:rPr>
              <a:t>c:forEach</a:t>
            </a:r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50" dirty="0">
                <a:solidFill>
                  <a:srgbClr val="3F7F7F"/>
                </a:solidFill>
                <a:latin typeface="Consolas" panose="020B0609020204030204" pitchFamily="49" charset="0"/>
              </a:rPr>
              <a:t>tr</a:t>
            </a:r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endParaRPr lang="ko-KR" altLang="en-US" sz="105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40ADAA-FDA7-2AF2-F8DB-A10891489B69}"/>
              </a:ext>
            </a:extLst>
          </p:cNvPr>
          <p:cNvSpPr txBox="1"/>
          <p:nvPr/>
        </p:nvSpPr>
        <p:spPr>
          <a:xfrm>
            <a:off x="251467" y="4496791"/>
            <a:ext cx="7944804" cy="17543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r>
              <a:rPr lang="ko-KR" altLang="en-US" dirty="0"/>
              <a:t>목표 </a:t>
            </a:r>
            <a:r>
              <a:rPr lang="en-US" altLang="ko-KR" dirty="0"/>
              <a:t>: flag</a:t>
            </a:r>
            <a:r>
              <a:rPr lang="ko-KR" altLang="en-US" dirty="0"/>
              <a:t>에 따른 게시글 출력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&lt;</a:t>
            </a:r>
            <a:r>
              <a:rPr lang="en-US" altLang="ko-KR" dirty="0" err="1"/>
              <a:t>c:forEach</a:t>
            </a:r>
            <a:r>
              <a:rPr lang="en-US" altLang="ko-KR" dirty="0"/>
              <a:t>&gt;</a:t>
            </a:r>
            <a:r>
              <a:rPr lang="ko-KR" altLang="en-US" dirty="0"/>
              <a:t>로 반복문을 만든다 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&lt;</a:t>
            </a:r>
            <a:r>
              <a:rPr lang="en-US" altLang="ko-KR" dirty="0" err="1"/>
              <a:t>c:set</a:t>
            </a:r>
            <a:r>
              <a:rPr lang="en-US" altLang="ko-KR" dirty="0"/>
              <a:t>&gt;</a:t>
            </a:r>
            <a:r>
              <a:rPr lang="ko-KR" altLang="en-US" dirty="0"/>
              <a:t>으로 </a:t>
            </a:r>
            <a:r>
              <a:rPr lang="en-US" altLang="ko-KR" dirty="0"/>
              <a:t>flag</a:t>
            </a:r>
            <a:r>
              <a:rPr lang="ko-KR" altLang="en-US" dirty="0"/>
              <a:t>의 값을 변수에 담는다 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&lt;</a:t>
            </a:r>
            <a:r>
              <a:rPr lang="en-US" altLang="ko-KR" dirty="0" err="1"/>
              <a:t>c:if</a:t>
            </a:r>
            <a:r>
              <a:rPr lang="en-US" altLang="ko-KR" dirty="0"/>
              <a:t>&gt;</a:t>
            </a:r>
            <a:r>
              <a:rPr lang="ko-KR" altLang="en-US" dirty="0"/>
              <a:t>를 사용하여 </a:t>
            </a:r>
            <a:r>
              <a:rPr lang="en-US" altLang="ko-KR" dirty="0"/>
              <a:t>flag</a:t>
            </a:r>
            <a:r>
              <a:rPr lang="ko-KR" altLang="en-US" dirty="0"/>
              <a:t>값이 </a:t>
            </a:r>
            <a:r>
              <a:rPr lang="en-US" altLang="ko-KR" dirty="0"/>
              <a:t>xx</a:t>
            </a:r>
            <a:r>
              <a:rPr lang="ko-KR" altLang="en-US" dirty="0"/>
              <a:t>일 경우</a:t>
            </a:r>
            <a:r>
              <a:rPr lang="en-US" altLang="ko-KR" dirty="0"/>
              <a:t>, </a:t>
            </a:r>
            <a:r>
              <a:rPr lang="ko-KR" altLang="en-US" dirty="0"/>
              <a:t>게시글을 출력할지 말지를 결정한다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>
                <a:solidFill>
                  <a:srgbClr val="FF0000"/>
                </a:solidFill>
              </a:rPr>
              <a:t>해결 소요시간 </a:t>
            </a:r>
            <a:r>
              <a:rPr lang="en-US" altLang="ko-KR" dirty="0">
                <a:solidFill>
                  <a:srgbClr val="FF0000"/>
                </a:solidFill>
              </a:rPr>
              <a:t>: 2</a:t>
            </a:r>
            <a:r>
              <a:rPr lang="ko-KR" altLang="en-US" dirty="0">
                <a:solidFill>
                  <a:srgbClr val="FF0000"/>
                </a:solidFill>
              </a:rPr>
              <a:t>시간</a:t>
            </a:r>
          </a:p>
        </p:txBody>
      </p:sp>
    </p:spTree>
    <p:extLst>
      <p:ext uri="{BB962C8B-B14F-4D97-AF65-F5344CB8AC3E}">
        <p14:creationId xmlns:p14="http://schemas.microsoft.com/office/powerpoint/2010/main" val="2400291624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189414" y="213103"/>
            <a:ext cx="1497525" cy="400110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>
                <a:solidFill>
                  <a:schemeClr val="bg1"/>
                </a:solidFill>
              </a:rPr>
              <a:t>&lt;c:if </a:t>
            </a:r>
            <a:r>
              <a:rPr lang="ko-KR" altLang="en-US" sz="2000" b="1">
                <a:solidFill>
                  <a:schemeClr val="bg1"/>
                </a:solidFill>
              </a:rPr>
              <a:t>사용</a:t>
            </a:r>
            <a:r>
              <a:rPr lang="en-US" altLang="ko-KR" sz="2000" b="1">
                <a:solidFill>
                  <a:schemeClr val="bg1"/>
                </a:solidFill>
              </a:rPr>
              <a:t>&gt;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510F67-5E84-3FFF-38A4-BC074164A904}"/>
              </a:ext>
            </a:extLst>
          </p:cNvPr>
          <p:cNvSpPr txBox="1"/>
          <p:nvPr/>
        </p:nvSpPr>
        <p:spPr>
          <a:xfrm>
            <a:off x="251467" y="845357"/>
            <a:ext cx="8550233" cy="33239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50" dirty="0">
                <a:solidFill>
                  <a:srgbClr val="3F7F7F"/>
                </a:solidFill>
                <a:latin typeface="Consolas" panose="020B0609020204030204" pitchFamily="49" charset="0"/>
              </a:rPr>
              <a:t>tr</a:t>
            </a:r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  //items</a:t>
            </a:r>
            <a:r>
              <a:rPr lang="ko-KR" altLang="en-US" sz="1050" dirty="0">
                <a:solidFill>
                  <a:srgbClr val="008080"/>
                </a:solidFill>
                <a:latin typeface="Consolas" panose="020B0609020204030204" pitchFamily="49" charset="0"/>
              </a:rPr>
              <a:t>의미 </a:t>
            </a:r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= Controller</a:t>
            </a:r>
            <a:r>
              <a:rPr lang="ko-KR" altLang="en-US" sz="1050" dirty="0">
                <a:solidFill>
                  <a:srgbClr val="008080"/>
                </a:solidFill>
                <a:latin typeface="Consolas" panose="020B0609020204030204" pitchFamily="49" charset="0"/>
              </a:rPr>
              <a:t>에서 </a:t>
            </a:r>
            <a:r>
              <a:rPr lang="en-US" altLang="ko-KR" sz="1050" dirty="0" err="1">
                <a:solidFill>
                  <a:srgbClr val="008080"/>
                </a:solidFill>
                <a:latin typeface="Consolas" panose="020B0609020204030204" pitchFamily="49" charset="0"/>
              </a:rPr>
              <a:t>Model.addAttribute</a:t>
            </a:r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(“</a:t>
            </a:r>
            <a:r>
              <a:rPr lang="en-US" altLang="ko-KR" sz="1050" dirty="0" err="1">
                <a:solidFill>
                  <a:srgbClr val="FF0000"/>
                </a:solidFill>
                <a:latin typeface="Consolas" panose="020B0609020204030204" pitchFamily="49" charset="0"/>
              </a:rPr>
              <a:t>list</a:t>
            </a:r>
            <a:r>
              <a:rPr lang="en-US" altLang="ko-KR" sz="1050" dirty="0" err="1">
                <a:solidFill>
                  <a:srgbClr val="008080"/>
                </a:solidFill>
                <a:latin typeface="Consolas" panose="020B0609020204030204" pitchFamily="49" charset="0"/>
              </a:rPr>
              <a:t>”,list</a:t>
            </a:r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); </a:t>
            </a:r>
          </a:p>
          <a:p>
            <a:pPr algn="l"/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  //var</a:t>
            </a:r>
            <a:r>
              <a:rPr lang="ko-KR" altLang="en-US" sz="1050" dirty="0">
                <a:solidFill>
                  <a:srgbClr val="008080"/>
                </a:solidFill>
                <a:latin typeface="Consolas" panose="020B0609020204030204" pitchFamily="49" charset="0"/>
              </a:rPr>
              <a:t> 의미 </a:t>
            </a:r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= items</a:t>
            </a:r>
            <a:r>
              <a:rPr lang="ko-KR" altLang="en-US" sz="1050" dirty="0">
                <a:solidFill>
                  <a:srgbClr val="008080"/>
                </a:solidFill>
                <a:latin typeface="Consolas" panose="020B0609020204030204" pitchFamily="49" charset="0"/>
              </a:rPr>
              <a:t>에서 얻은 값을 변수 </a:t>
            </a:r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board</a:t>
            </a:r>
            <a:r>
              <a:rPr lang="ko-KR" altLang="en-US" sz="1050" dirty="0">
                <a:solidFill>
                  <a:srgbClr val="008080"/>
                </a:solidFill>
                <a:latin typeface="Consolas" panose="020B0609020204030204" pitchFamily="49" charset="0"/>
              </a:rPr>
              <a:t>에 </a:t>
            </a:r>
            <a:r>
              <a:rPr lang="ko-KR" altLang="en-US" sz="1050" dirty="0" err="1">
                <a:solidFill>
                  <a:srgbClr val="008080"/>
                </a:solidFill>
                <a:latin typeface="Consolas" panose="020B0609020204030204" pitchFamily="49" charset="0"/>
              </a:rPr>
              <a:t>넣어줌</a:t>
            </a:r>
            <a:endParaRPr lang="en-US" altLang="ko-KR" sz="1050" dirty="0">
              <a:solidFill>
                <a:srgbClr val="008080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  //</a:t>
            </a:r>
            <a:r>
              <a:rPr lang="ko-KR" altLang="en-US" sz="1050" dirty="0">
                <a:solidFill>
                  <a:srgbClr val="008080"/>
                </a:solidFill>
                <a:latin typeface="Consolas" panose="020B0609020204030204" pitchFamily="49" charset="0"/>
              </a:rPr>
              <a:t>반복문을 돌면서</a:t>
            </a:r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, </a:t>
            </a:r>
            <a:r>
              <a:rPr lang="ko-KR" altLang="en-US" sz="1050" dirty="0">
                <a:solidFill>
                  <a:srgbClr val="008080"/>
                </a:solidFill>
                <a:latin typeface="Consolas" panose="020B0609020204030204" pitchFamily="49" charset="0"/>
              </a:rPr>
              <a:t>게시글을 출력할 예정</a:t>
            </a:r>
            <a:endParaRPr lang="en-US" altLang="ko-KR" sz="1050" dirty="0">
              <a:solidFill>
                <a:srgbClr val="008080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  &lt;</a:t>
            </a:r>
            <a:r>
              <a:rPr lang="en-US" altLang="ko-KR" sz="1050" dirty="0" err="1">
                <a:solidFill>
                  <a:srgbClr val="3F7F7F"/>
                </a:solidFill>
                <a:latin typeface="Consolas" panose="020B0609020204030204" pitchFamily="49" charset="0"/>
              </a:rPr>
              <a:t>c:forEach</a:t>
            </a:r>
            <a:r>
              <a:rPr lang="en-US" altLang="ko-KR" sz="1050" dirty="0">
                <a:solidFill>
                  <a:srgbClr val="3F7F7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50" dirty="0">
                <a:solidFill>
                  <a:srgbClr val="7F007F"/>
                </a:solidFill>
                <a:latin typeface="Consolas" panose="020B0609020204030204" pitchFamily="49" charset="0"/>
              </a:rPr>
              <a:t>var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i="1" dirty="0">
                <a:solidFill>
                  <a:srgbClr val="2A00FF"/>
                </a:solidFill>
                <a:latin typeface="Consolas" panose="020B0609020204030204" pitchFamily="49" charset="0"/>
              </a:rPr>
              <a:t>"board" </a:t>
            </a:r>
            <a:r>
              <a:rPr lang="en-US" altLang="ko-KR" sz="1050" i="1" dirty="0">
                <a:solidFill>
                  <a:srgbClr val="7F007F"/>
                </a:solidFill>
                <a:latin typeface="Consolas" panose="020B0609020204030204" pitchFamily="49" charset="0"/>
              </a:rPr>
              <a:t>items</a:t>
            </a:r>
            <a:r>
              <a:rPr lang="en-US" altLang="ko-KR" sz="1050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50" i="1" dirty="0">
                <a:solidFill>
                  <a:srgbClr val="000000"/>
                </a:solidFill>
                <a:latin typeface="Consolas" panose="020B0609020204030204" pitchFamily="49" charset="0"/>
              </a:rPr>
              <a:t>${list }</a:t>
            </a:r>
            <a:r>
              <a:rPr lang="en-US" altLang="ko-KR" sz="1050" i="1" dirty="0">
                <a:solidFill>
                  <a:srgbClr val="2A00FF"/>
                </a:solidFill>
                <a:latin typeface="Consolas" panose="020B0609020204030204" pitchFamily="49" charset="0"/>
              </a:rPr>
              <a:t>" </a:t>
            </a:r>
            <a:r>
              <a:rPr lang="en-US" altLang="ko-KR" sz="1050" i="1" dirty="0" err="1">
                <a:solidFill>
                  <a:srgbClr val="7F007F"/>
                </a:solidFill>
                <a:latin typeface="Consolas" panose="020B0609020204030204" pitchFamily="49" charset="0"/>
              </a:rPr>
              <a:t>varStatus</a:t>
            </a:r>
            <a:r>
              <a:rPr lang="en-US" altLang="ko-KR" sz="1050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i="1" dirty="0">
                <a:solidFill>
                  <a:srgbClr val="2A00FF"/>
                </a:solidFill>
                <a:latin typeface="Consolas" panose="020B0609020204030204" pitchFamily="49" charset="0"/>
              </a:rPr>
              <a:t>"status"</a:t>
            </a:r>
            <a:r>
              <a:rPr lang="en-US" altLang="ko-KR" sz="1050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50" i="1" dirty="0">
                <a:solidFill>
                  <a:srgbClr val="008080"/>
                </a:solidFill>
                <a:latin typeface="Consolas" panose="020B0609020204030204" pitchFamily="49" charset="0"/>
              </a:rPr>
              <a:t>  //&lt;</a:t>
            </a:r>
            <a:r>
              <a:rPr lang="en-US" altLang="ko-KR" sz="1050" i="1" dirty="0" err="1">
                <a:solidFill>
                  <a:srgbClr val="008080"/>
                </a:solidFill>
                <a:latin typeface="Consolas" panose="020B0609020204030204" pitchFamily="49" charset="0"/>
              </a:rPr>
              <a:t>c:set</a:t>
            </a:r>
            <a:r>
              <a:rPr lang="ko-KR" altLang="en-US" sz="1050" i="1" dirty="0">
                <a:solidFill>
                  <a:srgbClr val="008080"/>
                </a:solidFill>
                <a:latin typeface="Consolas" panose="020B0609020204030204" pitchFamily="49" charset="0"/>
              </a:rPr>
              <a:t>을 사용하여 변수 </a:t>
            </a:r>
            <a:r>
              <a:rPr lang="en-US" altLang="ko-KR" sz="1050" i="1" dirty="0" err="1">
                <a:solidFill>
                  <a:srgbClr val="008080"/>
                </a:solidFill>
                <a:latin typeface="Consolas" panose="020B0609020204030204" pitchFamily="49" charset="0"/>
              </a:rPr>
              <a:t>delYn</a:t>
            </a:r>
            <a:r>
              <a:rPr lang="ko-KR" altLang="en-US" sz="1050" i="1" dirty="0">
                <a:solidFill>
                  <a:srgbClr val="008080"/>
                </a:solidFill>
                <a:latin typeface="Consolas" panose="020B0609020204030204" pitchFamily="49" charset="0"/>
              </a:rPr>
              <a:t>에 </a:t>
            </a:r>
            <a:r>
              <a:rPr lang="en-US" altLang="ko-KR" sz="1050" i="1" dirty="0" err="1">
                <a:solidFill>
                  <a:srgbClr val="008080"/>
                </a:solidFill>
                <a:latin typeface="Consolas" panose="020B0609020204030204" pitchFamily="49" charset="0"/>
              </a:rPr>
              <a:t>board.del_yn</a:t>
            </a:r>
            <a:r>
              <a:rPr lang="ko-KR" altLang="en-US" sz="1050" i="1" dirty="0">
                <a:solidFill>
                  <a:srgbClr val="008080"/>
                </a:solidFill>
                <a:latin typeface="Consolas" panose="020B0609020204030204" pitchFamily="49" charset="0"/>
              </a:rPr>
              <a:t>에 대한 정보를 </a:t>
            </a:r>
            <a:r>
              <a:rPr lang="ko-KR" altLang="en-US" sz="1050" i="1" dirty="0" err="1">
                <a:solidFill>
                  <a:srgbClr val="008080"/>
                </a:solidFill>
                <a:latin typeface="Consolas" panose="020B0609020204030204" pitchFamily="49" charset="0"/>
              </a:rPr>
              <a:t>넣어줌</a:t>
            </a:r>
            <a:endParaRPr lang="en-US" altLang="ko-KR" sz="1050" i="1" dirty="0">
              <a:solidFill>
                <a:srgbClr val="008080"/>
              </a:solidFill>
              <a:latin typeface="Consolas" panose="020B0609020204030204" pitchFamily="49" charset="0"/>
            </a:endParaRPr>
          </a:p>
          <a:p>
            <a:pPr algn="l"/>
            <a:r>
              <a:rPr lang="nn-NO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  &lt;</a:t>
            </a:r>
            <a:r>
              <a:rPr lang="nn-NO" altLang="ko-KR" sz="1050" dirty="0">
                <a:solidFill>
                  <a:srgbClr val="3F7F7F"/>
                </a:solidFill>
                <a:latin typeface="Consolas" panose="020B0609020204030204" pitchFamily="49" charset="0"/>
              </a:rPr>
              <a:t>c:set </a:t>
            </a:r>
            <a:r>
              <a:rPr lang="nn-NO" altLang="ko-KR" sz="1050" dirty="0">
                <a:solidFill>
                  <a:srgbClr val="7F007F"/>
                </a:solidFill>
                <a:latin typeface="Consolas" panose="020B0609020204030204" pitchFamily="49" charset="0"/>
              </a:rPr>
              <a:t>var</a:t>
            </a:r>
            <a:r>
              <a:rPr lang="nn-NO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nn-NO" altLang="ko-KR" sz="1050" i="1" dirty="0">
                <a:solidFill>
                  <a:srgbClr val="2A00FF"/>
                </a:solidFill>
                <a:latin typeface="Consolas" panose="020B0609020204030204" pitchFamily="49" charset="0"/>
              </a:rPr>
              <a:t>"delYn" </a:t>
            </a:r>
            <a:r>
              <a:rPr lang="nn-NO" altLang="ko-KR" sz="1050" i="1" dirty="0">
                <a:solidFill>
                  <a:srgbClr val="7F007F"/>
                </a:solidFill>
                <a:latin typeface="Consolas" panose="020B0609020204030204" pitchFamily="49" charset="0"/>
              </a:rPr>
              <a:t>value</a:t>
            </a:r>
            <a:r>
              <a:rPr lang="nn-NO" altLang="ko-KR" sz="1050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nn-NO" altLang="ko-KR" sz="105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nn-NO" altLang="ko-KR" sz="1050" i="1" dirty="0">
                <a:solidFill>
                  <a:srgbClr val="000000"/>
                </a:solidFill>
                <a:latin typeface="Consolas" panose="020B0609020204030204" pitchFamily="49" charset="0"/>
              </a:rPr>
              <a:t>${board.del_yn}</a:t>
            </a:r>
            <a:r>
              <a:rPr lang="nn-NO" altLang="ko-KR" sz="1050" i="1" dirty="0">
                <a:solidFill>
                  <a:srgbClr val="2A00FF"/>
                </a:solidFill>
                <a:latin typeface="Consolas" panose="020B0609020204030204" pitchFamily="49" charset="0"/>
              </a:rPr>
              <a:t>" </a:t>
            </a:r>
            <a:r>
              <a:rPr lang="nn-NO" altLang="ko-KR" sz="1050" i="1" dirty="0">
                <a:solidFill>
                  <a:srgbClr val="008080"/>
                </a:solidFill>
                <a:latin typeface="Consolas" panose="020B0609020204030204" pitchFamily="49" charset="0"/>
              </a:rPr>
              <a:t>/&gt;</a:t>
            </a:r>
          </a:p>
          <a:p>
            <a:pPr algn="l"/>
            <a:r>
              <a:rPr lang="nn-NO" altLang="ko-KR" sz="1050" i="1" dirty="0">
                <a:solidFill>
                  <a:srgbClr val="008080"/>
                </a:solidFill>
                <a:latin typeface="Consolas" panose="020B0609020204030204" pitchFamily="49" charset="0"/>
              </a:rPr>
              <a:t>   //</a:t>
            </a:r>
            <a:r>
              <a:rPr lang="ko-KR" altLang="en-US" sz="1050" i="1" dirty="0">
                <a:solidFill>
                  <a:srgbClr val="008080"/>
                </a:solidFill>
                <a:latin typeface="Consolas" panose="020B0609020204030204" pitchFamily="49" charset="0"/>
              </a:rPr>
              <a:t>만약</a:t>
            </a:r>
            <a:r>
              <a:rPr lang="en-US" altLang="ko-KR" sz="1050" i="1" dirty="0">
                <a:solidFill>
                  <a:srgbClr val="00808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050" i="1" dirty="0" err="1">
                <a:solidFill>
                  <a:srgbClr val="008080"/>
                </a:solidFill>
                <a:latin typeface="Consolas" panose="020B0609020204030204" pitchFamily="49" charset="0"/>
              </a:rPr>
              <a:t>delYn</a:t>
            </a:r>
            <a:r>
              <a:rPr lang="ko-KR" altLang="en-US" sz="1050" i="1" dirty="0">
                <a:solidFill>
                  <a:srgbClr val="008080"/>
                </a:solidFill>
                <a:latin typeface="Consolas" panose="020B0609020204030204" pitchFamily="49" charset="0"/>
              </a:rPr>
              <a:t>이 </a:t>
            </a:r>
            <a:r>
              <a:rPr lang="en-US" altLang="ko-KR" sz="1050" i="1" dirty="0">
                <a:solidFill>
                  <a:srgbClr val="008080"/>
                </a:solidFill>
                <a:latin typeface="Consolas" panose="020B0609020204030204" pitchFamily="49" charset="0"/>
              </a:rPr>
              <a:t>‘N’</a:t>
            </a:r>
            <a:r>
              <a:rPr lang="ko-KR" altLang="en-US" sz="1050" i="1" dirty="0">
                <a:solidFill>
                  <a:srgbClr val="008080"/>
                </a:solidFill>
                <a:latin typeface="Consolas" panose="020B0609020204030204" pitchFamily="49" charset="0"/>
              </a:rPr>
              <a:t>이라면 게시글 출력</a:t>
            </a:r>
            <a:endParaRPr lang="nn-NO" altLang="ko-KR" sz="1050" i="1" dirty="0">
              <a:solidFill>
                <a:srgbClr val="008080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   &lt;</a:t>
            </a:r>
            <a:r>
              <a:rPr lang="en-US" altLang="ko-KR" sz="1050" dirty="0" err="1">
                <a:solidFill>
                  <a:srgbClr val="3F7F7F"/>
                </a:solidFill>
                <a:latin typeface="Consolas" panose="020B0609020204030204" pitchFamily="49" charset="0"/>
              </a:rPr>
              <a:t>c:if</a:t>
            </a:r>
            <a:r>
              <a:rPr lang="en-US" altLang="ko-KR" sz="1050" dirty="0">
                <a:solidFill>
                  <a:srgbClr val="3F7F7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50" dirty="0">
                <a:solidFill>
                  <a:srgbClr val="7F007F"/>
                </a:solidFill>
                <a:latin typeface="Consolas" panose="020B0609020204030204" pitchFamily="49" charset="0"/>
              </a:rPr>
              <a:t>test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50" i="1" dirty="0">
                <a:solidFill>
                  <a:srgbClr val="000000"/>
                </a:solidFill>
                <a:latin typeface="Consolas" panose="020B0609020204030204" pitchFamily="49" charset="0"/>
              </a:rPr>
              <a:t>${</a:t>
            </a:r>
            <a:r>
              <a:rPr lang="en-US" altLang="ko-KR" sz="105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delYn</a:t>
            </a:r>
            <a:r>
              <a:rPr lang="en-US" altLang="ko-KR" sz="1050" i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50" b="1" i="1" dirty="0">
                <a:solidFill>
                  <a:srgbClr val="7F0055"/>
                </a:solidFill>
                <a:latin typeface="Consolas" panose="020B0609020204030204" pitchFamily="49" charset="0"/>
              </a:rPr>
              <a:t>eq </a:t>
            </a:r>
            <a:r>
              <a:rPr lang="en-US" altLang="ko-KR" sz="1050" b="1" i="1" dirty="0">
                <a:solidFill>
                  <a:srgbClr val="000000"/>
                </a:solidFill>
                <a:latin typeface="Consolas" panose="020B0609020204030204" pitchFamily="49" charset="0"/>
              </a:rPr>
              <a:t>'N'}</a:t>
            </a:r>
            <a:r>
              <a:rPr lang="en-US" altLang="ko-KR" sz="105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5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    &lt;</a:t>
            </a:r>
            <a:r>
              <a:rPr lang="en-US" altLang="ko-KR" sz="1050" dirty="0">
                <a:solidFill>
                  <a:srgbClr val="3F7F7F"/>
                </a:solidFill>
                <a:latin typeface="Consolas" panose="020B0609020204030204" pitchFamily="49" charset="0"/>
              </a:rPr>
              <a:t>tr</a:t>
            </a:r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     &lt;</a:t>
            </a:r>
            <a:r>
              <a:rPr lang="en-US" altLang="ko-KR" sz="1050" dirty="0">
                <a:solidFill>
                  <a:srgbClr val="3F7F7F"/>
                </a:solidFill>
                <a:latin typeface="Consolas" panose="020B0609020204030204" pitchFamily="49" charset="0"/>
              </a:rPr>
              <a:t>td </a:t>
            </a:r>
            <a:r>
              <a:rPr lang="en-US" altLang="ko-KR" sz="1050" dirty="0">
                <a:solidFill>
                  <a:srgbClr val="7F007F"/>
                </a:solidFill>
                <a:latin typeface="Consolas" panose="020B0609020204030204" pitchFamily="49" charset="0"/>
              </a:rPr>
              <a:t>align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i="1" dirty="0">
                <a:solidFill>
                  <a:srgbClr val="2A00FF"/>
                </a:solidFill>
                <a:latin typeface="Consolas" panose="020B0609020204030204" pitchFamily="49" charset="0"/>
              </a:rPr>
              <a:t>"center"</a:t>
            </a:r>
            <a:r>
              <a:rPr lang="en-US" altLang="ko-KR" sz="1050" i="1" dirty="0">
                <a:solidFill>
                  <a:srgbClr val="008080"/>
                </a:solidFill>
                <a:latin typeface="Consolas" panose="020B0609020204030204" pitchFamily="49" charset="0"/>
              </a:rPr>
              <a:t>&gt;&lt;</a:t>
            </a:r>
            <a:r>
              <a:rPr lang="en-US" altLang="ko-KR" sz="1050" i="1" dirty="0" err="1">
                <a:solidFill>
                  <a:srgbClr val="3F7F7F"/>
                </a:solidFill>
                <a:latin typeface="Consolas" panose="020B0609020204030204" pitchFamily="49" charset="0"/>
              </a:rPr>
              <a:t>c:out</a:t>
            </a:r>
            <a:r>
              <a:rPr lang="en-US" altLang="ko-KR" sz="1050" i="1" dirty="0">
                <a:solidFill>
                  <a:srgbClr val="3F7F7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50" i="1" dirty="0">
                <a:solidFill>
                  <a:srgbClr val="7F007F"/>
                </a:solidFill>
                <a:latin typeface="Consolas" panose="020B0609020204030204" pitchFamily="49" charset="0"/>
              </a:rPr>
              <a:t>value</a:t>
            </a:r>
            <a:r>
              <a:rPr lang="en-US" altLang="ko-KR" sz="1050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50" i="1" dirty="0">
                <a:solidFill>
                  <a:srgbClr val="000000"/>
                </a:solidFill>
                <a:latin typeface="Consolas" panose="020B0609020204030204" pitchFamily="49" charset="0"/>
              </a:rPr>
              <a:t>${</a:t>
            </a:r>
            <a:r>
              <a:rPr lang="en-US" altLang="ko-KR" sz="105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status.count</a:t>
            </a:r>
            <a:r>
              <a:rPr lang="en-US" altLang="ko-KR" sz="1050" i="1" dirty="0">
                <a:solidFill>
                  <a:srgbClr val="000000"/>
                </a:solidFill>
                <a:latin typeface="Consolas" panose="020B0609020204030204" pitchFamily="49" charset="0"/>
              </a:rPr>
              <a:t> }</a:t>
            </a:r>
            <a:r>
              <a:rPr lang="en-US" altLang="ko-KR" sz="105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50" i="1" dirty="0">
                <a:solidFill>
                  <a:srgbClr val="008080"/>
                </a:solidFill>
                <a:latin typeface="Consolas" panose="020B0609020204030204" pitchFamily="49" charset="0"/>
              </a:rPr>
              <a:t>/&gt;&lt;/</a:t>
            </a:r>
            <a:r>
              <a:rPr lang="en-US" altLang="ko-KR" sz="1050" i="1" dirty="0">
                <a:solidFill>
                  <a:srgbClr val="3F7F7F"/>
                </a:solidFill>
                <a:latin typeface="Consolas" panose="020B0609020204030204" pitchFamily="49" charset="0"/>
              </a:rPr>
              <a:t>td</a:t>
            </a:r>
            <a:r>
              <a:rPr lang="en-US" altLang="ko-KR" sz="1050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     &lt;</a:t>
            </a:r>
            <a:r>
              <a:rPr lang="en-US" altLang="ko-KR" sz="1050" dirty="0">
                <a:solidFill>
                  <a:srgbClr val="3F7F7F"/>
                </a:solidFill>
                <a:latin typeface="Consolas" panose="020B0609020204030204" pitchFamily="49" charset="0"/>
              </a:rPr>
              <a:t>td</a:t>
            </a:r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${</a:t>
            </a:r>
            <a:r>
              <a:rPr lang="en-US" altLang="ko-KR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board.emp_id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 }</a:t>
            </a:r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50" dirty="0">
                <a:solidFill>
                  <a:srgbClr val="3F7F7F"/>
                </a:solidFill>
                <a:latin typeface="Consolas" panose="020B0609020204030204" pitchFamily="49" charset="0"/>
              </a:rPr>
              <a:t>td</a:t>
            </a:r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     &lt;</a:t>
            </a:r>
            <a:r>
              <a:rPr lang="en-US" altLang="ko-KR" sz="1050" dirty="0">
                <a:solidFill>
                  <a:srgbClr val="3F7F7F"/>
                </a:solidFill>
                <a:latin typeface="Consolas" panose="020B0609020204030204" pitchFamily="49" charset="0"/>
              </a:rPr>
              <a:t>td</a:t>
            </a:r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&gt;&lt;</a:t>
            </a:r>
            <a:r>
              <a:rPr lang="en-US" altLang="ko-KR" sz="1050" dirty="0">
                <a:solidFill>
                  <a:srgbClr val="3F7F7F"/>
                </a:solidFill>
                <a:latin typeface="Consolas" panose="020B0609020204030204" pitchFamily="49" charset="0"/>
              </a:rPr>
              <a:t>a </a:t>
            </a:r>
            <a:r>
              <a:rPr lang="en-US" altLang="ko-KR" sz="1050" dirty="0" err="1">
                <a:solidFill>
                  <a:srgbClr val="7F007F"/>
                </a:solidFill>
                <a:latin typeface="Consolas" panose="020B0609020204030204" pitchFamily="49" charset="0"/>
              </a:rPr>
              <a:t>href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50" i="1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50" i="1" dirty="0" err="1">
                <a:solidFill>
                  <a:srgbClr val="3F7F7F"/>
                </a:solidFill>
                <a:latin typeface="Consolas" panose="020B0609020204030204" pitchFamily="49" charset="0"/>
              </a:rPr>
              <a:t>c:url</a:t>
            </a:r>
            <a:r>
              <a:rPr lang="en-US" altLang="ko-KR" sz="1050" i="1" dirty="0">
                <a:solidFill>
                  <a:srgbClr val="3F7F7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50" i="1" dirty="0">
                <a:solidFill>
                  <a:srgbClr val="7F007F"/>
                </a:solidFill>
                <a:latin typeface="Consolas" panose="020B0609020204030204" pitchFamily="49" charset="0"/>
              </a:rPr>
              <a:t>value</a:t>
            </a:r>
            <a:r>
              <a:rPr lang="en-US" altLang="ko-KR" sz="1050" i="1" dirty="0">
                <a:solidFill>
                  <a:srgbClr val="000000"/>
                </a:solidFill>
                <a:latin typeface="Consolas" panose="020B0609020204030204" pitchFamily="49" charset="0"/>
              </a:rPr>
              <a:t>='</a:t>
            </a:r>
            <a:r>
              <a:rPr lang="en-US" altLang="ko-KR" sz="1050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employeeDetail?emp_id</a:t>
            </a:r>
            <a:r>
              <a:rPr lang="en-US" altLang="ko-KR" sz="1050" i="1" dirty="0">
                <a:solidFill>
                  <a:srgbClr val="2A00FF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i="1" dirty="0">
                <a:solidFill>
                  <a:srgbClr val="000000"/>
                </a:solidFill>
                <a:latin typeface="Consolas" panose="020B0609020204030204" pitchFamily="49" charset="0"/>
              </a:rPr>
              <a:t>${</a:t>
            </a:r>
            <a:r>
              <a:rPr lang="en-US" altLang="ko-KR" sz="105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board.emp_id</a:t>
            </a:r>
            <a:r>
              <a:rPr lang="en-US" altLang="ko-KR" sz="1050" i="1" dirty="0">
                <a:solidFill>
                  <a:srgbClr val="000000"/>
                </a:solidFill>
                <a:latin typeface="Consolas" panose="020B0609020204030204" pitchFamily="49" charset="0"/>
              </a:rPr>
              <a:t> }'</a:t>
            </a:r>
            <a:r>
              <a:rPr lang="en-US" altLang="ko-KR" sz="1050" i="1" dirty="0">
                <a:solidFill>
                  <a:srgbClr val="008080"/>
                </a:solidFill>
                <a:latin typeface="Consolas" panose="020B0609020204030204" pitchFamily="49" charset="0"/>
              </a:rPr>
              <a:t>/&gt;</a:t>
            </a:r>
            <a:r>
              <a:rPr lang="en-US" altLang="ko-KR" sz="105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50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050" i="1" dirty="0">
                <a:solidFill>
                  <a:srgbClr val="000000"/>
                </a:solidFill>
                <a:latin typeface="Consolas" panose="020B0609020204030204" pitchFamily="49" charset="0"/>
              </a:rPr>
              <a:t>${</a:t>
            </a:r>
            <a:r>
              <a:rPr lang="en-US" altLang="ko-KR" sz="105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board.emp_name</a:t>
            </a:r>
            <a:r>
              <a:rPr lang="en-US" altLang="ko-KR" sz="1050" i="1" dirty="0">
                <a:solidFill>
                  <a:srgbClr val="000000"/>
                </a:solidFill>
                <a:latin typeface="Consolas" panose="020B0609020204030204" pitchFamily="49" charset="0"/>
              </a:rPr>
              <a:t> }</a:t>
            </a:r>
            <a:r>
              <a:rPr lang="en-US" altLang="ko-KR" sz="1050" i="1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50" i="1" dirty="0">
                <a:solidFill>
                  <a:srgbClr val="3F7F7F"/>
                </a:solidFill>
                <a:latin typeface="Consolas" panose="020B0609020204030204" pitchFamily="49" charset="0"/>
              </a:rPr>
              <a:t>a</a:t>
            </a:r>
            <a:r>
              <a:rPr lang="en-US" altLang="ko-KR" sz="1050" i="1" dirty="0">
                <a:solidFill>
                  <a:srgbClr val="008080"/>
                </a:solidFill>
                <a:latin typeface="Consolas" panose="020B0609020204030204" pitchFamily="49" charset="0"/>
              </a:rPr>
              <a:t>&gt;&lt;/</a:t>
            </a:r>
            <a:r>
              <a:rPr lang="en-US" altLang="ko-KR" sz="1050" i="1" dirty="0">
                <a:solidFill>
                  <a:srgbClr val="3F7F7F"/>
                </a:solidFill>
                <a:latin typeface="Consolas" panose="020B0609020204030204" pitchFamily="49" charset="0"/>
              </a:rPr>
              <a:t>td</a:t>
            </a:r>
            <a:r>
              <a:rPr lang="en-US" altLang="ko-KR" sz="1050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     &lt;</a:t>
            </a:r>
            <a:r>
              <a:rPr lang="en-US" altLang="ko-KR" sz="1050" dirty="0">
                <a:solidFill>
                  <a:srgbClr val="3F7F7F"/>
                </a:solidFill>
                <a:latin typeface="Consolas" panose="020B0609020204030204" pitchFamily="49" charset="0"/>
              </a:rPr>
              <a:t>td</a:t>
            </a:r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${</a:t>
            </a:r>
            <a:r>
              <a:rPr lang="en-US" altLang="ko-KR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board.phone_number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} </a:t>
            </a:r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50" dirty="0">
                <a:solidFill>
                  <a:srgbClr val="3F7F7F"/>
                </a:solidFill>
                <a:latin typeface="Consolas" panose="020B0609020204030204" pitchFamily="49" charset="0"/>
              </a:rPr>
              <a:t>td</a:t>
            </a:r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     &lt;</a:t>
            </a:r>
            <a:r>
              <a:rPr lang="en-US" altLang="ko-KR" sz="1050" dirty="0">
                <a:solidFill>
                  <a:srgbClr val="3F7F7F"/>
                </a:solidFill>
                <a:latin typeface="Consolas" panose="020B0609020204030204" pitchFamily="49" charset="0"/>
              </a:rPr>
              <a:t>td</a:t>
            </a:r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${</a:t>
            </a:r>
            <a:r>
              <a:rPr lang="en-US" altLang="ko-KR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board.mail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 }</a:t>
            </a:r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50" dirty="0">
                <a:solidFill>
                  <a:srgbClr val="3F7F7F"/>
                </a:solidFill>
                <a:latin typeface="Consolas" panose="020B0609020204030204" pitchFamily="49" charset="0"/>
              </a:rPr>
              <a:t>td</a:t>
            </a:r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     &lt;</a:t>
            </a:r>
            <a:r>
              <a:rPr lang="en-US" altLang="ko-KR" sz="1050" dirty="0">
                <a:solidFill>
                  <a:srgbClr val="3F7F7F"/>
                </a:solidFill>
                <a:latin typeface="Consolas" panose="020B0609020204030204" pitchFamily="49" charset="0"/>
              </a:rPr>
              <a:t>td</a:t>
            </a:r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${</a:t>
            </a:r>
            <a:r>
              <a:rPr lang="en-US" altLang="ko-KR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board.reg_date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 }</a:t>
            </a:r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50" dirty="0">
                <a:solidFill>
                  <a:srgbClr val="3F7F7F"/>
                </a:solidFill>
                <a:latin typeface="Consolas" panose="020B0609020204030204" pitchFamily="49" charset="0"/>
              </a:rPr>
              <a:t>td</a:t>
            </a:r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    &lt;/</a:t>
            </a:r>
            <a:r>
              <a:rPr lang="en-US" altLang="ko-KR" sz="1050" dirty="0">
                <a:solidFill>
                  <a:srgbClr val="3F7F7F"/>
                </a:solidFill>
                <a:latin typeface="Consolas" panose="020B0609020204030204" pitchFamily="49" charset="0"/>
              </a:rPr>
              <a:t>tr</a:t>
            </a:r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  &lt;/</a:t>
            </a:r>
            <a:r>
              <a:rPr lang="en-US" altLang="ko-KR" sz="1050" dirty="0" err="1">
                <a:solidFill>
                  <a:srgbClr val="3F7F7F"/>
                </a:solidFill>
                <a:latin typeface="Consolas" panose="020B0609020204030204" pitchFamily="49" charset="0"/>
              </a:rPr>
              <a:t>c:if</a:t>
            </a:r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  &lt;/</a:t>
            </a:r>
            <a:r>
              <a:rPr lang="en-US" altLang="ko-KR" sz="1050" dirty="0" err="1">
                <a:solidFill>
                  <a:srgbClr val="3F7F7F"/>
                </a:solidFill>
                <a:latin typeface="Consolas" panose="020B0609020204030204" pitchFamily="49" charset="0"/>
              </a:rPr>
              <a:t>c:forEach</a:t>
            </a:r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50" dirty="0">
                <a:solidFill>
                  <a:srgbClr val="3F7F7F"/>
                </a:solidFill>
                <a:latin typeface="Consolas" panose="020B0609020204030204" pitchFamily="49" charset="0"/>
              </a:rPr>
              <a:t>tr</a:t>
            </a:r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endParaRPr lang="ko-KR" altLang="en-US" sz="105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40ADAA-FDA7-2AF2-F8DB-A10891489B69}"/>
              </a:ext>
            </a:extLst>
          </p:cNvPr>
          <p:cNvSpPr txBox="1"/>
          <p:nvPr/>
        </p:nvSpPr>
        <p:spPr>
          <a:xfrm>
            <a:off x="251467" y="4496791"/>
            <a:ext cx="3427541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r>
              <a:rPr lang="en-US" altLang="ko-KR" dirty="0"/>
              <a:t>1. ‘N’ &gt;&gt; </a:t>
            </a:r>
            <a:r>
              <a:rPr lang="ko-KR" altLang="en-US" dirty="0"/>
              <a:t>대소문자 구분 합니다</a:t>
            </a:r>
            <a:r>
              <a:rPr lang="en-US" altLang="ko-KR"/>
              <a:t>. </a:t>
            </a:r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DB07E7C-61F2-53A8-FBE0-C794D6A60F56}"/>
              </a:ext>
            </a:extLst>
          </p:cNvPr>
          <p:cNvSpPr/>
          <p:nvPr/>
        </p:nvSpPr>
        <p:spPr>
          <a:xfrm>
            <a:off x="2218906" y="2129339"/>
            <a:ext cx="318456" cy="25364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76061651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150840" y="3075057"/>
            <a:ext cx="5890330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 err="1">
                <a:solidFill>
                  <a:schemeClr val="bg1"/>
                </a:solidFill>
              </a:rPr>
              <a:t>model.addAttribute</a:t>
            </a:r>
            <a:r>
              <a:rPr lang="en-US" altLang="ko-KR" sz="4000" b="1" dirty="0">
                <a:solidFill>
                  <a:schemeClr val="bg1"/>
                </a:solidFill>
              </a:rPr>
              <a:t>( ) </a:t>
            </a:r>
          </a:p>
          <a:p>
            <a:pPr algn="ctr"/>
            <a:r>
              <a:rPr lang="ko-KR" altLang="en-US" sz="4000" b="1" dirty="0" err="1">
                <a:solidFill>
                  <a:schemeClr val="bg1"/>
                </a:solidFill>
              </a:rPr>
              <a:t>줄여쓰기</a:t>
            </a:r>
            <a:endParaRPr lang="en-US" altLang="ko-KR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0310667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186028" y="154391"/>
            <a:ext cx="2675924" cy="646331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 err="1">
                <a:solidFill>
                  <a:schemeClr val="bg1"/>
                </a:solidFill>
              </a:rPr>
              <a:t>model.addAttribute</a:t>
            </a:r>
            <a:r>
              <a:rPr lang="en-US" altLang="ko-KR" b="1" dirty="0">
                <a:solidFill>
                  <a:schemeClr val="bg1"/>
                </a:solidFill>
              </a:rPr>
              <a:t>( )</a:t>
            </a:r>
          </a:p>
          <a:p>
            <a:pPr algn="ctr"/>
            <a:r>
              <a:rPr lang="ko-KR" altLang="en-US" b="1" dirty="0" err="1">
                <a:solidFill>
                  <a:schemeClr val="bg1"/>
                </a:solidFill>
              </a:rPr>
              <a:t>줄여쓰기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42429E-00BD-00FD-3956-2BDBFE69CFC3}"/>
              </a:ext>
            </a:extLst>
          </p:cNvPr>
          <p:cNvSpPr txBox="1"/>
          <p:nvPr/>
        </p:nvSpPr>
        <p:spPr>
          <a:xfrm>
            <a:off x="304220" y="1060914"/>
            <a:ext cx="9495072" cy="30469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altLang="ko-KR" sz="1200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1200" dirty="0">
                <a:solidFill>
                  <a:srgbClr val="3F7F5F"/>
                </a:solidFill>
                <a:latin typeface="Consolas" panose="020B0609020204030204" pitchFamily="49" charset="0"/>
              </a:rPr>
              <a:t>사원 게시판 이동</a:t>
            </a:r>
          </a:p>
          <a:p>
            <a:pPr algn="l"/>
            <a:r>
              <a:rPr lang="en-US" altLang="ko-KR" sz="1200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1200" dirty="0">
                <a:solidFill>
                  <a:srgbClr val="3F7F5F"/>
                </a:solidFill>
                <a:latin typeface="Consolas" panose="020B0609020204030204" pitchFamily="49" charset="0"/>
              </a:rPr>
              <a:t>사원 게시판 </a:t>
            </a:r>
            <a:r>
              <a:rPr lang="en-US" altLang="ko-KR" sz="1200" dirty="0">
                <a:solidFill>
                  <a:srgbClr val="3F7F5F"/>
                </a:solidFill>
                <a:latin typeface="Consolas" panose="020B0609020204030204" pitchFamily="49" charset="0"/>
              </a:rPr>
              <a:t>= </a:t>
            </a:r>
            <a:r>
              <a:rPr lang="ko-KR" altLang="en-US" sz="1200" dirty="0">
                <a:solidFill>
                  <a:srgbClr val="3F7F5F"/>
                </a:solidFill>
                <a:latin typeface="Consolas" panose="020B0609020204030204" pitchFamily="49" charset="0"/>
              </a:rPr>
              <a:t>데이터 유출이 중요하지 않아서 </a:t>
            </a:r>
            <a:r>
              <a:rPr lang="en-US" altLang="ko-KR" sz="1200" dirty="0">
                <a:solidFill>
                  <a:srgbClr val="3F7F5F"/>
                </a:solidFill>
                <a:latin typeface="Consolas" panose="020B0609020204030204" pitchFamily="49" charset="0"/>
              </a:rPr>
              <a:t>Get</a:t>
            </a:r>
            <a:r>
              <a:rPr lang="ko-KR" altLang="en-US" sz="1200" dirty="0">
                <a:solidFill>
                  <a:srgbClr val="3F7F5F"/>
                </a:solidFill>
                <a:latin typeface="Consolas" panose="020B0609020204030204" pitchFamily="49" charset="0"/>
              </a:rPr>
              <a:t>으로 정보를 가져옴</a:t>
            </a:r>
          </a:p>
          <a:p>
            <a:pPr algn="l"/>
            <a:r>
              <a:rPr lang="en-US" altLang="ko-KR" sz="1200" dirty="0">
                <a:solidFill>
                  <a:srgbClr val="646464"/>
                </a:solidFill>
                <a:latin typeface="Consolas" panose="020B0609020204030204" pitchFamily="49" charset="0"/>
              </a:rPr>
              <a:t>@GetMapping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>
                <a:solidFill>
                  <a:srgbClr val="2A00FF"/>
                </a:solidFill>
                <a:latin typeface="Consolas" panose="020B0609020204030204" pitchFamily="49" charset="0"/>
              </a:rPr>
              <a:t>"empBoard"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algn="l"/>
            <a:r>
              <a:rPr lang="en-US" altLang="ko-KR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String </a:t>
            </a:r>
            <a:r>
              <a:rPr lang="en-US" altLang="ko-KR" sz="12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empBoard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(Model </a:t>
            </a:r>
            <a:r>
              <a:rPr lang="en-US" altLang="ko-KR" sz="1200" b="1" dirty="0">
                <a:solidFill>
                  <a:srgbClr val="6A3E3E"/>
                </a:solidFill>
                <a:latin typeface="Consolas" panose="020B0609020204030204" pitchFamily="49" charset="0"/>
              </a:rPr>
              <a:t>m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en-US" altLang="ko-KR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throws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Exception{</a:t>
            </a:r>
          </a:p>
          <a:p>
            <a:pPr algn="l"/>
            <a:r>
              <a:rPr lang="en-US" altLang="ko-KR" sz="1200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en-US" altLang="ko-KR" sz="1200" dirty="0" err="1">
                <a:solidFill>
                  <a:srgbClr val="3F7F5F"/>
                </a:solidFill>
                <a:latin typeface="Consolas" panose="020B0609020204030204" pitchFamily="49" charset="0"/>
              </a:rPr>
              <a:t>BoardDto</a:t>
            </a:r>
            <a:r>
              <a:rPr lang="ko-KR" altLang="en-US" sz="1200" dirty="0">
                <a:solidFill>
                  <a:srgbClr val="3F7F5F"/>
                </a:solidFill>
                <a:latin typeface="Consolas" panose="020B0609020204030204" pitchFamily="49" charset="0"/>
              </a:rPr>
              <a:t>에 담긴 쿼리 결과값을 </a:t>
            </a:r>
            <a:r>
              <a:rPr lang="en-US" altLang="ko-KR" sz="1200" dirty="0">
                <a:solidFill>
                  <a:srgbClr val="3F7F5F"/>
                </a:solidFill>
                <a:latin typeface="Consolas" panose="020B0609020204030204" pitchFamily="49" charset="0"/>
              </a:rPr>
              <a:t>list</a:t>
            </a:r>
            <a:r>
              <a:rPr lang="ko-KR" altLang="en-US" sz="1200" dirty="0">
                <a:solidFill>
                  <a:srgbClr val="3F7F5F"/>
                </a:solidFill>
                <a:latin typeface="Consolas" panose="020B0609020204030204" pitchFamily="49" charset="0"/>
              </a:rPr>
              <a:t>에 담음 </a:t>
            </a:r>
          </a:p>
          <a:p>
            <a:pPr algn="l"/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List&lt;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BoardDto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en-US" altLang="ko-KR" sz="1200" dirty="0">
                <a:solidFill>
                  <a:srgbClr val="6A3E3E"/>
                </a:solidFill>
                <a:latin typeface="Consolas" panose="020B0609020204030204" pitchFamily="49" charset="0"/>
              </a:rPr>
              <a:t>list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200" dirty="0" err="1">
                <a:solidFill>
                  <a:srgbClr val="0000C0"/>
                </a:solidFill>
                <a:latin typeface="Consolas" panose="020B0609020204030204" pitchFamily="49" charset="0"/>
              </a:rPr>
              <a:t>boardService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.selectAll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algn="l"/>
            <a:r>
              <a:rPr lang="en-US" altLang="ko-KR" sz="1200" dirty="0">
                <a:solidFill>
                  <a:srgbClr val="3F7F5F"/>
                </a:solidFill>
                <a:latin typeface="Consolas" panose="020B0609020204030204" pitchFamily="49" charset="0"/>
              </a:rPr>
              <a:t>//Model</a:t>
            </a:r>
            <a:r>
              <a:rPr lang="ko-KR" altLang="en-US" sz="1200" dirty="0">
                <a:solidFill>
                  <a:srgbClr val="3F7F5F"/>
                </a:solidFill>
                <a:latin typeface="Consolas" panose="020B0609020204030204" pitchFamily="49" charset="0"/>
              </a:rPr>
              <a:t>객체에 </a:t>
            </a:r>
            <a:r>
              <a:rPr lang="en-US" altLang="ko-KR" sz="1200" dirty="0">
                <a:solidFill>
                  <a:srgbClr val="3F7F5F"/>
                </a:solidFill>
                <a:latin typeface="Consolas" panose="020B0609020204030204" pitchFamily="49" charset="0"/>
              </a:rPr>
              <a:t>list</a:t>
            </a:r>
            <a:r>
              <a:rPr lang="ko-KR" altLang="en-US" sz="1200" dirty="0">
                <a:solidFill>
                  <a:srgbClr val="3F7F5F"/>
                </a:solidFill>
                <a:latin typeface="Consolas" panose="020B0609020204030204" pitchFamily="49" charset="0"/>
              </a:rPr>
              <a:t>값 저장 </a:t>
            </a:r>
            <a:r>
              <a:rPr lang="en-US" altLang="ko-KR" sz="1200" dirty="0">
                <a:solidFill>
                  <a:srgbClr val="3F7F5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u="sng" dirty="0" err="1">
                <a:solidFill>
                  <a:srgbClr val="3F7F5F"/>
                </a:solidFill>
                <a:latin typeface="Consolas" panose="020B0609020204030204" pitchFamily="49" charset="0"/>
              </a:rPr>
              <a:t>jsp</a:t>
            </a:r>
            <a:r>
              <a:rPr lang="ko-KR" altLang="en-US" sz="1200" u="sng" dirty="0">
                <a:solidFill>
                  <a:srgbClr val="3F7F5F"/>
                </a:solidFill>
                <a:latin typeface="Consolas" panose="020B0609020204030204" pitchFamily="49" charset="0"/>
              </a:rPr>
              <a:t>에서 </a:t>
            </a:r>
            <a:r>
              <a:rPr lang="en-US" altLang="ko-KR" sz="1200" u="sng" dirty="0">
                <a:solidFill>
                  <a:srgbClr val="3F7F5F"/>
                </a:solidFill>
                <a:latin typeface="Consolas" panose="020B0609020204030204" pitchFamily="49" charset="0"/>
              </a:rPr>
              <a:t>list</a:t>
            </a:r>
            <a:r>
              <a:rPr lang="ko-KR" altLang="en-US" sz="1200" u="sng" dirty="0">
                <a:solidFill>
                  <a:srgbClr val="3F7F5F"/>
                </a:solidFill>
                <a:latin typeface="Consolas" panose="020B0609020204030204" pitchFamily="49" charset="0"/>
              </a:rPr>
              <a:t>라는 변수에 접근하여 쿼리 결과 확인 가능</a:t>
            </a:r>
          </a:p>
          <a:p>
            <a:pPr algn="l"/>
            <a:r>
              <a:rPr lang="en-US" altLang="ko-KR" sz="1200" dirty="0" err="1">
                <a:solidFill>
                  <a:srgbClr val="6A3E3E"/>
                </a:solidFill>
                <a:latin typeface="Consolas" panose="020B0609020204030204" pitchFamily="49" charset="0"/>
              </a:rPr>
              <a:t>m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.addAttribute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200" dirty="0" err="1">
                <a:solidFill>
                  <a:srgbClr val="2A00FF"/>
                </a:solidFill>
                <a:latin typeface="Consolas" panose="020B0609020204030204" pitchFamily="49" charset="0"/>
              </a:rPr>
              <a:t>list"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200" dirty="0" err="1">
                <a:solidFill>
                  <a:srgbClr val="6A3E3E"/>
                </a:solidFill>
                <a:latin typeface="Consolas" panose="020B0609020204030204" pitchFamily="49" charset="0"/>
              </a:rPr>
              <a:t>list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endParaRPr lang="ko-KR" altLang="en-US" sz="12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200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en-US" altLang="ko-KR" sz="1200" dirty="0" err="1">
                <a:solidFill>
                  <a:srgbClr val="3F7F5F"/>
                </a:solidFill>
                <a:latin typeface="Consolas" panose="020B0609020204030204" pitchFamily="49" charset="0"/>
              </a:rPr>
              <a:t>m.addAttribute</a:t>
            </a:r>
            <a:r>
              <a:rPr lang="en-US" altLang="ko-KR" sz="1200" dirty="0">
                <a:solidFill>
                  <a:srgbClr val="3F7F5F"/>
                </a:solidFill>
                <a:latin typeface="Consolas" panose="020B0609020204030204" pitchFamily="49" charset="0"/>
              </a:rPr>
              <a:t>("</a:t>
            </a:r>
            <a:r>
              <a:rPr lang="ko-KR" altLang="en-US" sz="1200" dirty="0">
                <a:solidFill>
                  <a:srgbClr val="3F7F5F"/>
                </a:solidFill>
                <a:latin typeface="Consolas" panose="020B0609020204030204" pitchFamily="49" charset="0"/>
              </a:rPr>
              <a:t>저장할 </a:t>
            </a:r>
            <a:r>
              <a:rPr lang="ko-KR" altLang="en-US" sz="1200" dirty="0" err="1">
                <a:solidFill>
                  <a:srgbClr val="3F7F5F"/>
                </a:solidFill>
                <a:latin typeface="Consolas" panose="020B0609020204030204" pitchFamily="49" charset="0"/>
              </a:rPr>
              <a:t>변수명</a:t>
            </a:r>
            <a:r>
              <a:rPr lang="en-US" altLang="ko-KR" sz="1200" dirty="0">
                <a:solidFill>
                  <a:srgbClr val="3F7F5F"/>
                </a:solidFill>
                <a:latin typeface="Consolas" panose="020B0609020204030204" pitchFamily="49" charset="0"/>
              </a:rPr>
              <a:t>", </a:t>
            </a:r>
            <a:r>
              <a:rPr lang="ko-KR" altLang="en-US" sz="1200" dirty="0">
                <a:solidFill>
                  <a:srgbClr val="3F7F5F"/>
                </a:solidFill>
                <a:latin typeface="Consolas" panose="020B0609020204030204" pitchFamily="49" charset="0"/>
              </a:rPr>
              <a:t>저장될 값</a:t>
            </a:r>
            <a:r>
              <a:rPr lang="en-US" altLang="ko-KR" sz="1200" dirty="0">
                <a:solidFill>
                  <a:srgbClr val="3F7F5F"/>
                </a:solidFill>
                <a:latin typeface="Consolas" panose="020B0609020204030204" pitchFamily="49" charset="0"/>
              </a:rPr>
              <a:t>)</a:t>
            </a:r>
            <a:r>
              <a:rPr lang="ko-KR" altLang="en-US" sz="1200" dirty="0">
                <a:solidFill>
                  <a:srgbClr val="3F7F5F"/>
                </a:solidFill>
                <a:latin typeface="Consolas" panose="020B0609020204030204" pitchFamily="49" charset="0"/>
              </a:rPr>
              <a:t>을 적지 않고</a:t>
            </a:r>
            <a:r>
              <a:rPr lang="en-US" altLang="ko-KR" sz="1200" dirty="0">
                <a:solidFill>
                  <a:srgbClr val="3F7F5F"/>
                </a:solidFill>
                <a:latin typeface="Consolas" panose="020B0609020204030204" pitchFamily="49" charset="0"/>
              </a:rPr>
              <a:t>, </a:t>
            </a:r>
          </a:p>
          <a:p>
            <a:pPr algn="l"/>
            <a:r>
              <a:rPr lang="en-US" altLang="ko-KR" sz="1200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en-US" altLang="ko-KR" sz="1200" dirty="0" err="1">
                <a:solidFill>
                  <a:srgbClr val="3F7F5F"/>
                </a:solidFill>
                <a:latin typeface="Consolas" panose="020B0609020204030204" pitchFamily="49" charset="0"/>
              </a:rPr>
              <a:t>m.addAttribute</a:t>
            </a:r>
            <a:r>
              <a:rPr lang="en-US" altLang="ko-KR" sz="1200" dirty="0">
                <a:solidFill>
                  <a:srgbClr val="3F7F5F"/>
                </a:solidFill>
                <a:latin typeface="Consolas" panose="020B0609020204030204" pitchFamily="49" charset="0"/>
              </a:rPr>
              <a:t>(</a:t>
            </a:r>
            <a:r>
              <a:rPr lang="ko-KR" altLang="en-US" sz="1200" dirty="0">
                <a:solidFill>
                  <a:srgbClr val="3F7F5F"/>
                </a:solidFill>
                <a:latin typeface="Consolas" panose="020B0609020204030204" pitchFamily="49" charset="0"/>
              </a:rPr>
              <a:t>저장될 값</a:t>
            </a:r>
            <a:r>
              <a:rPr lang="en-US" altLang="ko-KR" sz="1200" dirty="0">
                <a:solidFill>
                  <a:srgbClr val="3F7F5F"/>
                </a:solidFill>
                <a:latin typeface="Consolas" panose="020B0609020204030204" pitchFamily="49" charset="0"/>
              </a:rPr>
              <a:t>) &lt;&lt; </a:t>
            </a:r>
            <a:r>
              <a:rPr lang="ko-KR" altLang="en-US" sz="1200" dirty="0">
                <a:solidFill>
                  <a:srgbClr val="3F7F5F"/>
                </a:solidFill>
                <a:latin typeface="Consolas" panose="020B0609020204030204" pitchFamily="49" charset="0"/>
              </a:rPr>
              <a:t>이렇게 넣어줄 수 있다</a:t>
            </a:r>
            <a:r>
              <a:rPr lang="en-US" altLang="ko-KR" sz="1200" dirty="0">
                <a:solidFill>
                  <a:srgbClr val="3F7F5F"/>
                </a:solidFill>
                <a:latin typeface="Consolas" panose="020B0609020204030204" pitchFamily="49" charset="0"/>
              </a:rPr>
              <a:t>. </a:t>
            </a:r>
          </a:p>
          <a:p>
            <a:pPr algn="l"/>
            <a:r>
              <a:rPr lang="en-US" altLang="ko-KR" sz="1200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en-US" altLang="ko-KR" sz="1200" dirty="0" err="1">
                <a:solidFill>
                  <a:srgbClr val="3F7F5F"/>
                </a:solidFill>
                <a:latin typeface="Consolas" panose="020B0609020204030204" pitchFamily="49" charset="0"/>
              </a:rPr>
              <a:t>m.addAttribute</a:t>
            </a:r>
            <a:r>
              <a:rPr lang="en-US" altLang="ko-KR" sz="1200" dirty="0">
                <a:solidFill>
                  <a:srgbClr val="3F7F5F"/>
                </a:solidFill>
                <a:latin typeface="Consolas" panose="020B0609020204030204" pitchFamily="49" charset="0"/>
              </a:rPr>
              <a:t>(</a:t>
            </a:r>
            <a:r>
              <a:rPr lang="ko-KR" altLang="en-US" sz="1200" dirty="0">
                <a:solidFill>
                  <a:srgbClr val="3F7F5F"/>
                </a:solidFill>
                <a:latin typeface="Consolas" panose="020B0609020204030204" pitchFamily="49" charset="0"/>
              </a:rPr>
              <a:t>저장될 값</a:t>
            </a:r>
            <a:r>
              <a:rPr lang="en-US" altLang="ko-KR" sz="1200" dirty="0">
                <a:solidFill>
                  <a:srgbClr val="3F7F5F"/>
                </a:solidFill>
                <a:latin typeface="Consolas" panose="020B0609020204030204" pitchFamily="49" charset="0"/>
              </a:rPr>
              <a:t>) &lt;&lt; </a:t>
            </a:r>
            <a:r>
              <a:rPr lang="ko-KR" altLang="en-US" sz="1200" dirty="0">
                <a:solidFill>
                  <a:srgbClr val="3F7F5F"/>
                </a:solidFill>
                <a:latin typeface="Consolas" panose="020B0609020204030204" pitchFamily="49" charset="0"/>
              </a:rPr>
              <a:t>이렇게 작성할 경우</a:t>
            </a:r>
            <a:r>
              <a:rPr lang="en-US" altLang="ko-KR" sz="1200" dirty="0">
                <a:solidFill>
                  <a:srgbClr val="3F7F5F"/>
                </a:solidFill>
                <a:latin typeface="Consolas" panose="020B0609020204030204" pitchFamily="49" charset="0"/>
              </a:rPr>
              <a:t>, "</a:t>
            </a:r>
            <a:r>
              <a:rPr lang="ko-KR" altLang="en-US" sz="1200" dirty="0">
                <a:solidFill>
                  <a:srgbClr val="3F7F5F"/>
                </a:solidFill>
                <a:latin typeface="Consolas" panose="020B0609020204030204" pitchFamily="49" charset="0"/>
              </a:rPr>
              <a:t>저장할 </a:t>
            </a:r>
            <a:r>
              <a:rPr lang="ko-KR" altLang="en-US" sz="1200" dirty="0" err="1">
                <a:solidFill>
                  <a:srgbClr val="3F7F5F"/>
                </a:solidFill>
                <a:latin typeface="Consolas" panose="020B0609020204030204" pitchFamily="49" charset="0"/>
              </a:rPr>
              <a:t>변수명</a:t>
            </a:r>
            <a:r>
              <a:rPr lang="en-US" altLang="ko-KR" sz="1200" dirty="0">
                <a:solidFill>
                  <a:srgbClr val="3F7F5F"/>
                </a:solidFill>
                <a:latin typeface="Consolas" panose="020B0609020204030204" pitchFamily="49" charset="0"/>
              </a:rPr>
              <a:t>"</a:t>
            </a:r>
            <a:r>
              <a:rPr lang="ko-KR" altLang="en-US" sz="1200" dirty="0">
                <a:solidFill>
                  <a:srgbClr val="3F7F5F"/>
                </a:solidFill>
                <a:latin typeface="Consolas" panose="020B0609020204030204" pitchFamily="49" charset="0"/>
              </a:rPr>
              <a:t>은 데이터 타입의 앞 글자를 소문자로 한 값으로 저장된다 </a:t>
            </a:r>
          </a:p>
          <a:p>
            <a:pPr algn="l"/>
            <a:r>
              <a:rPr lang="en-US" altLang="ko-KR" sz="1200" dirty="0">
                <a:solidFill>
                  <a:srgbClr val="3F7F5F"/>
                </a:solidFill>
                <a:latin typeface="Consolas" panose="020B0609020204030204" pitchFamily="49" charset="0"/>
              </a:rPr>
              <a:t>// </a:t>
            </a:r>
            <a:r>
              <a:rPr lang="ko-KR" altLang="en-US" sz="1200" dirty="0">
                <a:solidFill>
                  <a:srgbClr val="3F7F5F"/>
                </a:solidFill>
                <a:latin typeface="Consolas" panose="020B0609020204030204" pitchFamily="49" charset="0"/>
              </a:rPr>
              <a:t>즉</a:t>
            </a:r>
            <a:r>
              <a:rPr lang="en-US" altLang="ko-KR" sz="1200" dirty="0">
                <a:solidFill>
                  <a:srgbClr val="3F7F5F"/>
                </a:solidFill>
                <a:latin typeface="Consolas" panose="020B0609020204030204" pitchFamily="49" charset="0"/>
              </a:rPr>
              <a:t>, "list"</a:t>
            </a:r>
            <a:r>
              <a:rPr lang="ko-KR" altLang="en-US" sz="1200" dirty="0">
                <a:solidFill>
                  <a:srgbClr val="3F7F5F"/>
                </a:solidFill>
                <a:latin typeface="Consolas" panose="020B0609020204030204" pitchFamily="49" charset="0"/>
              </a:rPr>
              <a:t>가 변수명이 된다</a:t>
            </a:r>
          </a:p>
          <a:p>
            <a:pPr algn="l"/>
            <a:r>
              <a:rPr lang="en-US" altLang="ko-KR" sz="1200" dirty="0" err="1">
                <a:solidFill>
                  <a:srgbClr val="6A3E3E"/>
                </a:solidFill>
                <a:latin typeface="Consolas" panose="020B0609020204030204" pitchFamily="49" charset="0"/>
              </a:rPr>
              <a:t>m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.addAttribute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>
                <a:solidFill>
                  <a:srgbClr val="6A3E3E"/>
                </a:solidFill>
                <a:latin typeface="Consolas" panose="020B0609020204030204" pitchFamily="49" charset="0"/>
              </a:rPr>
              <a:t>list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b="1" dirty="0">
                <a:solidFill>
                  <a:srgbClr val="2A00FF"/>
                </a:solidFill>
                <a:latin typeface="Consolas" panose="020B0609020204030204" pitchFamily="49" charset="0"/>
              </a:rPr>
              <a:t>"emp/</a:t>
            </a:r>
            <a:r>
              <a:rPr lang="en-US" altLang="ko-KR" sz="1200" b="1" dirty="0" err="1">
                <a:solidFill>
                  <a:srgbClr val="2A00FF"/>
                </a:solidFill>
                <a:latin typeface="Consolas" panose="020B0609020204030204" pitchFamily="49" charset="0"/>
              </a:rPr>
              <a:t>empBoard</a:t>
            </a:r>
            <a:r>
              <a:rPr lang="en-US" altLang="ko-KR" sz="1200" b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ko-KR" altLang="en-US" sz="1200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43B7E1C-0514-5602-9B2C-66EEC0187B91}"/>
              </a:ext>
            </a:extLst>
          </p:cNvPr>
          <p:cNvSpPr/>
          <p:nvPr/>
        </p:nvSpPr>
        <p:spPr>
          <a:xfrm>
            <a:off x="304220" y="3490931"/>
            <a:ext cx="1904590" cy="2102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A1DF214-41EC-C43F-AED0-24EB24CF506C}"/>
              </a:ext>
            </a:extLst>
          </p:cNvPr>
          <p:cNvSpPr/>
          <p:nvPr/>
        </p:nvSpPr>
        <p:spPr>
          <a:xfrm>
            <a:off x="304219" y="2374196"/>
            <a:ext cx="2557733" cy="2102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AA2EA3-572F-2416-D750-A762B6A785EA}"/>
              </a:ext>
            </a:extLst>
          </p:cNvPr>
          <p:cNvSpPr txBox="1"/>
          <p:nvPr/>
        </p:nvSpPr>
        <p:spPr>
          <a:xfrm>
            <a:off x="304219" y="4419899"/>
            <a:ext cx="6164060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 err="1"/>
              <a:t>빨간박스</a:t>
            </a:r>
            <a:r>
              <a:rPr lang="ko-KR" altLang="en-US" dirty="0"/>
              <a:t> 두개</a:t>
            </a:r>
            <a:r>
              <a:rPr lang="en-US" altLang="ko-KR" dirty="0"/>
              <a:t>(</a:t>
            </a:r>
            <a:r>
              <a:rPr lang="en-US" altLang="ko-KR" dirty="0" err="1"/>
              <a:t>m.addAttribute</a:t>
            </a:r>
            <a:r>
              <a:rPr lang="en-US" altLang="ko-KR" dirty="0"/>
              <a:t>( ) )</a:t>
            </a:r>
            <a:r>
              <a:rPr lang="ko-KR" altLang="en-US" dirty="0"/>
              <a:t>는 같은 의미입니다</a:t>
            </a:r>
            <a:r>
              <a:rPr lang="en-US" altLang="ko-KR" dirty="0"/>
              <a:t>.  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요약</a:t>
            </a:r>
            <a:r>
              <a:rPr lang="en-US" altLang="ko-KR" dirty="0"/>
              <a:t>)</a:t>
            </a:r>
            <a:r>
              <a:rPr lang="en-US" altLang="ko-KR" dirty="0" err="1"/>
              <a:t>m.addAttribute</a:t>
            </a:r>
            <a:r>
              <a:rPr lang="en-US" altLang="ko-KR" dirty="0"/>
              <a:t>( )</a:t>
            </a:r>
            <a:r>
              <a:rPr lang="ko-KR" altLang="en-US" dirty="0"/>
              <a:t>를 </a:t>
            </a:r>
            <a:r>
              <a:rPr lang="ko-KR" altLang="en-US" dirty="0" err="1"/>
              <a:t>줄여쓸</a:t>
            </a:r>
            <a:r>
              <a:rPr lang="ko-KR" altLang="en-US" dirty="0"/>
              <a:t> 수 있는 방법입니다</a:t>
            </a:r>
            <a:r>
              <a:rPr lang="en-US" altLang="ko-KR" dirty="0"/>
              <a:t>.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7D974F1-67ED-316C-1368-D1C7662389ED}"/>
              </a:ext>
            </a:extLst>
          </p:cNvPr>
          <p:cNvSpPr/>
          <p:nvPr/>
        </p:nvSpPr>
        <p:spPr>
          <a:xfrm>
            <a:off x="350644" y="2024893"/>
            <a:ext cx="437086" cy="16808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36640487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4646116" y="3075057"/>
            <a:ext cx="2899768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button</a:t>
            </a:r>
            <a:r>
              <a:rPr lang="ko-KR" altLang="en-US" sz="4000" b="1" dirty="0">
                <a:solidFill>
                  <a:schemeClr val="bg1"/>
                </a:solidFill>
              </a:rPr>
              <a:t>태그</a:t>
            </a:r>
            <a:endParaRPr lang="en-US" altLang="ko-KR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34969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04739" y="226925"/>
            <a:ext cx="2693366" cy="523220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서버</a:t>
            </a:r>
            <a:r>
              <a:rPr lang="en-US" altLang="ko-KR" sz="2800" b="1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</a:t>
            </a:r>
            <a:r>
              <a:rPr lang="ko-KR" altLang="en-US" sz="2800" b="1" dirty="0" err="1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톰캣</a:t>
            </a:r>
            <a:r>
              <a:rPr lang="en-US" altLang="ko-KR" sz="2800" b="1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 </a:t>
            </a:r>
            <a:r>
              <a:rPr lang="ko-KR" altLang="en-US" sz="2800" b="1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설정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61B7073-DF11-8FC8-0088-7B5626317E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269" y="1187750"/>
            <a:ext cx="5423179" cy="253378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02B39663-ED4D-4DAA-7A15-858A2F5F9808}"/>
              </a:ext>
            </a:extLst>
          </p:cNvPr>
          <p:cNvSpPr/>
          <p:nvPr/>
        </p:nvSpPr>
        <p:spPr>
          <a:xfrm>
            <a:off x="5242464" y="1866275"/>
            <a:ext cx="621157" cy="26793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DDD827A1-4D88-E765-1251-530D2EEBB717}"/>
              </a:ext>
            </a:extLst>
          </p:cNvPr>
          <p:cNvSpPr/>
          <p:nvPr/>
        </p:nvSpPr>
        <p:spPr>
          <a:xfrm>
            <a:off x="6310858" y="1995547"/>
            <a:ext cx="1064302" cy="27731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EECE357-6A73-89B5-B19F-79AD4B8AE3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9617" y="1870667"/>
            <a:ext cx="730288" cy="52707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FB77602-179C-073C-173C-F5D267A0279E}"/>
              </a:ext>
            </a:extLst>
          </p:cNvPr>
          <p:cNvSpPr txBox="1"/>
          <p:nvPr/>
        </p:nvSpPr>
        <p:spPr>
          <a:xfrm>
            <a:off x="657150" y="4012809"/>
            <a:ext cx="823815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b="1" dirty="0"/>
              <a:t>Timeouts</a:t>
            </a:r>
            <a:r>
              <a:rPr lang="ko-KR" altLang="en-US" b="1" dirty="0"/>
              <a:t> 시간 변경</a:t>
            </a:r>
            <a:endParaRPr lang="en-US" altLang="ko-KR" b="1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1400" dirty="0"/>
              <a:t>해석 </a:t>
            </a:r>
            <a:r>
              <a:rPr lang="en-US" altLang="ko-KR" sz="1400" dirty="0"/>
              <a:t>: </a:t>
            </a:r>
            <a:r>
              <a:rPr lang="ko-KR" altLang="en-US" sz="1400" dirty="0"/>
              <a:t>서버를 시작했는데</a:t>
            </a:r>
            <a:r>
              <a:rPr lang="en-US" altLang="ko-KR" sz="1400" dirty="0"/>
              <a:t>, 45</a:t>
            </a:r>
            <a:r>
              <a:rPr lang="ko-KR" altLang="en-US" sz="1400" dirty="0"/>
              <a:t>초 이내로 실행을 못할 경우</a:t>
            </a:r>
            <a:r>
              <a:rPr lang="en-US" altLang="ko-KR" sz="1400" dirty="0"/>
              <a:t>, </a:t>
            </a:r>
            <a:r>
              <a:rPr lang="ko-KR" altLang="en-US" sz="1400" dirty="0"/>
              <a:t>서버 자동종료 </a:t>
            </a:r>
            <a:endParaRPr lang="en-US" altLang="ko-KR" sz="1400" dirty="0"/>
          </a:p>
          <a:p>
            <a:pPr lvl="1"/>
            <a:endParaRPr lang="en-US" altLang="ko-KR" sz="1600" dirty="0"/>
          </a:p>
          <a:p>
            <a:pPr marL="342900" indent="-342900">
              <a:buAutoNum type="arabicPeriod"/>
            </a:pPr>
            <a:r>
              <a:rPr lang="en-US" altLang="ko-KR" b="1" dirty="0" err="1"/>
              <a:t>Port_No</a:t>
            </a:r>
            <a:r>
              <a:rPr lang="en-US" altLang="ko-KR" b="1" dirty="0"/>
              <a:t> </a:t>
            </a:r>
            <a:r>
              <a:rPr lang="ko-KR" altLang="en-US" b="1" dirty="0"/>
              <a:t>변경 </a:t>
            </a:r>
            <a:r>
              <a:rPr lang="en-US" altLang="ko-KR" b="1" dirty="0"/>
              <a:t>(8081~9000</a:t>
            </a:r>
            <a:r>
              <a:rPr lang="ko-KR" altLang="en-US" b="1" dirty="0"/>
              <a:t>사이 아무거나</a:t>
            </a:r>
            <a:r>
              <a:rPr lang="en-US" altLang="ko-KR" b="1" dirty="0"/>
              <a:t>)</a:t>
            </a:r>
            <a:r>
              <a:rPr lang="ko-KR" altLang="en-US" b="1" dirty="0"/>
              <a:t> </a:t>
            </a:r>
            <a:endParaRPr lang="en-US" altLang="ko-KR" b="1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1400" dirty="0"/>
              <a:t>이유 </a:t>
            </a:r>
            <a:r>
              <a:rPr lang="en-US" altLang="ko-KR" sz="1400" dirty="0"/>
              <a:t>:</a:t>
            </a:r>
            <a:r>
              <a:rPr lang="ko-KR" altLang="en-US" sz="1400" dirty="0"/>
              <a:t> </a:t>
            </a:r>
            <a:r>
              <a:rPr lang="en-US" altLang="ko-KR" sz="1400" dirty="0"/>
              <a:t>8080</a:t>
            </a:r>
            <a:r>
              <a:rPr lang="ko-KR" altLang="en-US" sz="1400" dirty="0"/>
              <a:t>포트를 다른 프로젝트가 </a:t>
            </a:r>
            <a:r>
              <a:rPr lang="ko-KR" altLang="en-US" sz="1400" dirty="0" err="1"/>
              <a:t>사용중일</a:t>
            </a:r>
            <a:r>
              <a:rPr lang="ko-KR" altLang="en-US" sz="1400" dirty="0"/>
              <a:t> 경우</a:t>
            </a:r>
            <a:r>
              <a:rPr lang="en-US" altLang="ko-KR" sz="1400" dirty="0"/>
              <a:t>, </a:t>
            </a:r>
            <a:r>
              <a:rPr lang="ko-KR" altLang="en-US" sz="1400" dirty="0"/>
              <a:t>포트 충돌로 에러가 발생할 가능성이 있음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485E725-BF02-AB40-C07C-45670A93B5DA}"/>
              </a:ext>
            </a:extLst>
          </p:cNvPr>
          <p:cNvSpPr/>
          <p:nvPr/>
        </p:nvSpPr>
        <p:spPr>
          <a:xfrm>
            <a:off x="551269" y="1479029"/>
            <a:ext cx="752875" cy="25233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CD4CDDE-3368-529F-E88F-147367C03F5B}"/>
              </a:ext>
            </a:extLst>
          </p:cNvPr>
          <p:cNvSpPr/>
          <p:nvPr/>
        </p:nvSpPr>
        <p:spPr>
          <a:xfrm>
            <a:off x="4008275" y="3232878"/>
            <a:ext cx="466290" cy="25233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879610956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59527" y="228938"/>
            <a:ext cx="1814344" cy="461665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</a:rPr>
              <a:t>button</a:t>
            </a:r>
            <a:r>
              <a:rPr lang="ko-KR" altLang="en-US" sz="2400" b="1" dirty="0">
                <a:solidFill>
                  <a:schemeClr val="bg1"/>
                </a:solidFill>
              </a:rPr>
              <a:t>태그</a:t>
            </a:r>
            <a:endParaRPr lang="en-US" altLang="ko-KR" sz="2400" b="1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8E29200-2B1D-B1D5-15D9-332672DB6AF9}"/>
              </a:ext>
            </a:extLst>
          </p:cNvPr>
          <p:cNvSpPr txBox="1"/>
          <p:nvPr/>
        </p:nvSpPr>
        <p:spPr>
          <a:xfrm>
            <a:off x="551290" y="1191908"/>
            <a:ext cx="6096000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200" dirty="0">
                <a:solidFill>
                  <a:srgbClr val="3F7F7F"/>
                </a:solidFill>
                <a:latin typeface="Consolas" panose="020B0609020204030204" pitchFamily="49" charset="0"/>
              </a:rPr>
              <a:t>form </a:t>
            </a:r>
            <a:r>
              <a:rPr lang="en-US" altLang="ko-KR" sz="1200" dirty="0">
                <a:solidFill>
                  <a:srgbClr val="7F007F"/>
                </a:solidFill>
                <a:latin typeface="Consolas" panose="020B0609020204030204" pitchFamily="49" charset="0"/>
              </a:rPr>
              <a:t>action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200" i="1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200" i="1" dirty="0" err="1">
                <a:solidFill>
                  <a:srgbClr val="3F7F7F"/>
                </a:solidFill>
                <a:latin typeface="Consolas" panose="020B0609020204030204" pitchFamily="49" charset="0"/>
              </a:rPr>
              <a:t>c:url</a:t>
            </a:r>
            <a:r>
              <a:rPr lang="en-US" altLang="ko-KR" sz="1200" i="1" dirty="0">
                <a:solidFill>
                  <a:srgbClr val="3F7F7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i="1" dirty="0">
                <a:solidFill>
                  <a:srgbClr val="7F007F"/>
                </a:solidFill>
                <a:latin typeface="Consolas" panose="020B0609020204030204" pitchFamily="49" charset="0"/>
              </a:rPr>
              <a:t>value </a:t>
            </a:r>
            <a:r>
              <a:rPr lang="en-US" altLang="ko-KR" sz="1200" i="1" dirty="0">
                <a:solidFill>
                  <a:srgbClr val="000000"/>
                </a:solidFill>
                <a:latin typeface="Consolas" panose="020B0609020204030204" pitchFamily="49" charset="0"/>
              </a:rPr>
              <a:t>= </a:t>
            </a:r>
            <a:r>
              <a:rPr lang="en-US" altLang="ko-KR" sz="1200" i="1" dirty="0">
                <a:solidFill>
                  <a:srgbClr val="2A00FF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200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empDataInsert</a:t>
            </a:r>
            <a:r>
              <a:rPr lang="en-US" altLang="ko-KR" sz="1200" i="1" dirty="0">
                <a:solidFill>
                  <a:srgbClr val="2A00FF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200" i="1" dirty="0">
                <a:solidFill>
                  <a:srgbClr val="008080"/>
                </a:solidFill>
                <a:latin typeface="Consolas" panose="020B0609020204030204" pitchFamily="49" charset="0"/>
              </a:rPr>
              <a:t>/&gt;</a:t>
            </a:r>
            <a:r>
              <a:rPr lang="en-US" altLang="ko-KR" sz="1200" i="1" dirty="0">
                <a:solidFill>
                  <a:srgbClr val="2A00FF"/>
                </a:solidFill>
                <a:latin typeface="Consolas" panose="020B0609020204030204" pitchFamily="49" charset="0"/>
              </a:rPr>
              <a:t>" </a:t>
            </a:r>
            <a:r>
              <a:rPr lang="en-US" altLang="ko-KR" sz="1200" i="1" dirty="0">
                <a:solidFill>
                  <a:srgbClr val="7F007F"/>
                </a:solidFill>
                <a:latin typeface="Consolas" panose="020B0609020204030204" pitchFamily="49" charset="0"/>
              </a:rPr>
              <a:t>method</a:t>
            </a:r>
            <a:r>
              <a:rPr lang="en-US" altLang="ko-KR" sz="1200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i="1" dirty="0">
                <a:solidFill>
                  <a:srgbClr val="2A00FF"/>
                </a:solidFill>
                <a:latin typeface="Consolas" panose="020B0609020204030204" pitchFamily="49" charset="0"/>
              </a:rPr>
              <a:t>"post"</a:t>
            </a:r>
            <a:r>
              <a:rPr lang="en-US" altLang="ko-KR" sz="1200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endParaRPr lang="en-US" altLang="ko-KR" sz="1200" dirty="0">
              <a:solidFill>
                <a:srgbClr val="008080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008080"/>
                </a:solidFill>
                <a:latin typeface="Consolas" panose="020B0609020204030204" pitchFamily="49" charset="0"/>
              </a:rPr>
              <a:t>  &lt;</a:t>
            </a:r>
            <a:r>
              <a:rPr lang="en-US" altLang="ko-KR" sz="1200" dirty="0">
                <a:solidFill>
                  <a:srgbClr val="3F7F7F"/>
                </a:solidFill>
                <a:latin typeface="Consolas" panose="020B0609020204030204" pitchFamily="49" charset="0"/>
              </a:rPr>
              <a:t>input </a:t>
            </a:r>
            <a:r>
              <a:rPr lang="en-US" altLang="ko-KR" sz="1200" dirty="0">
                <a:solidFill>
                  <a:srgbClr val="7F007F"/>
                </a:solidFill>
                <a:latin typeface="Consolas" panose="020B0609020204030204" pitchFamily="49" charset="0"/>
              </a:rPr>
              <a:t>type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i="1" dirty="0">
                <a:solidFill>
                  <a:srgbClr val="2A00FF"/>
                </a:solidFill>
                <a:latin typeface="Consolas" panose="020B0609020204030204" pitchFamily="49" charset="0"/>
              </a:rPr>
              <a:t>"submit"</a:t>
            </a:r>
            <a:r>
              <a:rPr lang="en-US" altLang="ko-KR" sz="1200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20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200" dirty="0">
                <a:solidFill>
                  <a:srgbClr val="3F7F7F"/>
                </a:solidFill>
                <a:latin typeface="Consolas" panose="020B0609020204030204" pitchFamily="49" charset="0"/>
              </a:rPr>
              <a:t>table</a:t>
            </a:r>
            <a:r>
              <a:rPr lang="en-US" altLang="ko-KR" sz="12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endParaRPr lang="ko-KR" altLang="en-US" sz="1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BC0D8D-BB82-CFC2-D125-0378DD8D26C9}"/>
              </a:ext>
            </a:extLst>
          </p:cNvPr>
          <p:cNvSpPr txBox="1"/>
          <p:nvPr/>
        </p:nvSpPr>
        <p:spPr>
          <a:xfrm>
            <a:off x="551290" y="2204852"/>
            <a:ext cx="4533421" cy="135421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/>
              <a:t>&lt;input</a:t>
            </a:r>
            <a:r>
              <a:rPr lang="ko-KR" altLang="en-US" b="1" dirty="0"/>
              <a:t> </a:t>
            </a:r>
            <a:r>
              <a:rPr lang="en-US" altLang="ko-KR" b="1" dirty="0"/>
              <a:t>type</a:t>
            </a:r>
            <a:r>
              <a:rPr lang="ko-KR" altLang="en-US" b="1" dirty="0"/>
              <a:t> </a:t>
            </a:r>
            <a:r>
              <a:rPr lang="en-US" altLang="ko-KR" b="1" dirty="0"/>
              <a:t>=</a:t>
            </a:r>
            <a:r>
              <a:rPr lang="ko-KR" altLang="en-US" b="1" dirty="0"/>
              <a:t> </a:t>
            </a:r>
            <a:r>
              <a:rPr lang="en-US" altLang="ko-KR" b="1" dirty="0"/>
              <a:t>“</a:t>
            </a:r>
            <a:r>
              <a:rPr lang="ko-KR" altLang="en-US" b="1" dirty="0"/>
              <a:t> </a:t>
            </a:r>
            <a:r>
              <a:rPr lang="en-US" altLang="ko-KR" b="1" dirty="0"/>
              <a:t>submit”</a:t>
            </a:r>
            <a:r>
              <a:rPr lang="ko-KR" altLang="en-US" b="1" dirty="0"/>
              <a:t>의 단점</a:t>
            </a:r>
            <a:r>
              <a:rPr lang="en-US" altLang="ko-KR" b="1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sz="1400" dirty="0" err="1"/>
              <a:t>css</a:t>
            </a:r>
            <a:r>
              <a:rPr lang="en-US" altLang="ko-KR" sz="1400" dirty="0"/>
              <a:t> </a:t>
            </a:r>
            <a:r>
              <a:rPr lang="ko-KR" altLang="en-US" sz="1400" dirty="0"/>
              <a:t>디자인이 어렵다 </a:t>
            </a:r>
            <a:endParaRPr lang="en-US" altLang="ko-KR" sz="1400" dirty="0"/>
          </a:p>
          <a:p>
            <a:pPr marL="342900" indent="-342900">
              <a:buAutoNum type="arabicPeriod"/>
            </a:pPr>
            <a:r>
              <a:rPr lang="ko-KR" altLang="en-US" sz="1400" dirty="0"/>
              <a:t>하나의 </a:t>
            </a:r>
            <a:r>
              <a:rPr lang="en-US" altLang="ko-KR" sz="1400" dirty="0"/>
              <a:t>form </a:t>
            </a:r>
            <a:r>
              <a:rPr lang="ko-KR" altLang="en-US" sz="1400" dirty="0"/>
              <a:t>내부에 </a:t>
            </a:r>
            <a:r>
              <a:rPr lang="en-US" altLang="ko-KR" sz="1400" dirty="0"/>
              <a:t>2</a:t>
            </a:r>
            <a:r>
              <a:rPr lang="ko-KR" altLang="en-US" sz="1400" dirty="0"/>
              <a:t>개 이상의 버튼을 두기 어렵다</a:t>
            </a: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r>
              <a:rPr lang="en-US" altLang="ko-KR" b="1" dirty="0"/>
              <a:t>&lt;</a:t>
            </a:r>
            <a:r>
              <a:rPr lang="ko-KR" altLang="en-US" b="1" dirty="0"/>
              <a:t>이를 해결하기 위해 나온 </a:t>
            </a:r>
            <a:r>
              <a:rPr lang="en-US" altLang="ko-KR" b="1" dirty="0"/>
              <a:t>button</a:t>
            </a:r>
            <a:r>
              <a:rPr lang="ko-KR" altLang="en-US" b="1" dirty="0"/>
              <a:t>태그</a:t>
            </a:r>
            <a:r>
              <a:rPr lang="en-US" altLang="ko-KR" b="1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2376696942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59527" y="228938"/>
            <a:ext cx="1814344" cy="461665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</a:rPr>
              <a:t>button</a:t>
            </a:r>
            <a:r>
              <a:rPr lang="ko-KR" altLang="en-US" sz="2400" b="1" dirty="0">
                <a:solidFill>
                  <a:schemeClr val="bg1"/>
                </a:solidFill>
              </a:rPr>
              <a:t>태그</a:t>
            </a:r>
            <a:endParaRPr lang="en-US" altLang="ko-KR" sz="2400" b="1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8E29200-2B1D-B1D5-15D9-332672DB6AF9}"/>
              </a:ext>
            </a:extLst>
          </p:cNvPr>
          <p:cNvSpPr txBox="1"/>
          <p:nvPr/>
        </p:nvSpPr>
        <p:spPr>
          <a:xfrm>
            <a:off x="359527" y="834046"/>
            <a:ext cx="6649115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200" dirty="0">
                <a:solidFill>
                  <a:srgbClr val="3F7F7F"/>
                </a:solidFill>
                <a:latin typeface="Consolas" panose="020B0609020204030204" pitchFamily="49" charset="0"/>
              </a:rPr>
              <a:t>form </a:t>
            </a:r>
            <a:r>
              <a:rPr lang="en-US" altLang="ko-KR" sz="1200" dirty="0">
                <a:solidFill>
                  <a:srgbClr val="7F007F"/>
                </a:solidFill>
                <a:latin typeface="Consolas" panose="020B0609020204030204" pitchFamily="49" charset="0"/>
              </a:rPr>
              <a:t>action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200" i="1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200" i="1" dirty="0" err="1">
                <a:solidFill>
                  <a:srgbClr val="3F7F7F"/>
                </a:solidFill>
                <a:latin typeface="Consolas" panose="020B0609020204030204" pitchFamily="49" charset="0"/>
              </a:rPr>
              <a:t>c:url</a:t>
            </a:r>
            <a:r>
              <a:rPr lang="en-US" altLang="ko-KR" sz="1200" i="1" dirty="0">
                <a:solidFill>
                  <a:srgbClr val="3F7F7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i="1" dirty="0">
                <a:solidFill>
                  <a:srgbClr val="7F007F"/>
                </a:solidFill>
                <a:latin typeface="Consolas" panose="020B0609020204030204" pitchFamily="49" charset="0"/>
              </a:rPr>
              <a:t>value </a:t>
            </a:r>
            <a:r>
              <a:rPr lang="en-US" altLang="ko-KR" sz="1200" i="1" dirty="0">
                <a:solidFill>
                  <a:srgbClr val="000000"/>
                </a:solidFill>
                <a:latin typeface="Consolas" panose="020B0609020204030204" pitchFamily="49" charset="0"/>
              </a:rPr>
              <a:t>= </a:t>
            </a:r>
            <a:r>
              <a:rPr lang="en-US" altLang="ko-KR" sz="1200" i="1" dirty="0">
                <a:solidFill>
                  <a:srgbClr val="2A00FF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200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empDataInsert</a:t>
            </a:r>
            <a:r>
              <a:rPr lang="en-US" altLang="ko-KR" sz="1200" i="1" dirty="0">
                <a:solidFill>
                  <a:srgbClr val="2A00FF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200" i="1" dirty="0">
                <a:solidFill>
                  <a:srgbClr val="008080"/>
                </a:solidFill>
                <a:latin typeface="Consolas" panose="020B0609020204030204" pitchFamily="49" charset="0"/>
              </a:rPr>
              <a:t>/&gt;</a:t>
            </a:r>
            <a:r>
              <a:rPr lang="en-US" altLang="ko-KR" sz="1200" i="1" dirty="0">
                <a:solidFill>
                  <a:srgbClr val="2A00FF"/>
                </a:solidFill>
                <a:latin typeface="Consolas" panose="020B0609020204030204" pitchFamily="49" charset="0"/>
              </a:rPr>
              <a:t>" </a:t>
            </a:r>
            <a:r>
              <a:rPr lang="en-US" altLang="ko-KR" sz="1200" i="1" dirty="0">
                <a:solidFill>
                  <a:srgbClr val="7F007F"/>
                </a:solidFill>
                <a:latin typeface="Consolas" panose="020B0609020204030204" pitchFamily="49" charset="0"/>
              </a:rPr>
              <a:t>method</a:t>
            </a:r>
            <a:r>
              <a:rPr lang="en-US" altLang="ko-KR" sz="1200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i="1" dirty="0">
                <a:solidFill>
                  <a:srgbClr val="2A00FF"/>
                </a:solidFill>
                <a:latin typeface="Consolas" panose="020B0609020204030204" pitchFamily="49" charset="0"/>
              </a:rPr>
              <a:t>"post"</a:t>
            </a:r>
            <a:r>
              <a:rPr lang="en-US" altLang="ko-KR" sz="1200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endParaRPr lang="en-US" altLang="ko-KR" sz="1200" dirty="0">
              <a:solidFill>
                <a:srgbClr val="008080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008080"/>
                </a:solidFill>
                <a:latin typeface="Consolas" panose="020B0609020204030204" pitchFamily="49" charset="0"/>
              </a:rPr>
              <a:t>  &lt;</a:t>
            </a:r>
            <a:r>
              <a:rPr lang="en-US" altLang="ko-KR" sz="1100" dirty="0">
                <a:solidFill>
                  <a:srgbClr val="3F7F7F"/>
                </a:solidFill>
                <a:latin typeface="Consolas" panose="020B0609020204030204" pitchFamily="49" charset="0"/>
              </a:rPr>
              <a:t>button </a:t>
            </a:r>
            <a:r>
              <a:rPr lang="en-US" altLang="ko-KR" sz="1100" dirty="0">
                <a:solidFill>
                  <a:srgbClr val="7F007F"/>
                </a:solidFill>
                <a:latin typeface="Consolas" panose="020B0609020204030204" pitchFamily="49" charset="0"/>
              </a:rPr>
              <a:t>type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i="1" dirty="0">
                <a:solidFill>
                  <a:srgbClr val="2A00FF"/>
                </a:solidFill>
                <a:latin typeface="Consolas" panose="020B0609020204030204" pitchFamily="49" charset="0"/>
              </a:rPr>
              <a:t>"submit"</a:t>
            </a:r>
            <a:r>
              <a:rPr lang="en-US" altLang="ko-KR" sz="1100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ko-KR" altLang="en-US" sz="1100" i="1" dirty="0">
                <a:solidFill>
                  <a:srgbClr val="000000"/>
                </a:solidFill>
                <a:latin typeface="Consolas" panose="020B0609020204030204" pitchFamily="49" charset="0"/>
              </a:rPr>
              <a:t>등록</a:t>
            </a:r>
            <a:r>
              <a:rPr lang="en-US" altLang="ko-KR" sz="1100" i="1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100" i="1" dirty="0">
                <a:solidFill>
                  <a:srgbClr val="3F7F7F"/>
                </a:solidFill>
                <a:latin typeface="Consolas" panose="020B0609020204030204" pitchFamily="49" charset="0"/>
              </a:rPr>
              <a:t>button</a:t>
            </a:r>
            <a:r>
              <a:rPr lang="en-US" altLang="ko-KR" sz="1100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100" dirty="0">
                <a:solidFill>
                  <a:srgbClr val="008080"/>
                </a:solidFill>
                <a:latin typeface="Consolas" panose="020B0609020204030204" pitchFamily="49" charset="0"/>
              </a:rPr>
              <a:t>  &lt;</a:t>
            </a:r>
            <a:r>
              <a:rPr lang="en-US" altLang="ko-KR" sz="1100" dirty="0">
                <a:solidFill>
                  <a:srgbClr val="3F7F7F"/>
                </a:solidFill>
                <a:latin typeface="Consolas" panose="020B0609020204030204" pitchFamily="49" charset="0"/>
              </a:rPr>
              <a:t>button </a:t>
            </a:r>
            <a:r>
              <a:rPr lang="en-US" altLang="ko-KR" sz="1100" dirty="0">
                <a:solidFill>
                  <a:srgbClr val="7F007F"/>
                </a:solidFill>
                <a:latin typeface="Consolas" panose="020B0609020204030204" pitchFamily="49" charset="0"/>
              </a:rPr>
              <a:t>type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i="1" dirty="0">
                <a:solidFill>
                  <a:srgbClr val="2A00FF"/>
                </a:solidFill>
                <a:latin typeface="Consolas" panose="020B0609020204030204" pitchFamily="49" charset="0"/>
              </a:rPr>
              <a:t>"button" </a:t>
            </a:r>
            <a:r>
              <a:rPr lang="en-US" altLang="ko-KR" sz="1100" i="1" dirty="0">
                <a:solidFill>
                  <a:srgbClr val="7F007F"/>
                </a:solidFill>
                <a:latin typeface="Consolas" panose="020B0609020204030204" pitchFamily="49" charset="0"/>
              </a:rPr>
              <a:t>onclick</a:t>
            </a:r>
            <a:r>
              <a:rPr lang="en-US" altLang="ko-KR" sz="1100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100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location.href</a:t>
            </a:r>
            <a:r>
              <a:rPr lang="en-US" altLang="ko-KR" sz="1100" i="1" dirty="0">
                <a:solidFill>
                  <a:srgbClr val="2A00FF"/>
                </a:solidFill>
                <a:latin typeface="Consolas" panose="020B0609020204030204" pitchFamily="49" charset="0"/>
              </a:rPr>
              <a:t>='</a:t>
            </a:r>
            <a:r>
              <a:rPr lang="en-US" altLang="ko-KR" sz="1100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employeeList</a:t>
            </a:r>
            <a:r>
              <a:rPr lang="en-US" altLang="ko-KR" sz="1100" i="1" dirty="0">
                <a:solidFill>
                  <a:srgbClr val="2A00FF"/>
                </a:solidFill>
                <a:latin typeface="Consolas" panose="020B0609020204030204" pitchFamily="49" charset="0"/>
              </a:rPr>
              <a:t>'"</a:t>
            </a:r>
            <a:r>
              <a:rPr lang="en-US" altLang="ko-KR" sz="1100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ko-KR" altLang="en-US" sz="1100" i="1" dirty="0">
                <a:solidFill>
                  <a:srgbClr val="000000"/>
                </a:solidFill>
                <a:latin typeface="Consolas" panose="020B0609020204030204" pitchFamily="49" charset="0"/>
              </a:rPr>
              <a:t>취소</a:t>
            </a:r>
            <a:r>
              <a:rPr lang="en-US" altLang="ko-KR" sz="1100" i="1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100" i="1" dirty="0">
                <a:solidFill>
                  <a:srgbClr val="3F7F7F"/>
                </a:solidFill>
                <a:latin typeface="Consolas" panose="020B0609020204030204" pitchFamily="49" charset="0"/>
              </a:rPr>
              <a:t>button</a:t>
            </a:r>
            <a:r>
              <a:rPr lang="en-US" altLang="ko-KR" sz="1100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0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200" dirty="0">
                <a:solidFill>
                  <a:srgbClr val="3F7F7F"/>
                </a:solidFill>
                <a:latin typeface="Consolas" panose="020B0609020204030204" pitchFamily="49" charset="0"/>
              </a:rPr>
              <a:t>table</a:t>
            </a:r>
            <a:r>
              <a:rPr lang="en-US" altLang="ko-KR" sz="12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endParaRPr lang="ko-KR" altLang="en-US" sz="1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A2C3BB-E408-4AD8-C747-AC0C00E5B7FF}"/>
              </a:ext>
            </a:extLst>
          </p:cNvPr>
          <p:cNvSpPr txBox="1"/>
          <p:nvPr/>
        </p:nvSpPr>
        <p:spPr>
          <a:xfrm>
            <a:off x="359527" y="1989916"/>
            <a:ext cx="7876195" cy="221599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b="1" dirty="0"/>
              <a:t>button type=“submit” </a:t>
            </a:r>
          </a:p>
          <a:p>
            <a:pPr marL="800100" lvl="1" indent="-342900">
              <a:buAutoNum type="arabicPeriod"/>
            </a:pPr>
            <a:r>
              <a:rPr lang="ko-KR" altLang="en-US" sz="1400" dirty="0"/>
              <a:t>이는 </a:t>
            </a:r>
            <a:r>
              <a:rPr lang="en-US" altLang="ko-KR" sz="1400" dirty="0"/>
              <a:t>input type=“submit”</a:t>
            </a:r>
            <a:r>
              <a:rPr lang="ko-KR" altLang="en-US" sz="1400" dirty="0"/>
              <a:t>과 동일한 역할을 한다</a:t>
            </a:r>
            <a:endParaRPr lang="en-US" altLang="ko-KR" sz="1400" dirty="0"/>
          </a:p>
          <a:p>
            <a:pPr marL="800100" lvl="1" indent="-342900">
              <a:buAutoNum type="arabicPeriod"/>
            </a:pPr>
            <a:r>
              <a:rPr lang="en-US" altLang="ko-KR" sz="1400" dirty="0"/>
              <a:t>form</a:t>
            </a:r>
            <a:r>
              <a:rPr lang="ko-KR" altLang="en-US" sz="1400" dirty="0"/>
              <a:t>에 적힌 </a:t>
            </a:r>
            <a:r>
              <a:rPr lang="en-US" altLang="ko-KR" sz="1400" dirty="0"/>
              <a:t>value</a:t>
            </a:r>
            <a:r>
              <a:rPr lang="ko-KR" altLang="en-US" sz="1400" dirty="0"/>
              <a:t>를 </a:t>
            </a:r>
            <a:r>
              <a:rPr lang="en-US" altLang="ko-KR" sz="1400" dirty="0"/>
              <a:t>action </a:t>
            </a:r>
            <a:r>
              <a:rPr lang="ko-KR" altLang="en-US" sz="1400" dirty="0"/>
              <a:t>경로로 전송한다</a:t>
            </a:r>
            <a:endParaRPr lang="en-US" altLang="ko-KR" sz="1400" dirty="0"/>
          </a:p>
          <a:p>
            <a:pPr marL="800100" lvl="1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r>
              <a:rPr lang="en-US" altLang="ko-KR" b="1" dirty="0"/>
              <a:t>button type=“reset”</a:t>
            </a:r>
          </a:p>
          <a:p>
            <a:pPr marL="800100" lvl="1" indent="-342900">
              <a:buAutoNum type="arabicPeriod"/>
            </a:pPr>
            <a:r>
              <a:rPr lang="ko-KR" altLang="en-US" sz="1400" dirty="0"/>
              <a:t>이는 </a:t>
            </a:r>
            <a:r>
              <a:rPr lang="en-US" altLang="ko-KR" sz="1400" dirty="0"/>
              <a:t>form</a:t>
            </a:r>
            <a:r>
              <a:rPr lang="ko-KR" altLang="en-US" sz="1400" dirty="0"/>
              <a:t>에서 작성한 내용을 모두 초기화 한다</a:t>
            </a:r>
            <a:endParaRPr lang="en-US" altLang="ko-KR" sz="1400" dirty="0"/>
          </a:p>
          <a:p>
            <a:pPr marL="800100" lvl="1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r>
              <a:rPr lang="en-US" altLang="ko-KR" b="1" dirty="0"/>
              <a:t>button type=“button”</a:t>
            </a:r>
          </a:p>
          <a:p>
            <a:pPr marL="800100" lvl="1" indent="-342900">
              <a:buAutoNum type="arabicPeriod"/>
            </a:pPr>
            <a:r>
              <a:rPr lang="ko-KR" altLang="en-US" sz="1400" dirty="0"/>
              <a:t>이는 아무 기능이 없는 </a:t>
            </a:r>
            <a:r>
              <a:rPr lang="en-US" altLang="ko-KR" sz="1400" dirty="0"/>
              <a:t>button</a:t>
            </a:r>
            <a:r>
              <a:rPr lang="ko-KR" altLang="en-US" sz="1400" dirty="0"/>
              <a:t>이다</a:t>
            </a:r>
            <a:r>
              <a:rPr lang="en-US" altLang="ko-KR" sz="1400" dirty="0"/>
              <a:t>. </a:t>
            </a:r>
            <a:r>
              <a:rPr lang="ko-KR" altLang="en-US" sz="1400" dirty="0"/>
              <a:t>그렇기 때문에 </a:t>
            </a:r>
            <a:r>
              <a:rPr lang="en-US" altLang="ko-KR" sz="1400" dirty="0" err="1"/>
              <a:t>js</a:t>
            </a:r>
            <a:r>
              <a:rPr lang="ko-KR" altLang="en-US" sz="1400" dirty="0"/>
              <a:t>를 작성하여 버튼의 기능을 부여한다</a:t>
            </a:r>
            <a:endParaRPr lang="en-US" altLang="ko-KR" sz="1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D88D05-CFE5-ECA3-09AA-BB9746276C37}"/>
              </a:ext>
            </a:extLst>
          </p:cNvPr>
          <p:cNvSpPr txBox="1"/>
          <p:nvPr/>
        </p:nvSpPr>
        <p:spPr>
          <a:xfrm>
            <a:off x="359527" y="4530780"/>
            <a:ext cx="3348994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/>
              <a:t>&lt;button&gt;</a:t>
            </a:r>
            <a:r>
              <a:rPr lang="ko-KR" altLang="en-US" b="1" dirty="0"/>
              <a:t>의 장점 및 사용 이유</a:t>
            </a:r>
            <a:endParaRPr lang="en-US" altLang="ko-KR" b="1" dirty="0"/>
          </a:p>
          <a:p>
            <a:pPr marL="342900" indent="-342900">
              <a:buAutoNum type="arabicPeriod"/>
            </a:pPr>
            <a:r>
              <a:rPr lang="en-US" altLang="ko-KR" sz="1400" dirty="0" err="1"/>
              <a:t>css</a:t>
            </a:r>
            <a:r>
              <a:rPr lang="ko-KR" altLang="en-US" sz="1400" dirty="0"/>
              <a:t>만지기가 </a:t>
            </a:r>
            <a:r>
              <a:rPr lang="en-US" altLang="ko-KR" sz="1400" dirty="0"/>
              <a:t>input</a:t>
            </a:r>
            <a:r>
              <a:rPr lang="ko-KR" altLang="en-US" sz="1400" dirty="0"/>
              <a:t>에 비해서 쉽다</a:t>
            </a:r>
          </a:p>
        </p:txBody>
      </p:sp>
    </p:spTree>
    <p:extLst>
      <p:ext uri="{BB962C8B-B14F-4D97-AF65-F5344CB8AC3E}">
        <p14:creationId xmlns:p14="http://schemas.microsoft.com/office/powerpoint/2010/main" val="2878461292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049059" y="2767281"/>
            <a:ext cx="8093882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 err="1">
                <a:solidFill>
                  <a:schemeClr val="bg1"/>
                </a:solidFill>
              </a:rPr>
              <a:t>jsp</a:t>
            </a:r>
            <a:r>
              <a:rPr lang="en-US" altLang="ko-KR" sz="4000" b="1" dirty="0">
                <a:solidFill>
                  <a:schemeClr val="bg1"/>
                </a:solidFill>
              </a:rPr>
              <a:t> &gt; DB</a:t>
            </a:r>
            <a:r>
              <a:rPr lang="ko-KR" altLang="en-US" sz="4000" b="1" dirty="0">
                <a:solidFill>
                  <a:schemeClr val="bg1"/>
                </a:solidFill>
              </a:rPr>
              <a:t>로 값을 넣는데</a:t>
            </a:r>
            <a:endParaRPr lang="en-US" altLang="ko-KR" sz="4000" b="1" dirty="0">
              <a:solidFill>
                <a:schemeClr val="bg1"/>
              </a:solidFill>
            </a:endParaRPr>
          </a:p>
          <a:p>
            <a:pPr algn="ctr"/>
            <a:r>
              <a:rPr lang="ko-KR" altLang="en-US" sz="4000" b="1" dirty="0">
                <a:solidFill>
                  <a:schemeClr val="bg1"/>
                </a:solidFill>
              </a:rPr>
              <a:t>한글로 넣으면 외계어가 들어가요 </a:t>
            </a:r>
            <a:endParaRPr lang="en-US" altLang="ko-KR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3030398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34364" y="181561"/>
            <a:ext cx="3666388" cy="646331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b="1">
                <a:solidFill>
                  <a:schemeClr val="bg1"/>
                </a:solidFill>
              </a:rPr>
              <a:t>jsp &gt; DB</a:t>
            </a:r>
            <a:r>
              <a:rPr lang="ko-KR" altLang="en-US" b="1">
                <a:solidFill>
                  <a:schemeClr val="bg1"/>
                </a:solidFill>
              </a:rPr>
              <a:t>로 값을 넣는데</a:t>
            </a:r>
            <a:endParaRPr lang="en-US" altLang="ko-KR" b="1">
              <a:solidFill>
                <a:schemeClr val="bg1"/>
              </a:solidFill>
            </a:endParaRPr>
          </a:p>
          <a:p>
            <a:pPr algn="ctr"/>
            <a:r>
              <a:rPr lang="ko-KR" altLang="en-US" b="1">
                <a:solidFill>
                  <a:schemeClr val="bg1"/>
                </a:solidFill>
              </a:rPr>
              <a:t>한글로 넣으면 외계어가 들어가요 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18F785-0953-BC89-D038-7B360F582664}"/>
              </a:ext>
            </a:extLst>
          </p:cNvPr>
          <p:cNvSpPr txBox="1"/>
          <p:nvPr/>
        </p:nvSpPr>
        <p:spPr>
          <a:xfrm>
            <a:off x="234364" y="2189480"/>
            <a:ext cx="10586552" cy="36625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해결법</a:t>
            </a:r>
            <a:r>
              <a:rPr lang="en-US" altLang="ko-KR" dirty="0"/>
              <a:t>&gt;</a:t>
            </a:r>
          </a:p>
          <a:p>
            <a:pPr marL="342900" indent="-342900">
              <a:buFontTx/>
              <a:buAutoNum type="arabicPeriod"/>
            </a:pPr>
            <a:r>
              <a:rPr lang="en-US" altLang="ko-KR" dirty="0"/>
              <a:t>web.xml</a:t>
            </a:r>
            <a:r>
              <a:rPr lang="ko-KR" altLang="en-US" dirty="0"/>
              <a:t>의 한글 필터가 잘 적용되었는지 확인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IDE</a:t>
            </a:r>
            <a:r>
              <a:rPr lang="ko-KR" altLang="en-US" dirty="0"/>
              <a:t>의 </a:t>
            </a:r>
            <a:r>
              <a:rPr lang="en-US" altLang="ko-KR" dirty="0"/>
              <a:t>encoding</a:t>
            </a:r>
            <a:r>
              <a:rPr lang="ko-KR" altLang="en-US" dirty="0"/>
              <a:t>이 </a:t>
            </a:r>
            <a:r>
              <a:rPr lang="en-US" altLang="ko-KR" dirty="0"/>
              <a:t>UTF-8</a:t>
            </a:r>
            <a:r>
              <a:rPr lang="ko-KR" altLang="en-US" dirty="0"/>
              <a:t>인지 확인합니다 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ko-KR" altLang="en-US" sz="1400" dirty="0"/>
              <a:t>만약</a:t>
            </a:r>
            <a:r>
              <a:rPr lang="en-US" altLang="ko-KR" sz="1400" dirty="0"/>
              <a:t>, IDE</a:t>
            </a:r>
            <a:r>
              <a:rPr lang="ko-KR" altLang="en-US" sz="1400" dirty="0"/>
              <a:t>의 </a:t>
            </a:r>
            <a:r>
              <a:rPr lang="en-US" altLang="ko-KR" sz="1400" dirty="0"/>
              <a:t>encoding</a:t>
            </a:r>
            <a:r>
              <a:rPr lang="ko-KR" altLang="en-US" sz="1400" dirty="0"/>
              <a:t>을 </a:t>
            </a:r>
            <a:r>
              <a:rPr lang="en-US" altLang="ko-KR" sz="1400" dirty="0"/>
              <a:t>UTF-8</a:t>
            </a:r>
            <a:r>
              <a:rPr lang="ko-KR" altLang="en-US" sz="1400" dirty="0"/>
              <a:t>으로 만들지 않고 </a:t>
            </a:r>
            <a:r>
              <a:rPr lang="en-US" altLang="ko-KR" sz="1400" dirty="0"/>
              <a:t>JSP</a:t>
            </a:r>
            <a:r>
              <a:rPr lang="ko-KR" altLang="en-US" sz="1400" dirty="0"/>
              <a:t>파일을 생성했다면</a:t>
            </a:r>
            <a:r>
              <a:rPr lang="en-US" altLang="ko-KR" sz="1400" dirty="0"/>
              <a:t> JSP</a:t>
            </a:r>
            <a:r>
              <a:rPr lang="ko-KR" altLang="en-US" sz="1400" dirty="0"/>
              <a:t>파일 상단의 인코딩 정보가 </a:t>
            </a:r>
            <a:br>
              <a:rPr lang="en-US" altLang="ko-KR" sz="1400" dirty="0"/>
            </a:br>
            <a:r>
              <a:rPr lang="en-US" altLang="ko-KR" sz="1400" dirty="0"/>
              <a:t>UTF-8</a:t>
            </a:r>
            <a:r>
              <a:rPr lang="ko-KR" altLang="en-US" sz="1400" dirty="0"/>
              <a:t>이 아닌 </a:t>
            </a:r>
            <a:r>
              <a:rPr lang="en-US" altLang="ko-KR" sz="1400" dirty="0" err="1"/>
              <a:t>euc-kr</a:t>
            </a:r>
            <a:r>
              <a:rPr lang="en-US" altLang="ko-KR" sz="1400" dirty="0"/>
              <a:t> </a:t>
            </a:r>
            <a:r>
              <a:rPr lang="ko-KR" altLang="en-US" sz="1400" dirty="0" err="1"/>
              <a:t>이런식으로</a:t>
            </a:r>
            <a:r>
              <a:rPr lang="ko-KR" altLang="en-US" sz="1400" dirty="0"/>
              <a:t> 들어가 있어 발생하는 오류일 가능성이 있습니다</a:t>
            </a:r>
            <a:r>
              <a:rPr lang="en-US" altLang="ko-KR" sz="1400" dirty="0"/>
              <a:t>. </a:t>
            </a:r>
            <a:br>
              <a:rPr lang="en-US" altLang="ko-KR" sz="1400" dirty="0"/>
            </a:br>
            <a:r>
              <a:rPr lang="ko-KR" altLang="en-US" sz="1400" dirty="0"/>
              <a:t>오류가 나는 페이지를 찾아 인코딩 정보를 확인하세요</a:t>
            </a:r>
            <a:endParaRPr lang="en-US" altLang="ko-KR" sz="1400" dirty="0"/>
          </a:p>
          <a:p>
            <a:pPr marL="800100" lvl="1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IDE</a:t>
            </a:r>
            <a:r>
              <a:rPr lang="ko-KR" altLang="en-US" dirty="0"/>
              <a:t>의 </a:t>
            </a:r>
            <a:r>
              <a:rPr lang="en-US" altLang="ko-KR" dirty="0" err="1"/>
              <a:t>encodin</a:t>
            </a:r>
            <a:r>
              <a:rPr lang="en-US" altLang="ko-KR" dirty="0"/>
              <a:t> </a:t>
            </a:r>
            <a:r>
              <a:rPr lang="ko-KR" altLang="en-US" dirty="0"/>
              <a:t>또한 </a:t>
            </a:r>
            <a:r>
              <a:rPr lang="en-US" altLang="ko-KR" dirty="0"/>
              <a:t>utf-8</a:t>
            </a:r>
            <a:r>
              <a:rPr lang="ko-KR" altLang="en-US" dirty="0"/>
              <a:t>으로 잘 설정돼 있다면</a:t>
            </a:r>
            <a:br>
              <a:rPr lang="en-US" altLang="ko-KR" dirty="0"/>
            </a:br>
            <a:r>
              <a:rPr lang="en-US" altLang="ko-KR" dirty="0"/>
              <a:t>JSP </a:t>
            </a:r>
            <a:r>
              <a:rPr lang="ko-KR" altLang="en-US" dirty="0" err="1"/>
              <a:t>최상단</a:t>
            </a:r>
            <a:r>
              <a:rPr lang="ko-KR" altLang="en-US" dirty="0"/>
              <a:t> 설정 코드 </a:t>
            </a:r>
            <a:r>
              <a:rPr lang="en-US" altLang="ko-KR" dirty="0"/>
              <a:t>(</a:t>
            </a:r>
            <a:r>
              <a:rPr lang="en-US" altLang="ko-KR" dirty="0" err="1"/>
              <a:t>pageEncoding</a:t>
            </a:r>
            <a:r>
              <a:rPr lang="en-US" altLang="ko-KR" dirty="0"/>
              <a:t>)</a:t>
            </a:r>
            <a:r>
              <a:rPr lang="ko-KR" altLang="en-US" dirty="0"/>
              <a:t>부분이 잘못됐을 가능성이 높습니다 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ko-KR" altLang="en-US" sz="1400" dirty="0"/>
              <a:t>이는</a:t>
            </a:r>
            <a:r>
              <a:rPr lang="en-US" altLang="ko-KR" sz="1400" dirty="0"/>
              <a:t>, IDE</a:t>
            </a:r>
            <a:r>
              <a:rPr lang="ko-KR" altLang="en-US" sz="1400" dirty="0"/>
              <a:t>의 </a:t>
            </a:r>
            <a:r>
              <a:rPr lang="en-US" altLang="ko-KR" sz="1400" dirty="0"/>
              <a:t>encoding</a:t>
            </a:r>
            <a:r>
              <a:rPr lang="ko-KR" altLang="en-US" sz="1400" dirty="0"/>
              <a:t>정보를 수정하지 않은 상태로 파일을 생성하면 발생하는 문제입니다</a:t>
            </a:r>
            <a:endParaRPr lang="en-US" altLang="ko-KR" sz="1400" dirty="0"/>
          </a:p>
          <a:p>
            <a:pPr marL="800100" lvl="1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r>
              <a:rPr lang="en-US" altLang="ko-KR" dirty="0"/>
              <a:t>JSP</a:t>
            </a:r>
            <a:r>
              <a:rPr lang="ko-KR" altLang="en-US" dirty="0"/>
              <a:t>파일의 최 상단 </a:t>
            </a:r>
            <a:r>
              <a:rPr lang="ko-KR" altLang="en-US" dirty="0" err="1"/>
              <a:t>설정값이</a:t>
            </a:r>
            <a:r>
              <a:rPr lang="ko-KR" altLang="en-US" dirty="0"/>
              <a:t> </a:t>
            </a:r>
            <a:r>
              <a:rPr lang="en-US" altLang="ko-KR" dirty="0"/>
              <a:t>UTF-8</a:t>
            </a:r>
            <a:r>
              <a:rPr lang="ko-KR" altLang="en-US" dirty="0"/>
              <a:t>으로 설정돼 있지 않다면</a:t>
            </a:r>
            <a:r>
              <a:rPr lang="en-US" altLang="ko-KR" dirty="0"/>
              <a:t>, </a:t>
            </a:r>
            <a:r>
              <a:rPr lang="ko-KR" altLang="en-US" dirty="0"/>
              <a:t>이 부분을 </a:t>
            </a:r>
            <a:r>
              <a:rPr lang="en-US" altLang="ko-KR" dirty="0"/>
              <a:t>UTF-8</a:t>
            </a:r>
            <a:r>
              <a:rPr lang="ko-KR" altLang="en-US" dirty="0"/>
              <a:t>으로 변경해 주세요 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최 상단 뿐 아니라</a:t>
            </a:r>
            <a:r>
              <a:rPr lang="en-US" altLang="ko-KR" dirty="0"/>
              <a:t>, </a:t>
            </a:r>
            <a:r>
              <a:rPr lang="en-US" altLang="ko-KR" sz="1800" dirty="0" err="1">
                <a:solidFill>
                  <a:srgbClr val="7F007F"/>
                </a:solidFill>
                <a:latin typeface="Consolas" panose="020B0609020204030204" pitchFamily="49" charset="0"/>
              </a:rPr>
              <a:t>pageEncoding</a:t>
            </a:r>
            <a:r>
              <a:rPr lang="en-US" altLang="ko-KR" sz="1800" dirty="0">
                <a:solidFill>
                  <a:srgbClr val="7F007F"/>
                </a:solidFill>
                <a:latin typeface="Consolas" panose="020B0609020204030204" pitchFamily="49" charset="0"/>
              </a:rPr>
              <a:t> </a:t>
            </a:r>
            <a:r>
              <a:rPr lang="ko-KR" altLang="en-US" dirty="0"/>
              <a:t>이라고 적힌 부분의 모든 인코딩 정보를 </a:t>
            </a:r>
            <a:r>
              <a:rPr lang="en-US" altLang="ko-KR" dirty="0"/>
              <a:t>UTF-8</a:t>
            </a:r>
            <a:r>
              <a:rPr lang="ko-KR" altLang="en-US" dirty="0"/>
              <a:t>으로 변경해 주시고</a:t>
            </a:r>
            <a:br>
              <a:rPr lang="en-US" altLang="ko-KR" dirty="0"/>
            </a:br>
            <a:r>
              <a:rPr lang="en-US" altLang="ko-KR" dirty="0"/>
              <a:t>IDE</a:t>
            </a:r>
            <a:r>
              <a:rPr lang="ko-KR" altLang="en-US" dirty="0"/>
              <a:t>에 전체 인코딩 설정도 </a:t>
            </a:r>
            <a:r>
              <a:rPr lang="en-US" altLang="ko-KR" dirty="0"/>
              <a:t>UTF-8</a:t>
            </a:r>
            <a:r>
              <a:rPr lang="ko-KR" altLang="en-US" dirty="0"/>
              <a:t>으로 변경해야 합니다 </a:t>
            </a:r>
            <a:r>
              <a:rPr lang="en-US" altLang="ko-KR" dirty="0"/>
              <a:t>(</a:t>
            </a:r>
            <a:r>
              <a:rPr lang="ko-KR" altLang="en-US" dirty="0"/>
              <a:t>참고로</a:t>
            </a:r>
            <a:r>
              <a:rPr lang="en-US" altLang="ko-KR" dirty="0"/>
              <a:t>, </a:t>
            </a:r>
            <a:r>
              <a:rPr lang="ko-KR" altLang="en-US" dirty="0"/>
              <a:t>대소문자를 구분하지 않습니다</a:t>
            </a:r>
            <a:r>
              <a:rPr lang="en-US" altLang="ko-KR" dirty="0"/>
              <a:t>)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EC774AB5-8959-934E-B3FD-542300DA192C}"/>
              </a:ext>
            </a:extLst>
          </p:cNvPr>
          <p:cNvGrpSpPr/>
          <p:nvPr/>
        </p:nvGrpSpPr>
        <p:grpSpPr>
          <a:xfrm>
            <a:off x="362889" y="1250411"/>
            <a:ext cx="9215637" cy="307777"/>
            <a:chOff x="723569" y="4009726"/>
            <a:chExt cx="9215637" cy="307777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CD6A129-7654-B899-D033-455859696E11}"/>
                </a:ext>
              </a:extLst>
            </p:cNvPr>
            <p:cNvSpPr txBox="1"/>
            <p:nvPr/>
          </p:nvSpPr>
          <p:spPr>
            <a:xfrm>
              <a:off x="723569" y="4009726"/>
              <a:ext cx="9215637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l"/>
              <a:r>
                <a:rPr lang="fr-FR" altLang="ko-KR" sz="1400" dirty="0">
                  <a:solidFill>
                    <a:srgbClr val="BF5F3F"/>
                  </a:solidFill>
                  <a:latin typeface="Consolas" panose="020B0609020204030204" pitchFamily="49" charset="0"/>
                </a:rPr>
                <a:t>&lt;%@ </a:t>
              </a:r>
              <a:r>
                <a:rPr lang="fr-FR" altLang="ko-KR" sz="14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page </a:t>
              </a:r>
              <a:r>
                <a:rPr lang="fr-FR" altLang="ko-KR" sz="1400" dirty="0">
                  <a:solidFill>
                    <a:srgbClr val="7F007F"/>
                  </a:solidFill>
                  <a:latin typeface="Consolas" panose="020B0609020204030204" pitchFamily="49" charset="0"/>
                </a:rPr>
                <a:t>language</a:t>
              </a:r>
              <a:r>
                <a:rPr lang="fr-FR" altLang="ko-KR" sz="14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fr-FR" altLang="ko-KR" sz="14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"java" </a:t>
              </a:r>
              <a:r>
                <a:rPr lang="fr-FR" altLang="ko-KR" sz="1400" i="1" dirty="0">
                  <a:solidFill>
                    <a:srgbClr val="7F007F"/>
                  </a:solidFill>
                  <a:latin typeface="Consolas" panose="020B0609020204030204" pitchFamily="49" charset="0"/>
                </a:rPr>
                <a:t>contentType</a:t>
              </a:r>
              <a:r>
                <a:rPr lang="fr-FR" altLang="ko-KR" sz="1400" i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fr-FR" altLang="ko-KR" sz="14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"text/html; charset=UTF-8 " </a:t>
              </a:r>
              <a:r>
                <a:rPr lang="en-US" altLang="ko-KR" sz="1400" dirty="0" err="1">
                  <a:solidFill>
                    <a:srgbClr val="7F007F"/>
                  </a:solidFill>
                  <a:latin typeface="Consolas" panose="020B0609020204030204" pitchFamily="49" charset="0"/>
                </a:rPr>
                <a:t>pageEncoding</a:t>
              </a:r>
              <a:r>
                <a:rPr lang="en-US" altLang="ko-KR" sz="14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ko-KR" sz="14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"UTF-8"</a:t>
              </a:r>
              <a:r>
                <a:rPr lang="en-US" altLang="ko-KR" sz="1400" i="1" dirty="0">
                  <a:solidFill>
                    <a:srgbClr val="BF5F3F"/>
                  </a:solidFill>
                  <a:latin typeface="Consolas" panose="020B0609020204030204" pitchFamily="49" charset="0"/>
                </a:rPr>
                <a:t>%&gt;</a:t>
              </a:r>
              <a:endParaRPr lang="ko-KR" altLang="en-US" sz="1400" dirty="0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D1A9F789-2C9F-AC37-135F-703E34806C75}"/>
                </a:ext>
              </a:extLst>
            </p:cNvPr>
            <p:cNvSpPr/>
            <p:nvPr/>
          </p:nvSpPr>
          <p:spPr>
            <a:xfrm>
              <a:off x="5555015" y="4033844"/>
              <a:ext cx="1521643" cy="25980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533E5C4-EC96-246A-8CAC-FA5204B682F4}"/>
                </a:ext>
              </a:extLst>
            </p:cNvPr>
            <p:cNvSpPr/>
            <p:nvPr/>
          </p:nvSpPr>
          <p:spPr>
            <a:xfrm>
              <a:off x="8417563" y="4033844"/>
              <a:ext cx="821853" cy="25980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035367575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178374" y="3075057"/>
            <a:ext cx="5835252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bg1"/>
                </a:solidFill>
              </a:rPr>
              <a:t>검색</a:t>
            </a:r>
            <a:r>
              <a:rPr lang="en-US" altLang="ko-KR" sz="4000" b="1" dirty="0">
                <a:solidFill>
                  <a:schemeClr val="bg1"/>
                </a:solidFill>
              </a:rPr>
              <a:t>/</a:t>
            </a:r>
            <a:r>
              <a:rPr lang="ko-KR" altLang="en-US" sz="4000" b="1" dirty="0">
                <a:solidFill>
                  <a:schemeClr val="bg1"/>
                </a:solidFill>
              </a:rPr>
              <a:t>사원등록 버튼 생성</a:t>
            </a:r>
            <a:endParaRPr lang="en-US" altLang="ko-KR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5648691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47166" y="220097"/>
            <a:ext cx="3579826" cy="461665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</a:rPr>
              <a:t>검색</a:t>
            </a:r>
            <a:r>
              <a:rPr lang="en-US" altLang="ko-KR" sz="2400" b="1" dirty="0">
                <a:solidFill>
                  <a:schemeClr val="bg1"/>
                </a:solidFill>
              </a:rPr>
              <a:t>/</a:t>
            </a:r>
            <a:r>
              <a:rPr lang="ko-KR" altLang="en-US" sz="2400" b="1" dirty="0">
                <a:solidFill>
                  <a:schemeClr val="bg1"/>
                </a:solidFill>
              </a:rPr>
              <a:t>사원등록 버튼 생성</a:t>
            </a:r>
            <a:endParaRPr lang="en-US" altLang="ko-KR" sz="2400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94CA952-9071-52F4-B0A4-E63B39317F7A}"/>
              </a:ext>
            </a:extLst>
          </p:cNvPr>
          <p:cNvSpPr txBox="1"/>
          <p:nvPr/>
        </p:nvSpPr>
        <p:spPr>
          <a:xfrm>
            <a:off x="247166" y="975360"/>
            <a:ext cx="6227987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 err="1"/>
              <a:t>empBoard.jsp</a:t>
            </a:r>
            <a:r>
              <a:rPr lang="ko-KR" altLang="en-US" dirty="0"/>
              <a:t>로 이동합니다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원래는 아래와 같은 코드였으나</a:t>
            </a:r>
            <a:r>
              <a:rPr lang="en-US" altLang="ko-KR" dirty="0"/>
              <a:t>, </a:t>
            </a:r>
            <a:r>
              <a:rPr lang="ko-KR" altLang="en-US" dirty="0"/>
              <a:t>이를 변경해 줄 것입니다 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6F7D3C3-450F-F981-EB0B-8A0C2B29AE39}"/>
              </a:ext>
            </a:extLst>
          </p:cNvPr>
          <p:cNvGrpSpPr/>
          <p:nvPr/>
        </p:nvGrpSpPr>
        <p:grpSpPr>
          <a:xfrm>
            <a:off x="267175" y="4002518"/>
            <a:ext cx="9050856" cy="2635385"/>
            <a:chOff x="507379" y="1237547"/>
            <a:chExt cx="9050856" cy="2635385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78F6D4A2-97B1-D378-B727-B488D6D72800}"/>
                </a:ext>
              </a:extLst>
            </p:cNvPr>
            <p:cNvGrpSpPr/>
            <p:nvPr/>
          </p:nvGrpSpPr>
          <p:grpSpPr>
            <a:xfrm>
              <a:off x="507379" y="2370574"/>
              <a:ext cx="4755501" cy="369332"/>
              <a:chOff x="507379" y="2370574"/>
              <a:chExt cx="4755501" cy="369332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3F5E546-CE84-F8CE-6176-FFE132CCD38D}"/>
                  </a:ext>
                </a:extLst>
              </p:cNvPr>
              <p:cNvSpPr txBox="1"/>
              <p:nvPr/>
            </p:nvSpPr>
            <p:spPr>
              <a:xfrm>
                <a:off x="507379" y="2370574"/>
                <a:ext cx="4267821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US" altLang="ko-KR" sz="18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</a:t>
                </a:r>
                <a:r>
                  <a:rPr lang="en-US" altLang="ko-KR" sz="180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a </a:t>
                </a:r>
                <a:r>
                  <a:rPr lang="en-US" altLang="ko-KR" sz="1800" dirty="0" err="1">
                    <a:solidFill>
                      <a:srgbClr val="7F007F"/>
                    </a:solidFill>
                    <a:latin typeface="Consolas" panose="020B0609020204030204" pitchFamily="49" charset="0"/>
                  </a:rPr>
                  <a:t>href</a:t>
                </a:r>
                <a:r>
                  <a:rPr lang="en-US" altLang="ko-KR" sz="18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=</a:t>
                </a:r>
                <a:r>
                  <a:rPr lang="en-US" altLang="ko-KR" sz="1800" i="1" dirty="0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"</a:t>
                </a:r>
                <a:r>
                  <a:rPr lang="en-US" altLang="ko-KR" sz="1800" i="1" dirty="0" err="1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empInsert</a:t>
                </a:r>
                <a:r>
                  <a:rPr lang="en-US" altLang="ko-KR" sz="1800" i="1" dirty="0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"</a:t>
                </a:r>
                <a:r>
                  <a:rPr lang="en-US" altLang="ko-KR" sz="1800" i="1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  <a:r>
                  <a:rPr lang="ko-KR" altLang="en-US" sz="1800" i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사원등록</a:t>
                </a:r>
                <a:r>
                  <a:rPr lang="en-US" altLang="ko-KR" sz="1800" i="1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&lt;/</a:t>
                </a:r>
                <a:r>
                  <a:rPr lang="en-US" altLang="ko-KR" sz="1800" i="1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a</a:t>
                </a:r>
                <a:r>
                  <a:rPr lang="en-US" altLang="ko-KR" sz="1800" i="1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  <a:endParaRPr lang="ko-KR" altLang="en-US" dirty="0"/>
              </a:p>
            </p:txBody>
          </p:sp>
          <p:sp>
            <p:nvSpPr>
              <p:cNvPr id="6" name="화살표: 오른쪽 5">
                <a:extLst>
                  <a:ext uri="{FF2B5EF4-FFF2-40B4-BE49-F238E27FC236}">
                    <a16:creationId xmlns:a16="http://schemas.microsoft.com/office/drawing/2014/main" id="{719DA58E-51B5-B3F2-E898-857034371115}"/>
                  </a:ext>
                </a:extLst>
              </p:cNvPr>
              <p:cNvSpPr/>
              <p:nvPr/>
            </p:nvSpPr>
            <p:spPr>
              <a:xfrm>
                <a:off x="4892040" y="2370574"/>
                <a:ext cx="370840" cy="369332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0511E18B-295F-B186-8D7F-AA350EE557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79720" y="1237547"/>
              <a:ext cx="4178515" cy="263538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EF57F4B7-E290-D8FD-5141-D9684CB2484B}"/>
                </a:ext>
              </a:extLst>
            </p:cNvPr>
            <p:cNvSpPr/>
            <p:nvPr/>
          </p:nvSpPr>
          <p:spPr>
            <a:xfrm>
              <a:off x="5379721" y="3495364"/>
              <a:ext cx="716280" cy="25980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1F04375F-08CA-DB97-E21F-766F87CF2610}"/>
              </a:ext>
            </a:extLst>
          </p:cNvPr>
          <p:cNvSpPr txBox="1"/>
          <p:nvPr/>
        </p:nvSpPr>
        <p:spPr>
          <a:xfrm>
            <a:off x="267175" y="2303791"/>
            <a:ext cx="8387232" cy="135421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변경 이유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b="1" dirty="0"/>
              <a:t>a</a:t>
            </a:r>
            <a:r>
              <a:rPr lang="ko-KR" altLang="en-US" b="1" dirty="0"/>
              <a:t>태그는 </a:t>
            </a:r>
            <a:r>
              <a:rPr lang="en-US" altLang="ko-KR" b="1" dirty="0" err="1"/>
              <a:t>css</a:t>
            </a:r>
            <a:r>
              <a:rPr lang="ko-KR" altLang="en-US" b="1" dirty="0"/>
              <a:t>를 먹이기 힘들기 때문에</a:t>
            </a:r>
            <a:r>
              <a:rPr lang="en-US" altLang="ko-KR" b="1" dirty="0"/>
              <a:t>, &lt;button&gt;</a:t>
            </a:r>
            <a:r>
              <a:rPr lang="ko-KR" altLang="en-US" b="1" dirty="0"/>
              <a:t>으로 수정할 것입니다</a:t>
            </a:r>
            <a:endParaRPr lang="en-US" altLang="ko-KR" b="1" dirty="0"/>
          </a:p>
          <a:p>
            <a:pPr marL="342900" indent="-342900">
              <a:buAutoNum type="arabicPeriod"/>
            </a:pPr>
            <a:r>
              <a:rPr lang="ko-KR" altLang="en-US" b="1" dirty="0"/>
              <a:t>활용 범위가 </a:t>
            </a:r>
            <a:r>
              <a:rPr lang="en-US" altLang="ko-KR" b="1" dirty="0"/>
              <a:t>a</a:t>
            </a:r>
            <a:r>
              <a:rPr lang="ko-KR" altLang="en-US" b="1" dirty="0"/>
              <a:t>태그보다 </a:t>
            </a:r>
            <a:r>
              <a:rPr lang="en-US" altLang="ko-KR" b="1" dirty="0"/>
              <a:t>button</a:t>
            </a:r>
            <a:r>
              <a:rPr lang="ko-KR" altLang="en-US" b="1" dirty="0"/>
              <a:t>태그가 높습니다</a:t>
            </a:r>
            <a:r>
              <a:rPr lang="en-US" altLang="ko-KR" b="1" dirty="0"/>
              <a:t>. </a:t>
            </a:r>
            <a:br>
              <a:rPr lang="en-US" altLang="ko-KR" dirty="0"/>
            </a:br>
            <a:r>
              <a:rPr lang="en-US" altLang="ko-KR" sz="1400" dirty="0"/>
              <a:t>(</a:t>
            </a:r>
            <a:r>
              <a:rPr lang="ko-KR" altLang="en-US" sz="1400" dirty="0"/>
              <a:t>정확한 활용도는 아직 잘 </a:t>
            </a:r>
            <a:r>
              <a:rPr lang="ko-KR" altLang="en-US" sz="1400" dirty="0" err="1"/>
              <a:t>모르겠으나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css</a:t>
            </a:r>
            <a:r>
              <a:rPr lang="ko-KR" altLang="en-US" sz="1400" dirty="0"/>
              <a:t>를 먹이기 쉽다는 이유 하나만으로 사용 가치는 충분합니다</a:t>
            </a:r>
            <a:r>
              <a:rPr lang="en-US" altLang="ko-KR" sz="1400" dirty="0"/>
              <a:t>)</a:t>
            </a:r>
            <a:br>
              <a:rPr lang="en-US" altLang="ko-KR" sz="1400" dirty="0"/>
            </a:br>
            <a:r>
              <a:rPr lang="ko-KR" altLang="en-US" sz="1400" dirty="0"/>
              <a:t>이에 대한 설명은 전 섹터에서 설명했습니다</a:t>
            </a:r>
          </a:p>
        </p:txBody>
      </p:sp>
    </p:spTree>
    <p:extLst>
      <p:ext uri="{BB962C8B-B14F-4D97-AF65-F5344CB8AC3E}">
        <p14:creationId xmlns:p14="http://schemas.microsoft.com/office/powerpoint/2010/main" val="1768420507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47166" y="220097"/>
            <a:ext cx="3579826" cy="461665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</a:rPr>
              <a:t>검색</a:t>
            </a:r>
            <a:r>
              <a:rPr lang="en-US" altLang="ko-KR" sz="2400" b="1" dirty="0">
                <a:solidFill>
                  <a:schemeClr val="bg1"/>
                </a:solidFill>
              </a:rPr>
              <a:t>/</a:t>
            </a:r>
            <a:r>
              <a:rPr lang="ko-KR" altLang="en-US" sz="2400" b="1" dirty="0">
                <a:solidFill>
                  <a:schemeClr val="bg1"/>
                </a:solidFill>
              </a:rPr>
              <a:t>사원등록 버튼 생성</a:t>
            </a:r>
            <a:endParaRPr lang="en-US" altLang="ko-KR" sz="2400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94CA952-9071-52F4-B0A4-E63B39317F7A}"/>
              </a:ext>
            </a:extLst>
          </p:cNvPr>
          <p:cNvSpPr txBox="1"/>
          <p:nvPr/>
        </p:nvSpPr>
        <p:spPr>
          <a:xfrm>
            <a:off x="247166" y="975360"/>
            <a:ext cx="6227987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 err="1"/>
              <a:t>empBoard.jsp</a:t>
            </a:r>
            <a:r>
              <a:rPr lang="ko-KR" altLang="en-US" dirty="0"/>
              <a:t>로 이동합니다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원래는 아래와 같은 코드였으나</a:t>
            </a:r>
            <a:r>
              <a:rPr lang="en-US" altLang="ko-KR" dirty="0"/>
              <a:t>, </a:t>
            </a:r>
            <a:r>
              <a:rPr lang="ko-KR" altLang="en-US" dirty="0"/>
              <a:t>이를 변경해 줄 것입니다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DDEA2D-78CF-7B38-349D-A5BF74E8BEEC}"/>
              </a:ext>
            </a:extLst>
          </p:cNvPr>
          <p:cNvSpPr txBox="1"/>
          <p:nvPr/>
        </p:nvSpPr>
        <p:spPr>
          <a:xfrm>
            <a:off x="3682999" y="2109846"/>
            <a:ext cx="4434841" cy="1015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altLang="ko-KR" sz="12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200" dirty="0">
                <a:solidFill>
                  <a:srgbClr val="3F7F7F"/>
                </a:solidFill>
                <a:latin typeface="Consolas" panose="020B0609020204030204" pitchFamily="49" charset="0"/>
              </a:rPr>
              <a:t>form</a:t>
            </a:r>
            <a:r>
              <a:rPr lang="en-US" altLang="ko-KR" sz="12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200" dirty="0">
                <a:solidFill>
                  <a:srgbClr val="008080"/>
                </a:solidFill>
                <a:latin typeface="Consolas" panose="020B0609020204030204" pitchFamily="49" charset="0"/>
              </a:rPr>
              <a:t> &lt;</a:t>
            </a:r>
            <a:r>
              <a:rPr lang="en-US" altLang="ko-KR" sz="1200" dirty="0">
                <a:solidFill>
                  <a:srgbClr val="3F7F7F"/>
                </a:solidFill>
                <a:latin typeface="Consolas" panose="020B0609020204030204" pitchFamily="49" charset="0"/>
              </a:rPr>
              <a:t>input </a:t>
            </a:r>
            <a:r>
              <a:rPr lang="en-US" altLang="ko-KR" sz="1200" dirty="0">
                <a:solidFill>
                  <a:srgbClr val="7F007F"/>
                </a:solidFill>
                <a:latin typeface="Consolas" panose="020B0609020204030204" pitchFamily="49" charset="0"/>
              </a:rPr>
              <a:t>type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i="1" dirty="0">
                <a:solidFill>
                  <a:srgbClr val="2A00FF"/>
                </a:solidFill>
                <a:latin typeface="Consolas" panose="020B0609020204030204" pitchFamily="49" charset="0"/>
              </a:rPr>
              <a:t>"text" </a:t>
            </a:r>
            <a:r>
              <a:rPr lang="en-US" altLang="ko-KR" sz="1200" i="1" dirty="0">
                <a:solidFill>
                  <a:srgbClr val="7F007F"/>
                </a:solidFill>
                <a:latin typeface="Consolas" panose="020B0609020204030204" pitchFamily="49" charset="0"/>
              </a:rPr>
              <a:t>placeholder</a:t>
            </a:r>
            <a:r>
              <a:rPr lang="en-US" altLang="ko-KR" sz="1200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ko-KR" altLang="en-US" sz="1200" i="1" dirty="0">
                <a:solidFill>
                  <a:srgbClr val="2A00FF"/>
                </a:solidFill>
                <a:latin typeface="Consolas" panose="020B0609020204030204" pitchFamily="49" charset="0"/>
              </a:rPr>
              <a:t>이름을 검색하세요</a:t>
            </a:r>
            <a:r>
              <a:rPr lang="en-US" altLang="ko-KR" sz="120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200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200" dirty="0">
                <a:solidFill>
                  <a:srgbClr val="008080"/>
                </a:solidFill>
                <a:latin typeface="Consolas" panose="020B0609020204030204" pitchFamily="49" charset="0"/>
              </a:rPr>
              <a:t> &lt;</a:t>
            </a:r>
            <a:r>
              <a:rPr lang="en-US" altLang="ko-KR" sz="1200" dirty="0">
                <a:solidFill>
                  <a:srgbClr val="3F7F7F"/>
                </a:solidFill>
                <a:latin typeface="Consolas" panose="020B0609020204030204" pitchFamily="49" charset="0"/>
              </a:rPr>
              <a:t>button </a:t>
            </a:r>
            <a:r>
              <a:rPr lang="en-US" altLang="ko-KR" sz="1200" dirty="0">
                <a:solidFill>
                  <a:srgbClr val="7F007F"/>
                </a:solidFill>
                <a:latin typeface="Consolas" panose="020B0609020204030204" pitchFamily="49" charset="0"/>
              </a:rPr>
              <a:t>type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i="1" dirty="0">
                <a:solidFill>
                  <a:srgbClr val="2A00FF"/>
                </a:solidFill>
                <a:latin typeface="Consolas" panose="020B0609020204030204" pitchFamily="49" charset="0"/>
              </a:rPr>
              <a:t>"submit"</a:t>
            </a:r>
            <a:r>
              <a:rPr lang="en-US" altLang="ko-KR" sz="1200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ko-KR" altLang="en-US" sz="1200" i="1" dirty="0">
                <a:solidFill>
                  <a:srgbClr val="000000"/>
                </a:solidFill>
                <a:latin typeface="Consolas" panose="020B0609020204030204" pitchFamily="49" charset="0"/>
              </a:rPr>
              <a:t>검색</a:t>
            </a:r>
            <a:r>
              <a:rPr lang="en-US" altLang="ko-KR" sz="1200" i="1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200" i="1" dirty="0">
                <a:solidFill>
                  <a:srgbClr val="3F7F7F"/>
                </a:solidFill>
                <a:latin typeface="Consolas" panose="020B0609020204030204" pitchFamily="49" charset="0"/>
              </a:rPr>
              <a:t>button</a:t>
            </a:r>
            <a:r>
              <a:rPr lang="en-US" altLang="ko-KR" sz="1200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200" dirty="0">
                <a:solidFill>
                  <a:srgbClr val="008080"/>
                </a:solidFill>
                <a:latin typeface="Consolas" panose="020B0609020204030204" pitchFamily="49" charset="0"/>
              </a:rPr>
              <a:t> &lt;</a:t>
            </a:r>
            <a:r>
              <a:rPr lang="en-US" altLang="ko-KR" sz="1200" dirty="0">
                <a:solidFill>
                  <a:srgbClr val="3F7F7F"/>
                </a:solidFill>
                <a:latin typeface="Consolas" panose="020B0609020204030204" pitchFamily="49" charset="0"/>
              </a:rPr>
              <a:t>button </a:t>
            </a:r>
            <a:r>
              <a:rPr lang="en-US" altLang="ko-KR" sz="1200" dirty="0">
                <a:solidFill>
                  <a:srgbClr val="7F007F"/>
                </a:solidFill>
                <a:latin typeface="Consolas" panose="020B0609020204030204" pitchFamily="49" charset="0"/>
              </a:rPr>
              <a:t>type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i="1" dirty="0">
                <a:solidFill>
                  <a:srgbClr val="2A00FF"/>
                </a:solidFill>
                <a:latin typeface="Consolas" panose="020B0609020204030204" pitchFamily="49" charset="0"/>
              </a:rPr>
              <a:t>"button"</a:t>
            </a:r>
            <a:r>
              <a:rPr lang="en-US" altLang="ko-KR" sz="1200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ko-KR" altLang="en-US" sz="1200" i="1" dirty="0">
                <a:solidFill>
                  <a:srgbClr val="000000"/>
                </a:solidFill>
                <a:latin typeface="Consolas" panose="020B0609020204030204" pitchFamily="49" charset="0"/>
              </a:rPr>
              <a:t>사원등록</a:t>
            </a:r>
            <a:r>
              <a:rPr lang="en-US" altLang="ko-KR" sz="1200" i="1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200" i="1" dirty="0">
                <a:solidFill>
                  <a:srgbClr val="3F7F7F"/>
                </a:solidFill>
                <a:latin typeface="Consolas" panose="020B0609020204030204" pitchFamily="49" charset="0"/>
              </a:rPr>
              <a:t>button</a:t>
            </a:r>
            <a:r>
              <a:rPr lang="en-US" altLang="ko-KR" sz="1200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20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200" dirty="0">
                <a:solidFill>
                  <a:srgbClr val="3F7F7F"/>
                </a:solidFill>
                <a:latin typeface="Consolas" panose="020B0609020204030204" pitchFamily="49" charset="0"/>
              </a:rPr>
              <a:t>form</a:t>
            </a:r>
            <a:r>
              <a:rPr lang="en-US" altLang="ko-KR" sz="12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endParaRPr lang="ko-KR" altLang="en-US" sz="1200" dirty="0"/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7A48B143-7464-1614-BF41-6B68A6DF356B}"/>
              </a:ext>
            </a:extLst>
          </p:cNvPr>
          <p:cNvSpPr/>
          <p:nvPr/>
        </p:nvSpPr>
        <p:spPr>
          <a:xfrm>
            <a:off x="3277494" y="2109846"/>
            <a:ext cx="277922" cy="27699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1CDF2A2D-0A05-F526-8328-238FB95E898D}"/>
              </a:ext>
            </a:extLst>
          </p:cNvPr>
          <p:cNvSpPr/>
          <p:nvPr/>
        </p:nvSpPr>
        <p:spPr>
          <a:xfrm rot="5400000">
            <a:off x="7453098" y="3200394"/>
            <a:ext cx="277922" cy="27699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C33FBF16-2A2F-628C-CE7E-FBF21E36C33B}"/>
              </a:ext>
            </a:extLst>
          </p:cNvPr>
          <p:cNvGrpSpPr/>
          <p:nvPr/>
        </p:nvGrpSpPr>
        <p:grpSpPr>
          <a:xfrm>
            <a:off x="247166" y="2109846"/>
            <a:ext cx="9423647" cy="4565741"/>
            <a:chOff x="247166" y="2109846"/>
            <a:chExt cx="9423647" cy="456574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3F5E546-CE84-F8CE-6176-FFE132CCD38D}"/>
                </a:ext>
              </a:extLst>
            </p:cNvPr>
            <p:cNvSpPr txBox="1"/>
            <p:nvPr/>
          </p:nvSpPr>
          <p:spPr>
            <a:xfrm>
              <a:off x="247166" y="2109846"/>
              <a:ext cx="2902745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altLang="ko-KR" sz="12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ko-KR" sz="12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a </a:t>
              </a:r>
              <a:r>
                <a:rPr lang="en-US" altLang="ko-KR" sz="1200" dirty="0" err="1">
                  <a:solidFill>
                    <a:srgbClr val="7F007F"/>
                  </a:solidFill>
                  <a:latin typeface="Consolas" panose="020B0609020204030204" pitchFamily="49" charset="0"/>
                </a:rPr>
                <a:t>href</a:t>
              </a:r>
              <a:r>
                <a:rPr lang="en-US" altLang="ko-KR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ko-KR" sz="12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1200" i="1" dirty="0" err="1">
                  <a:solidFill>
                    <a:srgbClr val="2A00FF"/>
                  </a:solidFill>
                  <a:latin typeface="Consolas" panose="020B0609020204030204" pitchFamily="49" charset="0"/>
                </a:rPr>
                <a:t>empInsert</a:t>
              </a:r>
              <a:r>
                <a:rPr lang="en-US" altLang="ko-KR" sz="12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1200" i="1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  <a:r>
                <a:rPr lang="ko-KR" altLang="en-US" sz="1200" i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사원등록</a:t>
              </a:r>
              <a:r>
                <a:rPr lang="en-US" altLang="ko-KR" sz="1200" i="1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&lt;/</a:t>
              </a:r>
              <a:r>
                <a:rPr lang="en-US" altLang="ko-KR" sz="1200" i="1" dirty="0">
                  <a:solidFill>
                    <a:srgbClr val="3F7F7F"/>
                  </a:solidFill>
                  <a:latin typeface="Consolas" panose="020B0609020204030204" pitchFamily="49" charset="0"/>
                </a:rPr>
                <a:t>a</a:t>
              </a:r>
              <a:r>
                <a:rPr lang="en-US" altLang="ko-KR" sz="1200" i="1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  <a:endParaRPr lang="ko-KR" altLang="en-US" sz="1200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1882AFE-34E3-D33A-08D9-E48234E3ECCA}"/>
                </a:ext>
              </a:extLst>
            </p:cNvPr>
            <p:cNvSpPr txBox="1"/>
            <p:nvPr/>
          </p:nvSpPr>
          <p:spPr>
            <a:xfrm>
              <a:off x="985843" y="2386845"/>
              <a:ext cx="14253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err="1"/>
                <a:t>변경전</a:t>
              </a:r>
              <a:r>
                <a:rPr lang="ko-KR" altLang="en-US" dirty="0"/>
                <a:t> 코드 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A61266D-8179-1D3D-AFD2-03FEDB0BB508}"/>
                </a:ext>
              </a:extLst>
            </p:cNvPr>
            <p:cNvSpPr txBox="1"/>
            <p:nvPr/>
          </p:nvSpPr>
          <p:spPr>
            <a:xfrm>
              <a:off x="8245423" y="2386845"/>
              <a:ext cx="14253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err="1"/>
                <a:t>변경후</a:t>
              </a:r>
              <a:r>
                <a:rPr lang="ko-KR" altLang="en-US" dirty="0"/>
                <a:t> 코드 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06D6A93-90DB-CE89-3BAE-52FAB7F405E1}"/>
                </a:ext>
              </a:extLst>
            </p:cNvPr>
            <p:cNvSpPr txBox="1"/>
            <p:nvPr/>
          </p:nvSpPr>
          <p:spPr>
            <a:xfrm>
              <a:off x="7380111" y="6306255"/>
              <a:ext cx="6270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결과</a:t>
              </a: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9ADBCFFB-0460-AE1C-F401-5B9575BA8189}"/>
              </a:ext>
            </a:extLst>
          </p:cNvPr>
          <p:cNvGrpSpPr/>
          <p:nvPr/>
        </p:nvGrpSpPr>
        <p:grpSpPr>
          <a:xfrm>
            <a:off x="5644477" y="3569264"/>
            <a:ext cx="4172164" cy="2736991"/>
            <a:chOff x="3580657" y="3569264"/>
            <a:chExt cx="4172164" cy="2736991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A0A71FDF-D59F-2DA0-A54B-6F443620A3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80657" y="3569264"/>
              <a:ext cx="4172164" cy="273699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E635E676-A266-BE7C-C8E6-8E9C7AD21370}"/>
                </a:ext>
              </a:extLst>
            </p:cNvPr>
            <p:cNvSpPr/>
            <p:nvPr/>
          </p:nvSpPr>
          <p:spPr>
            <a:xfrm>
              <a:off x="3625676" y="4197854"/>
              <a:ext cx="2805603" cy="30810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2C1F1AD2-EB6E-D4A4-681B-448411E1FB83}"/>
              </a:ext>
            </a:extLst>
          </p:cNvPr>
          <p:cNvSpPr txBox="1"/>
          <p:nvPr/>
        </p:nvSpPr>
        <p:spPr>
          <a:xfrm>
            <a:off x="240606" y="4840342"/>
            <a:ext cx="4341253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r>
              <a:rPr lang="en-US" altLang="ko-KR" dirty="0"/>
              <a:t>1. </a:t>
            </a:r>
            <a:r>
              <a:rPr lang="ko-KR" altLang="en-US" dirty="0"/>
              <a:t>저 버튼들 아직</a:t>
            </a:r>
            <a:r>
              <a:rPr lang="en-US" altLang="ko-KR" dirty="0"/>
              <a:t> </a:t>
            </a:r>
            <a:r>
              <a:rPr lang="ko-KR" altLang="en-US" dirty="0"/>
              <a:t>아무런 동작도 </a:t>
            </a:r>
            <a:r>
              <a:rPr lang="ko-KR" altLang="en-US" dirty="0" err="1"/>
              <a:t>안합니다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387824025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4148993" y="3075057"/>
            <a:ext cx="3894015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bg1"/>
                </a:solidFill>
              </a:rPr>
              <a:t>버튼에 </a:t>
            </a:r>
            <a:r>
              <a:rPr lang="ko-KR" altLang="en-US" sz="4000" b="1" dirty="0" err="1">
                <a:solidFill>
                  <a:schemeClr val="bg1"/>
                </a:solidFill>
              </a:rPr>
              <a:t>기능넣기</a:t>
            </a:r>
            <a:endParaRPr lang="en-US" altLang="ko-KR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4327862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14769" y="174377"/>
            <a:ext cx="2039341" cy="400110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버튼에 </a:t>
            </a:r>
            <a:r>
              <a:rPr lang="ko-KR" altLang="en-US" sz="2000" b="1" dirty="0" err="1">
                <a:solidFill>
                  <a:schemeClr val="bg1"/>
                </a:solidFill>
              </a:rPr>
              <a:t>기능넣기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309546-3EAC-C6BF-76F3-201B7C115C95}"/>
              </a:ext>
            </a:extLst>
          </p:cNvPr>
          <p:cNvSpPr txBox="1"/>
          <p:nvPr/>
        </p:nvSpPr>
        <p:spPr>
          <a:xfrm>
            <a:off x="214769" y="807720"/>
            <a:ext cx="6441187" cy="26468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/>
              <a:t>&lt;</a:t>
            </a:r>
            <a:r>
              <a:rPr lang="ko-KR" altLang="en-US" b="1" dirty="0"/>
              <a:t>목적</a:t>
            </a:r>
            <a:r>
              <a:rPr lang="en-US" altLang="ko-KR" b="1" dirty="0"/>
              <a:t>&gt;</a:t>
            </a:r>
          </a:p>
          <a:p>
            <a:r>
              <a:rPr lang="en-US" altLang="ko-KR" sz="1400" dirty="0"/>
              <a:t>‘</a:t>
            </a:r>
            <a:r>
              <a:rPr lang="ko-KR" altLang="en-US" sz="1400" dirty="0"/>
              <a:t>사원등록</a:t>
            </a:r>
            <a:r>
              <a:rPr lang="en-US" altLang="ko-KR" sz="1400" dirty="0"/>
              <a:t>’ </a:t>
            </a:r>
            <a:r>
              <a:rPr lang="ko-KR" altLang="en-US" sz="1400" dirty="0"/>
              <a:t>버튼을 누르면 사원등록 화면으로 이동하는 기능을 </a:t>
            </a:r>
            <a:r>
              <a:rPr lang="en-US" altLang="ko-KR" sz="1400" dirty="0"/>
              <a:t>JS</a:t>
            </a:r>
            <a:r>
              <a:rPr lang="ko-KR" altLang="en-US" sz="1400" dirty="0"/>
              <a:t>로 구현 </a:t>
            </a:r>
            <a:endParaRPr lang="en-US" altLang="ko-KR" sz="1400" dirty="0"/>
          </a:p>
          <a:p>
            <a:endParaRPr lang="en-US" altLang="ko-KR" dirty="0"/>
          </a:p>
          <a:p>
            <a:r>
              <a:rPr lang="en-US" altLang="ko-KR" b="1" dirty="0"/>
              <a:t>&lt;</a:t>
            </a:r>
            <a:r>
              <a:rPr lang="ko-KR" altLang="en-US" b="1" dirty="0"/>
              <a:t>이유</a:t>
            </a:r>
            <a:r>
              <a:rPr lang="en-US" altLang="ko-KR" b="1" dirty="0"/>
              <a:t>&gt;</a:t>
            </a:r>
          </a:p>
          <a:p>
            <a:r>
              <a:rPr lang="en-US" altLang="ko-KR" sz="1400" dirty="0" err="1"/>
              <a:t>jquery</a:t>
            </a:r>
            <a:r>
              <a:rPr lang="ko-KR" altLang="en-US" sz="1400" dirty="0"/>
              <a:t>로 기능을 적용할 수도 있으나</a:t>
            </a:r>
            <a:r>
              <a:rPr lang="en-US" altLang="ko-KR" sz="1400" dirty="0"/>
              <a:t> </a:t>
            </a:r>
            <a:r>
              <a:rPr lang="en-US" altLang="ko-KR" sz="1400" dirty="0" err="1"/>
              <a:t>Jquery</a:t>
            </a:r>
            <a:r>
              <a:rPr lang="ko-KR" altLang="en-US" sz="1400" dirty="0"/>
              <a:t>를 사용하지 않고 </a:t>
            </a:r>
            <a:r>
              <a:rPr lang="en-US" altLang="ko-KR" sz="1400" dirty="0"/>
              <a:t>JS</a:t>
            </a:r>
            <a:r>
              <a:rPr lang="ko-KR" altLang="en-US" sz="1400" dirty="0"/>
              <a:t>로 구현해 보자 </a:t>
            </a:r>
            <a:endParaRPr lang="en-US" altLang="ko-KR" sz="1400" dirty="0"/>
          </a:p>
          <a:p>
            <a:r>
              <a:rPr lang="en-US" altLang="ko-KR" sz="1400" dirty="0" err="1"/>
              <a:t>Jquery</a:t>
            </a:r>
            <a:r>
              <a:rPr lang="ko-KR" altLang="en-US" sz="1400" dirty="0"/>
              <a:t>를 사용하지 않고</a:t>
            </a:r>
            <a:r>
              <a:rPr lang="en-US" altLang="ko-KR" sz="1400" dirty="0"/>
              <a:t>, JS</a:t>
            </a:r>
            <a:r>
              <a:rPr lang="ko-KR" altLang="en-US" sz="1400" dirty="0"/>
              <a:t>로 구현하는 이유는 아래와 같다 </a:t>
            </a:r>
            <a:endParaRPr lang="en-US" altLang="ko-KR" sz="1400" dirty="0"/>
          </a:p>
          <a:p>
            <a:endParaRPr lang="en-US" altLang="ko-KR" sz="1400" dirty="0"/>
          </a:p>
          <a:p>
            <a:pPr marL="342900" indent="-342900">
              <a:buAutoNum type="arabicPeriod"/>
            </a:pPr>
            <a:r>
              <a:rPr lang="ko-KR" altLang="en-US" sz="1400" dirty="0"/>
              <a:t>현업에서 </a:t>
            </a:r>
            <a:r>
              <a:rPr lang="en-US" altLang="ko-KR" sz="1400" dirty="0" err="1"/>
              <a:t>Jquery</a:t>
            </a:r>
            <a:r>
              <a:rPr lang="ko-KR" altLang="en-US" sz="1400" dirty="0"/>
              <a:t>를 거의 사용하지 않는다</a:t>
            </a:r>
            <a:endParaRPr lang="en-US" altLang="ko-KR" sz="1400" dirty="0"/>
          </a:p>
          <a:p>
            <a:pPr marL="342900" indent="-342900">
              <a:buAutoNum type="arabicPeriod"/>
            </a:pPr>
            <a:r>
              <a:rPr lang="ko-KR" altLang="en-US" sz="1400" dirty="0"/>
              <a:t>사용한다고 해도 </a:t>
            </a:r>
            <a:r>
              <a:rPr lang="en-US" altLang="ko-KR" sz="1400" dirty="0"/>
              <a:t>JS</a:t>
            </a:r>
            <a:r>
              <a:rPr lang="ko-KR" altLang="en-US" sz="1400" dirty="0"/>
              <a:t>를 사용할 줄 아는 사람이라면 금방 배울 수 있다고 한다 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ko-KR" altLang="en-US" sz="1400" dirty="0"/>
              <a:t>그렇기 때문에 이번 챕터에서는 </a:t>
            </a:r>
            <a:r>
              <a:rPr lang="en-US" altLang="ko-KR" sz="1400" dirty="0"/>
              <a:t>JS</a:t>
            </a:r>
            <a:r>
              <a:rPr lang="ko-KR" altLang="en-US" sz="1400" dirty="0"/>
              <a:t>를 가지고 코드를 짜보겠다</a:t>
            </a:r>
            <a:endParaRPr lang="en-US" altLang="ko-KR" sz="1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ED2E72-9201-02DF-5481-A656760486A1}"/>
              </a:ext>
            </a:extLst>
          </p:cNvPr>
          <p:cNvSpPr txBox="1"/>
          <p:nvPr/>
        </p:nvSpPr>
        <p:spPr>
          <a:xfrm>
            <a:off x="214769" y="4196080"/>
            <a:ext cx="10722807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/>
              <a:t>&lt;</a:t>
            </a:r>
            <a:r>
              <a:rPr lang="ko-KR" altLang="en-US" b="1" dirty="0"/>
              <a:t>시작</a:t>
            </a:r>
            <a:r>
              <a:rPr lang="en-US" altLang="ko-KR" b="1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dirty="0" err="1"/>
              <a:t>empBoard.jsp</a:t>
            </a:r>
            <a:r>
              <a:rPr lang="ko-KR" altLang="en-US" dirty="0"/>
              <a:t>로 이동합니다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sz="18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800" dirty="0">
                <a:solidFill>
                  <a:srgbClr val="3F7F7F"/>
                </a:solidFill>
                <a:latin typeface="Consolas" panose="020B0609020204030204" pitchFamily="49" charset="0"/>
              </a:rPr>
              <a:t>button </a:t>
            </a:r>
            <a:r>
              <a:rPr lang="en-US" altLang="ko-KR" sz="1800" dirty="0">
                <a:solidFill>
                  <a:srgbClr val="7F007F"/>
                </a:solidFill>
                <a:latin typeface="Consolas" panose="020B0609020204030204" pitchFamily="49" charset="0"/>
              </a:rPr>
              <a:t>type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800" i="1" dirty="0">
                <a:solidFill>
                  <a:srgbClr val="2A00FF"/>
                </a:solidFill>
                <a:latin typeface="Consolas" panose="020B0609020204030204" pitchFamily="49" charset="0"/>
              </a:rPr>
              <a:t>"button"</a:t>
            </a:r>
            <a:r>
              <a:rPr lang="en-US" altLang="ko-KR" sz="1800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ko-KR" altLang="en-US" sz="1800" i="1" dirty="0">
                <a:solidFill>
                  <a:srgbClr val="000000"/>
                </a:solidFill>
                <a:latin typeface="Consolas" panose="020B0609020204030204" pitchFamily="49" charset="0"/>
              </a:rPr>
              <a:t>사원등록</a:t>
            </a:r>
            <a:r>
              <a:rPr lang="en-US" altLang="ko-KR" sz="1800" i="1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800" i="1" dirty="0">
                <a:solidFill>
                  <a:srgbClr val="3F7F7F"/>
                </a:solidFill>
                <a:latin typeface="Consolas" panose="020B0609020204030204" pitchFamily="49" charset="0"/>
              </a:rPr>
              <a:t>button</a:t>
            </a:r>
            <a:r>
              <a:rPr lang="en-US" altLang="ko-KR" sz="1800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ko-KR" altLang="en-US" dirty="0"/>
              <a:t>을 누르면 </a:t>
            </a:r>
            <a:r>
              <a:rPr lang="en-US" altLang="ko-KR" dirty="0" err="1"/>
              <a:t>empInsert.jsp</a:t>
            </a:r>
            <a:r>
              <a:rPr lang="ko-KR" altLang="en-US" dirty="0"/>
              <a:t>으로 이동하도록 만들 겁니다</a:t>
            </a:r>
          </a:p>
        </p:txBody>
      </p:sp>
    </p:spTree>
    <p:extLst>
      <p:ext uri="{BB962C8B-B14F-4D97-AF65-F5344CB8AC3E}">
        <p14:creationId xmlns:p14="http://schemas.microsoft.com/office/powerpoint/2010/main" val="1346283926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14769" y="174377"/>
            <a:ext cx="2039341" cy="400110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버튼에 </a:t>
            </a:r>
            <a:r>
              <a:rPr lang="ko-KR" altLang="en-US" sz="2000" b="1" dirty="0" err="1">
                <a:solidFill>
                  <a:schemeClr val="bg1"/>
                </a:solidFill>
              </a:rPr>
              <a:t>기능넣기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ED2E72-9201-02DF-5481-A656760486A1}"/>
              </a:ext>
            </a:extLst>
          </p:cNvPr>
          <p:cNvSpPr txBox="1"/>
          <p:nvPr/>
        </p:nvSpPr>
        <p:spPr>
          <a:xfrm>
            <a:off x="214769" y="822960"/>
            <a:ext cx="9849171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/>
              <a:t>&lt;</a:t>
            </a:r>
            <a:r>
              <a:rPr lang="ko-KR" altLang="en-US" b="1" dirty="0"/>
              <a:t>시작</a:t>
            </a:r>
            <a:r>
              <a:rPr lang="en-US" altLang="ko-KR" b="1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sz="18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800" dirty="0">
                <a:solidFill>
                  <a:srgbClr val="3F7F7F"/>
                </a:solidFill>
                <a:latin typeface="Consolas" panose="020B0609020204030204" pitchFamily="49" charset="0"/>
              </a:rPr>
              <a:t>button </a:t>
            </a:r>
            <a:r>
              <a:rPr lang="en-US" altLang="ko-KR" sz="1800" dirty="0">
                <a:solidFill>
                  <a:srgbClr val="7F007F"/>
                </a:solidFill>
                <a:latin typeface="Consolas" panose="020B0609020204030204" pitchFamily="49" charset="0"/>
              </a:rPr>
              <a:t>type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800" i="1" dirty="0">
                <a:solidFill>
                  <a:srgbClr val="2A00FF"/>
                </a:solidFill>
                <a:latin typeface="Consolas" panose="020B0609020204030204" pitchFamily="49" charset="0"/>
              </a:rPr>
              <a:t>"button"</a:t>
            </a:r>
            <a:r>
              <a:rPr lang="en-US" altLang="ko-KR" sz="1800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ko-KR" altLang="en-US" sz="1800" i="1" dirty="0">
                <a:solidFill>
                  <a:srgbClr val="000000"/>
                </a:solidFill>
                <a:latin typeface="Consolas" panose="020B0609020204030204" pitchFamily="49" charset="0"/>
              </a:rPr>
              <a:t>사원등록</a:t>
            </a:r>
            <a:r>
              <a:rPr lang="en-US" altLang="ko-KR" sz="1800" i="1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800" i="1" dirty="0">
                <a:solidFill>
                  <a:srgbClr val="3F7F7F"/>
                </a:solidFill>
                <a:latin typeface="Consolas" panose="020B0609020204030204" pitchFamily="49" charset="0"/>
              </a:rPr>
              <a:t>button</a:t>
            </a:r>
            <a:r>
              <a:rPr lang="en-US" altLang="ko-KR" sz="1800" i="1" dirty="0">
                <a:solidFill>
                  <a:srgbClr val="008080"/>
                </a:solidFill>
                <a:latin typeface="Consolas" panose="020B0609020204030204" pitchFamily="49" charset="0"/>
              </a:rPr>
              <a:t>&gt; </a:t>
            </a:r>
            <a:r>
              <a:rPr lang="ko-KR" altLang="en-US" b="1" dirty="0"/>
              <a:t>에 </a:t>
            </a:r>
            <a:r>
              <a:rPr lang="en-US" altLang="ko-KR" b="1" dirty="0"/>
              <a:t>id</a:t>
            </a:r>
            <a:r>
              <a:rPr lang="ko-KR" altLang="en-US" b="1" dirty="0"/>
              <a:t>를 추가합니다 </a:t>
            </a:r>
            <a:endParaRPr lang="en-US" altLang="ko-KR" b="1" dirty="0"/>
          </a:p>
          <a:p>
            <a:pPr marL="800100" lvl="1" indent="-342900">
              <a:buAutoNum type="arabicPeriod"/>
            </a:pPr>
            <a:r>
              <a:rPr lang="en-US" altLang="ko-KR" sz="1200" b="1" dirty="0"/>
              <a:t> </a:t>
            </a:r>
            <a:r>
              <a:rPr lang="en-US" altLang="ko-KR" sz="12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200" dirty="0">
                <a:solidFill>
                  <a:srgbClr val="3F7F7F"/>
                </a:solidFill>
                <a:latin typeface="Consolas" panose="020B0609020204030204" pitchFamily="49" charset="0"/>
              </a:rPr>
              <a:t>button </a:t>
            </a:r>
            <a:r>
              <a:rPr lang="en-US" altLang="ko-KR" sz="1200" dirty="0">
                <a:solidFill>
                  <a:srgbClr val="7F007F"/>
                </a:solidFill>
                <a:latin typeface="Consolas" panose="020B0609020204030204" pitchFamily="49" charset="0"/>
              </a:rPr>
              <a:t>type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i="1" dirty="0">
                <a:solidFill>
                  <a:srgbClr val="2A00FF"/>
                </a:solidFill>
                <a:latin typeface="Consolas" panose="020B0609020204030204" pitchFamily="49" charset="0"/>
              </a:rPr>
              <a:t>"button"</a:t>
            </a:r>
            <a:r>
              <a:rPr lang="en-US" altLang="ko-KR" sz="1200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ko-KR" altLang="en-US" sz="1200" i="1" dirty="0">
                <a:solidFill>
                  <a:srgbClr val="000000"/>
                </a:solidFill>
                <a:latin typeface="Consolas" panose="020B0609020204030204" pitchFamily="49" charset="0"/>
              </a:rPr>
              <a:t>사원등록</a:t>
            </a:r>
            <a:r>
              <a:rPr lang="en-US" altLang="ko-KR" sz="1200" i="1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200" i="1" dirty="0">
                <a:solidFill>
                  <a:srgbClr val="3F7F7F"/>
                </a:solidFill>
                <a:latin typeface="Consolas" panose="020B0609020204030204" pitchFamily="49" charset="0"/>
              </a:rPr>
              <a:t>button</a:t>
            </a:r>
            <a:r>
              <a:rPr lang="en-US" altLang="ko-KR" sz="1200" i="1" dirty="0">
                <a:solidFill>
                  <a:srgbClr val="008080"/>
                </a:solidFill>
                <a:latin typeface="Consolas" panose="020B0609020204030204" pitchFamily="49" charset="0"/>
              </a:rPr>
              <a:t>&gt;  </a:t>
            </a:r>
            <a:r>
              <a:rPr lang="en-US" altLang="ko-KR" sz="1200" b="1" dirty="0"/>
              <a:t>&gt;&gt; </a:t>
            </a:r>
            <a:r>
              <a:rPr lang="en-US" altLang="ko-KR" sz="12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200" dirty="0">
                <a:solidFill>
                  <a:srgbClr val="3F7F7F"/>
                </a:solidFill>
                <a:latin typeface="Consolas" panose="020B0609020204030204" pitchFamily="49" charset="0"/>
              </a:rPr>
              <a:t>button </a:t>
            </a:r>
            <a:r>
              <a:rPr lang="en-US" altLang="ko-KR" sz="1200" dirty="0">
                <a:solidFill>
                  <a:srgbClr val="7F007F"/>
                </a:solidFill>
                <a:latin typeface="Consolas" panose="020B0609020204030204" pitchFamily="49" charset="0"/>
              </a:rPr>
              <a:t>type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i="1" dirty="0">
                <a:solidFill>
                  <a:srgbClr val="2A00FF"/>
                </a:solidFill>
                <a:latin typeface="Consolas" panose="020B0609020204030204" pitchFamily="49" charset="0"/>
              </a:rPr>
              <a:t>"button" </a:t>
            </a:r>
            <a:r>
              <a:rPr lang="en-US" altLang="ko-KR" sz="1200" i="1" dirty="0">
                <a:solidFill>
                  <a:srgbClr val="7F007F"/>
                </a:solidFill>
                <a:latin typeface="Consolas" panose="020B0609020204030204" pitchFamily="49" charset="0"/>
              </a:rPr>
              <a:t>id</a:t>
            </a:r>
            <a:r>
              <a:rPr lang="en-US" altLang="ko-KR" sz="1200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200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moveEmpInsertPage</a:t>
            </a:r>
            <a:r>
              <a:rPr lang="en-US" altLang="ko-KR" sz="120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200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ko-KR" altLang="en-US" sz="1200" i="1" dirty="0">
                <a:solidFill>
                  <a:srgbClr val="000000"/>
                </a:solidFill>
                <a:latin typeface="Consolas" panose="020B0609020204030204" pitchFamily="49" charset="0"/>
              </a:rPr>
              <a:t>사원등록</a:t>
            </a:r>
            <a:r>
              <a:rPr lang="en-US" altLang="ko-KR" sz="1200" i="1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200" i="1" dirty="0">
                <a:solidFill>
                  <a:srgbClr val="3F7F7F"/>
                </a:solidFill>
                <a:latin typeface="Consolas" panose="020B0609020204030204" pitchFamily="49" charset="0"/>
              </a:rPr>
              <a:t>button</a:t>
            </a:r>
            <a:r>
              <a:rPr lang="en-US" altLang="ko-KR" sz="1200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marL="800100" lvl="1" indent="-342900">
              <a:buAutoNum type="arabicPeriod"/>
            </a:pPr>
            <a:endParaRPr lang="en-US" altLang="ko-KR" sz="1200" b="1" dirty="0"/>
          </a:p>
          <a:p>
            <a:pPr marL="342900" indent="-342900">
              <a:buAutoNum type="arabicPeriod"/>
            </a:pPr>
            <a:r>
              <a:rPr lang="en-US" altLang="ko-KR" b="1" dirty="0" err="1"/>
              <a:t>empBoard.jsp</a:t>
            </a:r>
            <a:r>
              <a:rPr lang="ko-KR" altLang="en-US" b="1" dirty="0"/>
              <a:t>페이지의 </a:t>
            </a:r>
            <a:r>
              <a:rPr lang="en-US" altLang="ko-KR" b="1" dirty="0"/>
              <a:t>&lt;body&gt;</a:t>
            </a:r>
            <a:r>
              <a:rPr lang="ko-KR" altLang="en-US" b="1" dirty="0"/>
              <a:t>태그 최 하단에 </a:t>
            </a:r>
            <a:r>
              <a:rPr lang="en-US" altLang="ko-KR" b="1" dirty="0"/>
              <a:t>&lt;script&gt; &lt;/script&gt;</a:t>
            </a:r>
            <a:r>
              <a:rPr lang="ko-KR" altLang="en-US" b="1" dirty="0"/>
              <a:t>를 추가합니다</a:t>
            </a:r>
            <a:endParaRPr lang="en-US" altLang="ko-KR" b="1" dirty="0"/>
          </a:p>
          <a:p>
            <a:pPr marL="342900" indent="-342900">
              <a:buAutoNum type="arabicPeriod"/>
            </a:pPr>
            <a:endParaRPr lang="en-US" altLang="ko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630599-DCB4-225B-A54E-A9F64AB257BD}"/>
              </a:ext>
            </a:extLst>
          </p:cNvPr>
          <p:cNvSpPr txBox="1"/>
          <p:nvPr/>
        </p:nvSpPr>
        <p:spPr>
          <a:xfrm>
            <a:off x="214769" y="3241040"/>
            <a:ext cx="11570831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altLang="ko-KR" sz="18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800" dirty="0">
                <a:solidFill>
                  <a:srgbClr val="3F7F7F"/>
                </a:solidFill>
                <a:latin typeface="Consolas" panose="020B0609020204030204" pitchFamily="49" charset="0"/>
              </a:rPr>
              <a:t>script</a:t>
            </a:r>
            <a:r>
              <a:rPr lang="en-US" altLang="ko-KR" sz="18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lvl="1"/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document.getElementById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dirty="0" err="1">
                <a:solidFill>
                  <a:srgbClr val="2A00FF"/>
                </a:solidFill>
                <a:latin typeface="Consolas" panose="020B0609020204030204" pitchFamily="49" charset="0"/>
              </a:rPr>
              <a:t>moveEmpInsertPage</a:t>
            </a:r>
            <a:r>
              <a:rPr lang="en-US" altLang="ko-KR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addEventListener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>
                <a:solidFill>
                  <a:srgbClr val="2A00FF"/>
                </a:solidFill>
                <a:latin typeface="Consolas" panose="020B0609020204030204" pitchFamily="49" charset="0"/>
              </a:rPr>
              <a:t>"click"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b="1" dirty="0">
                <a:solidFill>
                  <a:srgbClr val="7F0055"/>
                </a:solidFill>
                <a:latin typeface="Consolas" panose="020B0609020204030204" pitchFamily="49" charset="0"/>
              </a:rPr>
              <a:t>function</a:t>
            </a:r>
            <a:r>
              <a:rPr lang="en-US" altLang="ko-KR" b="1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</a:p>
          <a:p>
            <a:pPr lvl="1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window.location.href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dirty="0" err="1">
                <a:solidFill>
                  <a:srgbClr val="2A00FF"/>
                </a:solidFill>
                <a:latin typeface="Consolas" panose="020B0609020204030204" pitchFamily="49" charset="0"/>
              </a:rPr>
              <a:t>empInsert</a:t>
            </a:r>
            <a:r>
              <a:rPr lang="en-US" altLang="ko-KR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endParaRPr lang="ko-KR" altLang="en-US" dirty="0">
              <a:solidFill>
                <a:srgbClr val="3F7F5F"/>
              </a:solidFill>
              <a:latin typeface="Consolas" panose="020B0609020204030204" pitchFamily="49" charset="0"/>
            </a:endParaRPr>
          </a:p>
          <a:p>
            <a:pPr lvl="1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});</a:t>
            </a:r>
          </a:p>
          <a:p>
            <a:pPr algn="l"/>
            <a:r>
              <a:rPr lang="en-US" altLang="ko-KR" sz="180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800" dirty="0">
                <a:solidFill>
                  <a:srgbClr val="3F7F7F"/>
                </a:solidFill>
                <a:latin typeface="Consolas" panose="020B0609020204030204" pitchFamily="49" charset="0"/>
              </a:rPr>
              <a:t>script</a:t>
            </a:r>
            <a:r>
              <a:rPr lang="en-US" altLang="ko-KR" sz="18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358044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04739" y="226925"/>
            <a:ext cx="2693366" cy="523220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서버</a:t>
            </a:r>
            <a:r>
              <a:rPr lang="en-US" altLang="ko-KR" sz="2800" b="1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</a:t>
            </a:r>
            <a:r>
              <a:rPr lang="ko-KR" altLang="en-US" sz="2800" b="1" dirty="0" err="1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톰캣</a:t>
            </a:r>
            <a:r>
              <a:rPr lang="en-US" altLang="ko-KR" sz="2800" b="1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 </a:t>
            </a:r>
            <a:r>
              <a:rPr lang="ko-KR" altLang="en-US" sz="2800" b="1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설정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B424DA84-D938-6648-82E9-8071723A9B4F}"/>
              </a:ext>
            </a:extLst>
          </p:cNvPr>
          <p:cNvGrpSpPr/>
          <p:nvPr/>
        </p:nvGrpSpPr>
        <p:grpSpPr>
          <a:xfrm>
            <a:off x="653666" y="1069298"/>
            <a:ext cx="8846005" cy="2146091"/>
            <a:chOff x="653666" y="1069298"/>
            <a:chExt cx="8846005" cy="2146091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69A9AD4D-A9C3-9EC0-94FF-54B049D8F45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3666" y="1069298"/>
              <a:ext cx="8846005" cy="205115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5BDA946F-8C73-D969-D0D7-F1B988313082}"/>
                </a:ext>
              </a:extLst>
            </p:cNvPr>
            <p:cNvSpPr/>
            <p:nvPr/>
          </p:nvSpPr>
          <p:spPr>
            <a:xfrm>
              <a:off x="1105905" y="2915586"/>
              <a:ext cx="625459" cy="299803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84B93108-7F1A-5ABE-7A25-1DBF344DEFD6}"/>
                </a:ext>
              </a:extLst>
            </p:cNvPr>
            <p:cNvSpPr/>
            <p:nvPr/>
          </p:nvSpPr>
          <p:spPr>
            <a:xfrm>
              <a:off x="793175" y="2026169"/>
              <a:ext cx="6784353" cy="207365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20982CF7-935E-F095-8397-3E77F38CDBF5}"/>
                </a:ext>
              </a:extLst>
            </p:cNvPr>
            <p:cNvSpPr/>
            <p:nvPr/>
          </p:nvSpPr>
          <p:spPr>
            <a:xfrm>
              <a:off x="7697450" y="2298491"/>
              <a:ext cx="1588958" cy="264828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47DE3FAD-9551-96AA-387A-46C722B07995}"/>
              </a:ext>
            </a:extLst>
          </p:cNvPr>
          <p:cNvSpPr txBox="1"/>
          <p:nvPr/>
        </p:nvSpPr>
        <p:spPr>
          <a:xfrm>
            <a:off x="653666" y="3507698"/>
            <a:ext cx="359034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하단의 </a:t>
            </a:r>
            <a:r>
              <a:rPr lang="en-US" altLang="ko-KR" dirty="0"/>
              <a:t>Modules </a:t>
            </a:r>
            <a:r>
              <a:rPr lang="ko-KR" altLang="en-US" dirty="0"/>
              <a:t>클릭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Path</a:t>
            </a:r>
            <a:r>
              <a:rPr lang="ko-KR" altLang="en-US" dirty="0"/>
              <a:t>에 작성된 서버 하나 클릭 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Edit </a:t>
            </a:r>
            <a:r>
              <a:rPr lang="ko-KR" altLang="en-US" dirty="0"/>
              <a:t>클릭</a:t>
            </a:r>
          </a:p>
        </p:txBody>
      </p:sp>
    </p:spTree>
    <p:extLst>
      <p:ext uri="{BB962C8B-B14F-4D97-AF65-F5344CB8AC3E}">
        <p14:creationId xmlns:p14="http://schemas.microsoft.com/office/powerpoint/2010/main" val="1172912263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14769" y="174377"/>
            <a:ext cx="2039341" cy="400110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버튼에 </a:t>
            </a:r>
            <a:r>
              <a:rPr lang="ko-KR" altLang="en-US" sz="2000" b="1" dirty="0" err="1">
                <a:solidFill>
                  <a:schemeClr val="bg1"/>
                </a:solidFill>
              </a:rPr>
              <a:t>기능넣기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630599-DCB4-225B-A54E-A9F64AB257BD}"/>
              </a:ext>
            </a:extLst>
          </p:cNvPr>
          <p:cNvSpPr txBox="1"/>
          <p:nvPr/>
        </p:nvSpPr>
        <p:spPr>
          <a:xfrm>
            <a:off x="214769" y="1369645"/>
            <a:ext cx="11570831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altLang="ko-KR" sz="18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800" dirty="0">
                <a:solidFill>
                  <a:srgbClr val="3F7F7F"/>
                </a:solidFill>
                <a:latin typeface="Consolas" panose="020B0609020204030204" pitchFamily="49" charset="0"/>
              </a:rPr>
              <a:t>script</a:t>
            </a:r>
            <a:r>
              <a:rPr lang="en-US" altLang="ko-KR" sz="18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lvl="1"/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document.getElementById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dirty="0" err="1">
                <a:solidFill>
                  <a:srgbClr val="2A00FF"/>
                </a:solidFill>
                <a:latin typeface="Consolas" panose="020B0609020204030204" pitchFamily="49" charset="0"/>
              </a:rPr>
              <a:t>moveEmpInsertPage</a:t>
            </a:r>
            <a:r>
              <a:rPr lang="en-US" altLang="ko-KR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addEventListener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>
                <a:solidFill>
                  <a:srgbClr val="2A00FF"/>
                </a:solidFill>
                <a:latin typeface="Consolas" panose="020B0609020204030204" pitchFamily="49" charset="0"/>
              </a:rPr>
              <a:t>"click"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b="1" dirty="0">
                <a:solidFill>
                  <a:srgbClr val="7F0055"/>
                </a:solidFill>
                <a:latin typeface="Consolas" panose="020B0609020204030204" pitchFamily="49" charset="0"/>
              </a:rPr>
              <a:t>function</a:t>
            </a:r>
            <a:r>
              <a:rPr lang="en-US" altLang="ko-KR" b="1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</a:p>
          <a:p>
            <a:pPr lvl="1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window.location.href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dirty="0" err="1">
                <a:solidFill>
                  <a:srgbClr val="2A00FF"/>
                </a:solidFill>
                <a:latin typeface="Consolas" panose="020B0609020204030204" pitchFamily="49" charset="0"/>
              </a:rPr>
              <a:t>empInsert</a:t>
            </a:r>
            <a:r>
              <a:rPr lang="en-US" altLang="ko-KR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endParaRPr lang="ko-KR" altLang="en-US" dirty="0">
              <a:solidFill>
                <a:srgbClr val="3F7F5F"/>
              </a:solidFill>
              <a:latin typeface="Consolas" panose="020B0609020204030204" pitchFamily="49" charset="0"/>
            </a:endParaRPr>
          </a:p>
          <a:p>
            <a:pPr lvl="1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});</a:t>
            </a:r>
          </a:p>
          <a:p>
            <a:pPr algn="l"/>
            <a:r>
              <a:rPr lang="en-US" altLang="ko-KR" sz="180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800" dirty="0">
                <a:solidFill>
                  <a:srgbClr val="3F7F7F"/>
                </a:solidFill>
                <a:latin typeface="Consolas" panose="020B0609020204030204" pitchFamily="49" charset="0"/>
              </a:rPr>
              <a:t>script</a:t>
            </a:r>
            <a:r>
              <a:rPr lang="en-US" altLang="ko-KR" sz="18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167BE05-9B5B-35C5-7965-6F9FE537C22E}"/>
              </a:ext>
            </a:extLst>
          </p:cNvPr>
          <p:cNvSpPr txBox="1"/>
          <p:nvPr/>
        </p:nvSpPr>
        <p:spPr>
          <a:xfrm>
            <a:off x="101600" y="746760"/>
            <a:ext cx="9010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 JS</a:t>
            </a:r>
            <a:r>
              <a:rPr lang="ko-KR" altLang="en-US" dirty="0"/>
              <a:t>에 주석을 넣으면 너무 코드가 지저분해 지기 때문에</a:t>
            </a:r>
            <a:r>
              <a:rPr lang="en-US" altLang="ko-KR" dirty="0"/>
              <a:t>, </a:t>
            </a:r>
            <a:r>
              <a:rPr lang="ko-KR" altLang="en-US" dirty="0"/>
              <a:t>하나씩 정리하도록 하겠습니다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6EB366D-34BD-AA47-D44F-47C647998570}"/>
              </a:ext>
            </a:extLst>
          </p:cNvPr>
          <p:cNvSpPr/>
          <p:nvPr/>
        </p:nvSpPr>
        <p:spPr>
          <a:xfrm>
            <a:off x="726337" y="1657854"/>
            <a:ext cx="1092304" cy="30810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D3F2B4-90BC-5AC1-6A30-A7BA938CA865}"/>
              </a:ext>
            </a:extLst>
          </p:cNvPr>
          <p:cNvSpPr txBox="1"/>
          <p:nvPr/>
        </p:nvSpPr>
        <p:spPr>
          <a:xfrm>
            <a:off x="309880" y="3364697"/>
            <a:ext cx="5876930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/>
              <a:t>document</a:t>
            </a:r>
            <a:r>
              <a:rPr lang="ko-KR" altLang="en-US" dirty="0"/>
              <a:t>는 현재 웹 페이지를 의미하는 코드입니다</a:t>
            </a:r>
            <a:r>
              <a:rPr lang="en-US" altLang="ko-KR" dirty="0"/>
              <a:t>. </a:t>
            </a:r>
            <a:br>
              <a:rPr lang="en-US" altLang="ko-KR" dirty="0"/>
            </a:br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en-US" altLang="ko-KR" dirty="0" err="1"/>
              <a:t>empBoard.jsp</a:t>
            </a:r>
            <a:r>
              <a:rPr lang="en-US" altLang="ko-KR" dirty="0"/>
              <a:t> </a:t>
            </a:r>
            <a:r>
              <a:rPr lang="ko-KR" altLang="en-US" dirty="0"/>
              <a:t>파일 내부를 의미합니다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576683308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14769" y="174377"/>
            <a:ext cx="2039341" cy="400110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버튼에 </a:t>
            </a:r>
            <a:r>
              <a:rPr lang="ko-KR" altLang="en-US" sz="2000" b="1" dirty="0" err="1">
                <a:solidFill>
                  <a:schemeClr val="bg1"/>
                </a:solidFill>
              </a:rPr>
              <a:t>기능넣기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630599-DCB4-225B-A54E-A9F64AB257BD}"/>
              </a:ext>
            </a:extLst>
          </p:cNvPr>
          <p:cNvSpPr txBox="1"/>
          <p:nvPr/>
        </p:nvSpPr>
        <p:spPr>
          <a:xfrm>
            <a:off x="214769" y="1369645"/>
            <a:ext cx="11570831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altLang="ko-KR" sz="18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800" dirty="0">
                <a:solidFill>
                  <a:srgbClr val="3F7F7F"/>
                </a:solidFill>
                <a:latin typeface="Consolas" panose="020B0609020204030204" pitchFamily="49" charset="0"/>
              </a:rPr>
              <a:t>script</a:t>
            </a:r>
            <a:r>
              <a:rPr lang="en-US" altLang="ko-KR" sz="18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lvl="1"/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document.getElementById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dirty="0" err="1">
                <a:solidFill>
                  <a:srgbClr val="2A00FF"/>
                </a:solidFill>
                <a:latin typeface="Consolas" panose="020B0609020204030204" pitchFamily="49" charset="0"/>
              </a:rPr>
              <a:t>moveEmpInsertPage</a:t>
            </a:r>
            <a:r>
              <a:rPr lang="en-US" altLang="ko-KR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addEventListener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>
                <a:solidFill>
                  <a:srgbClr val="2A00FF"/>
                </a:solidFill>
                <a:latin typeface="Consolas" panose="020B0609020204030204" pitchFamily="49" charset="0"/>
              </a:rPr>
              <a:t>"click"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b="1" dirty="0">
                <a:solidFill>
                  <a:srgbClr val="7F0055"/>
                </a:solidFill>
                <a:latin typeface="Consolas" panose="020B0609020204030204" pitchFamily="49" charset="0"/>
              </a:rPr>
              <a:t>function</a:t>
            </a:r>
            <a:r>
              <a:rPr lang="en-US" altLang="ko-KR" b="1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</a:p>
          <a:p>
            <a:pPr lvl="1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window.location.href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dirty="0" err="1">
                <a:solidFill>
                  <a:srgbClr val="2A00FF"/>
                </a:solidFill>
                <a:latin typeface="Consolas" panose="020B0609020204030204" pitchFamily="49" charset="0"/>
              </a:rPr>
              <a:t>empInsert</a:t>
            </a:r>
            <a:r>
              <a:rPr lang="en-US" altLang="ko-KR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endParaRPr lang="ko-KR" altLang="en-US" dirty="0">
              <a:solidFill>
                <a:srgbClr val="3F7F5F"/>
              </a:solidFill>
              <a:latin typeface="Consolas" panose="020B0609020204030204" pitchFamily="49" charset="0"/>
            </a:endParaRPr>
          </a:p>
          <a:p>
            <a:pPr lvl="1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});</a:t>
            </a:r>
          </a:p>
          <a:p>
            <a:pPr algn="l"/>
            <a:r>
              <a:rPr lang="en-US" altLang="ko-KR" sz="180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800" dirty="0">
                <a:solidFill>
                  <a:srgbClr val="3F7F7F"/>
                </a:solidFill>
                <a:latin typeface="Consolas" panose="020B0609020204030204" pitchFamily="49" charset="0"/>
              </a:rPr>
              <a:t>script</a:t>
            </a:r>
            <a:r>
              <a:rPr lang="en-US" altLang="ko-KR" sz="18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167BE05-9B5B-35C5-7965-6F9FE537C22E}"/>
              </a:ext>
            </a:extLst>
          </p:cNvPr>
          <p:cNvSpPr txBox="1"/>
          <p:nvPr/>
        </p:nvSpPr>
        <p:spPr>
          <a:xfrm>
            <a:off x="101600" y="746760"/>
            <a:ext cx="9010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 JS</a:t>
            </a:r>
            <a:r>
              <a:rPr lang="ko-KR" altLang="en-US" dirty="0"/>
              <a:t>에 주석을 넣으면 너무 코드가 지저분해 지기 때문에</a:t>
            </a:r>
            <a:r>
              <a:rPr lang="en-US" altLang="ko-KR" dirty="0"/>
              <a:t>, </a:t>
            </a:r>
            <a:r>
              <a:rPr lang="ko-KR" altLang="en-US" dirty="0"/>
              <a:t>하나씩 정리하도록 하겠습니다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6EB366D-34BD-AA47-D44F-47C647998570}"/>
              </a:ext>
            </a:extLst>
          </p:cNvPr>
          <p:cNvSpPr/>
          <p:nvPr/>
        </p:nvSpPr>
        <p:spPr>
          <a:xfrm>
            <a:off x="1879496" y="1678174"/>
            <a:ext cx="4500983" cy="30810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D3F2B4-90BC-5AC1-6A30-A7BA938CA865}"/>
              </a:ext>
            </a:extLst>
          </p:cNvPr>
          <p:cNvSpPr txBox="1"/>
          <p:nvPr/>
        </p:nvSpPr>
        <p:spPr>
          <a:xfrm>
            <a:off x="309880" y="3364697"/>
            <a:ext cx="984525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getElementById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ko-KR" altLang="en-US" dirty="0"/>
              <a:t>는 </a:t>
            </a:r>
            <a:r>
              <a:rPr lang="en-US" altLang="ko-KR" dirty="0"/>
              <a:t>id</a:t>
            </a:r>
            <a:r>
              <a:rPr lang="ko-KR" altLang="en-US" dirty="0"/>
              <a:t>의 값을 찾아 오는 것을 의미합니다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en-US" altLang="ko-KR" dirty="0" err="1"/>
              <a:t>empBoard.jsp</a:t>
            </a:r>
            <a:r>
              <a:rPr lang="en-US" altLang="ko-KR" dirty="0"/>
              <a:t> </a:t>
            </a:r>
            <a:r>
              <a:rPr lang="ko-KR" altLang="en-US" dirty="0"/>
              <a:t>파일 내부에서 </a:t>
            </a:r>
            <a:r>
              <a:rPr lang="en-US" altLang="ko-KR" dirty="0" err="1">
                <a:solidFill>
                  <a:srgbClr val="2A00FF"/>
                </a:solidFill>
                <a:latin typeface="Consolas" panose="020B0609020204030204" pitchFamily="49" charset="0"/>
              </a:rPr>
              <a:t>moveEmpInsertPage</a:t>
            </a:r>
            <a:r>
              <a:rPr lang="en-US" altLang="ko-KR" dirty="0">
                <a:solidFill>
                  <a:srgbClr val="2A00FF"/>
                </a:solidFill>
                <a:latin typeface="Consolas" panose="020B0609020204030204" pitchFamily="49" charset="0"/>
              </a:rPr>
              <a:t> </a:t>
            </a:r>
            <a:r>
              <a:rPr lang="ko-KR" altLang="en-US" dirty="0"/>
              <a:t>이라는 </a:t>
            </a:r>
            <a:r>
              <a:rPr lang="en-US" altLang="ko-KR" dirty="0"/>
              <a:t>id</a:t>
            </a:r>
            <a:r>
              <a:rPr lang="ko-KR" altLang="en-US" dirty="0"/>
              <a:t>값을 가친 놈을 찾아옵니다</a:t>
            </a:r>
            <a:r>
              <a:rPr lang="en-US" altLang="ko-KR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491559367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14769" y="174377"/>
            <a:ext cx="2039341" cy="400110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버튼에 </a:t>
            </a:r>
            <a:r>
              <a:rPr lang="ko-KR" altLang="en-US" sz="2000" b="1" dirty="0" err="1">
                <a:solidFill>
                  <a:schemeClr val="bg1"/>
                </a:solidFill>
              </a:rPr>
              <a:t>기능넣기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630599-DCB4-225B-A54E-A9F64AB257BD}"/>
              </a:ext>
            </a:extLst>
          </p:cNvPr>
          <p:cNvSpPr txBox="1"/>
          <p:nvPr/>
        </p:nvSpPr>
        <p:spPr>
          <a:xfrm>
            <a:off x="214769" y="1369645"/>
            <a:ext cx="11570831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altLang="ko-KR" sz="18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800" dirty="0">
                <a:solidFill>
                  <a:srgbClr val="3F7F7F"/>
                </a:solidFill>
                <a:latin typeface="Consolas" panose="020B0609020204030204" pitchFamily="49" charset="0"/>
              </a:rPr>
              <a:t>script</a:t>
            </a:r>
            <a:r>
              <a:rPr lang="en-US" altLang="ko-KR" sz="18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lvl="1"/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document.getElementById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dirty="0" err="1">
                <a:solidFill>
                  <a:srgbClr val="2A00FF"/>
                </a:solidFill>
                <a:latin typeface="Consolas" panose="020B0609020204030204" pitchFamily="49" charset="0"/>
              </a:rPr>
              <a:t>moveEmpInsertPage</a:t>
            </a:r>
            <a:r>
              <a:rPr lang="en-US" altLang="ko-KR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addEventListener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>
                <a:solidFill>
                  <a:srgbClr val="2A00FF"/>
                </a:solidFill>
                <a:latin typeface="Consolas" panose="020B0609020204030204" pitchFamily="49" charset="0"/>
              </a:rPr>
              <a:t>"click"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b="1" dirty="0">
                <a:solidFill>
                  <a:srgbClr val="7F0055"/>
                </a:solidFill>
                <a:latin typeface="Consolas" panose="020B0609020204030204" pitchFamily="49" charset="0"/>
              </a:rPr>
              <a:t>function</a:t>
            </a:r>
            <a:r>
              <a:rPr lang="en-US" altLang="ko-KR" b="1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</a:p>
          <a:p>
            <a:pPr lvl="1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window.location.href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dirty="0" err="1">
                <a:solidFill>
                  <a:srgbClr val="2A00FF"/>
                </a:solidFill>
                <a:latin typeface="Consolas" panose="020B0609020204030204" pitchFamily="49" charset="0"/>
              </a:rPr>
              <a:t>empInsert</a:t>
            </a:r>
            <a:r>
              <a:rPr lang="en-US" altLang="ko-KR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endParaRPr lang="ko-KR" altLang="en-US" dirty="0">
              <a:solidFill>
                <a:srgbClr val="3F7F5F"/>
              </a:solidFill>
              <a:latin typeface="Consolas" panose="020B0609020204030204" pitchFamily="49" charset="0"/>
            </a:endParaRPr>
          </a:p>
          <a:p>
            <a:pPr lvl="1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});</a:t>
            </a:r>
          </a:p>
          <a:p>
            <a:pPr algn="l"/>
            <a:r>
              <a:rPr lang="en-US" altLang="ko-KR" sz="180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800" dirty="0">
                <a:solidFill>
                  <a:srgbClr val="3F7F7F"/>
                </a:solidFill>
                <a:latin typeface="Consolas" panose="020B0609020204030204" pitchFamily="49" charset="0"/>
              </a:rPr>
              <a:t>script</a:t>
            </a:r>
            <a:r>
              <a:rPr lang="en-US" altLang="ko-KR" sz="18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167BE05-9B5B-35C5-7965-6F9FE537C22E}"/>
              </a:ext>
            </a:extLst>
          </p:cNvPr>
          <p:cNvSpPr txBox="1"/>
          <p:nvPr/>
        </p:nvSpPr>
        <p:spPr>
          <a:xfrm>
            <a:off x="101600" y="746760"/>
            <a:ext cx="9010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 JS</a:t>
            </a:r>
            <a:r>
              <a:rPr lang="ko-KR" altLang="en-US" dirty="0"/>
              <a:t>에 주석을 넣으면 너무 코드가 지저분해 지기 때문에</a:t>
            </a:r>
            <a:r>
              <a:rPr lang="en-US" altLang="ko-KR" dirty="0"/>
              <a:t>, </a:t>
            </a:r>
            <a:r>
              <a:rPr lang="ko-KR" altLang="en-US" dirty="0"/>
              <a:t>하나씩 정리하도록 하겠습니다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6EB366D-34BD-AA47-D44F-47C647998570}"/>
              </a:ext>
            </a:extLst>
          </p:cNvPr>
          <p:cNvSpPr/>
          <p:nvPr/>
        </p:nvSpPr>
        <p:spPr>
          <a:xfrm>
            <a:off x="6334656" y="1678174"/>
            <a:ext cx="4861664" cy="30810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D3F2B4-90BC-5AC1-6A30-A7BA938CA865}"/>
              </a:ext>
            </a:extLst>
          </p:cNvPr>
          <p:cNvSpPr txBox="1"/>
          <p:nvPr/>
        </p:nvSpPr>
        <p:spPr>
          <a:xfrm>
            <a:off x="309880" y="3364697"/>
            <a:ext cx="11367599" cy="17543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addEventListener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ko-KR" altLang="en-US" dirty="0"/>
              <a:t>는 특정 동작이 실행됐을 경우에 실행됩니다</a:t>
            </a:r>
            <a:r>
              <a:rPr lang="en-US" altLang="ko-KR" dirty="0"/>
              <a:t>. </a:t>
            </a:r>
            <a:br>
              <a:rPr lang="en-US" altLang="ko-KR" dirty="0"/>
            </a:br>
            <a:r>
              <a:rPr lang="ko-KR" altLang="en-US" dirty="0"/>
              <a:t>여기서는 </a:t>
            </a:r>
            <a:r>
              <a:rPr lang="en-US" altLang="ko-KR" dirty="0">
                <a:solidFill>
                  <a:srgbClr val="2A00FF"/>
                </a:solidFill>
                <a:latin typeface="Consolas" panose="020B0609020204030204" pitchFamily="49" charset="0"/>
              </a:rPr>
              <a:t>click</a:t>
            </a:r>
            <a:r>
              <a:rPr lang="ko-KR" altLang="en-US" dirty="0"/>
              <a:t>했을 경우에 함수가 실행되도록 돼 있네요 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b="0" i="0" dirty="0">
                <a:effectLst/>
                <a:latin typeface="Söhne"/>
              </a:rPr>
              <a:t>이 코드는 </a:t>
            </a:r>
            <a:br>
              <a:rPr lang="en-US" altLang="ko-KR" b="0" i="0" dirty="0">
                <a:effectLst/>
                <a:latin typeface="Söhne"/>
              </a:rPr>
            </a:br>
            <a:r>
              <a:rPr lang="en-US" altLang="ko-KR" dirty="0" err="1"/>
              <a:t>empBoard.jsp</a:t>
            </a:r>
            <a:r>
              <a:rPr lang="en-US" altLang="ko-KR" dirty="0"/>
              <a:t> </a:t>
            </a:r>
            <a:r>
              <a:rPr lang="ko-KR" altLang="en-US" dirty="0"/>
              <a:t>파일 내부에서 </a:t>
            </a:r>
            <a:r>
              <a:rPr lang="en-US" altLang="ko-KR" b="0" i="0" dirty="0">
                <a:effectLst/>
                <a:latin typeface="Söhne"/>
              </a:rPr>
              <a:t>"</a:t>
            </a:r>
            <a:r>
              <a:rPr lang="en-US" altLang="ko-KR" b="0" i="0" dirty="0" err="1">
                <a:effectLst/>
                <a:latin typeface="Söhne"/>
              </a:rPr>
              <a:t>moveEmpInsertPage</a:t>
            </a:r>
            <a:r>
              <a:rPr lang="en-US" altLang="ko-KR" b="0" i="0" dirty="0">
                <a:effectLst/>
                <a:latin typeface="Söhne"/>
              </a:rPr>
              <a:t>"</a:t>
            </a:r>
            <a:r>
              <a:rPr lang="ko-KR" altLang="en-US" b="0" i="0" dirty="0">
                <a:effectLst/>
                <a:latin typeface="Söhne"/>
              </a:rPr>
              <a:t>라는 </a:t>
            </a:r>
            <a:r>
              <a:rPr lang="en-US" altLang="ko-KR" b="0" i="0" dirty="0">
                <a:effectLst/>
                <a:latin typeface="Söhne"/>
              </a:rPr>
              <a:t>ID</a:t>
            </a:r>
            <a:r>
              <a:rPr lang="ko-KR" altLang="en-US" b="0" i="0" dirty="0">
                <a:effectLst/>
                <a:latin typeface="Söhne"/>
              </a:rPr>
              <a:t>를 가진 버튼을 클릭했을 때</a:t>
            </a:r>
            <a:r>
              <a:rPr lang="en-US" altLang="ko-KR" b="0" i="0" dirty="0">
                <a:effectLst/>
                <a:latin typeface="Söhne"/>
              </a:rPr>
              <a:t>, </a:t>
            </a:r>
            <a:r>
              <a:rPr lang="ko-KR" altLang="en-US" b="0" i="0" dirty="0">
                <a:effectLst/>
                <a:latin typeface="Söhne"/>
              </a:rPr>
              <a:t>아래 함수가</a:t>
            </a:r>
            <a:r>
              <a:rPr lang="en-US" altLang="ko-KR" dirty="0">
                <a:latin typeface="Söhne"/>
              </a:rPr>
              <a:t> </a:t>
            </a:r>
            <a:r>
              <a:rPr lang="ko-KR" altLang="en-US" b="0" i="0" dirty="0">
                <a:effectLst/>
                <a:latin typeface="Söhne"/>
              </a:rPr>
              <a:t>실행된다</a:t>
            </a:r>
            <a:r>
              <a:rPr lang="en-US" altLang="ko-KR" b="0" i="0" dirty="0">
                <a:effectLst/>
                <a:latin typeface="Söhne"/>
              </a:rPr>
              <a:t> </a:t>
            </a:r>
            <a:br>
              <a:rPr lang="en-US" altLang="ko-KR" b="0" i="0" dirty="0">
                <a:effectLst/>
                <a:latin typeface="Söhne"/>
              </a:rPr>
            </a:br>
            <a:r>
              <a:rPr lang="ko-KR" altLang="en-US" b="0" i="0" dirty="0">
                <a:effectLst/>
                <a:latin typeface="Söhne"/>
              </a:rPr>
              <a:t>는 뜻입니다</a:t>
            </a:r>
            <a:r>
              <a:rPr lang="en-US" altLang="ko-KR" b="0" i="0" dirty="0">
                <a:effectLst/>
                <a:latin typeface="Söhne"/>
              </a:rPr>
              <a:t>.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982697156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14769" y="174377"/>
            <a:ext cx="2039341" cy="400110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버튼에 </a:t>
            </a:r>
            <a:r>
              <a:rPr lang="ko-KR" altLang="en-US" sz="2000" b="1" dirty="0" err="1">
                <a:solidFill>
                  <a:schemeClr val="bg1"/>
                </a:solidFill>
              </a:rPr>
              <a:t>기능넣기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167BE05-9B5B-35C5-7965-6F9FE537C22E}"/>
              </a:ext>
            </a:extLst>
          </p:cNvPr>
          <p:cNvSpPr txBox="1"/>
          <p:nvPr/>
        </p:nvSpPr>
        <p:spPr>
          <a:xfrm>
            <a:off x="101600" y="746760"/>
            <a:ext cx="9010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 JS</a:t>
            </a:r>
            <a:r>
              <a:rPr lang="ko-KR" altLang="en-US" dirty="0"/>
              <a:t>에 주석을 넣으면 너무 코드가 지저분해 지기 때문에</a:t>
            </a:r>
            <a:r>
              <a:rPr lang="en-US" altLang="ko-KR" dirty="0"/>
              <a:t>, </a:t>
            </a:r>
            <a:r>
              <a:rPr lang="ko-KR" altLang="en-US" dirty="0"/>
              <a:t>하나씩 정리하도록 하겠습니다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8C29A7BC-D3E3-18E4-30BD-FF4550CA4A61}"/>
              </a:ext>
            </a:extLst>
          </p:cNvPr>
          <p:cNvGrpSpPr/>
          <p:nvPr/>
        </p:nvGrpSpPr>
        <p:grpSpPr>
          <a:xfrm>
            <a:off x="214769" y="1369645"/>
            <a:ext cx="11074361" cy="1477328"/>
            <a:chOff x="214769" y="1369645"/>
            <a:chExt cx="11074361" cy="1477328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0630599-DCB4-225B-A54E-A9F64AB257BD}"/>
                </a:ext>
              </a:extLst>
            </p:cNvPr>
            <p:cNvSpPr txBox="1"/>
            <p:nvPr/>
          </p:nvSpPr>
          <p:spPr>
            <a:xfrm>
              <a:off x="214769" y="1369645"/>
              <a:ext cx="11074361" cy="147732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l"/>
              <a:r>
                <a:rPr lang="en-US" altLang="ko-KR" sz="18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ko-KR" sz="18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script</a:t>
              </a:r>
              <a:r>
                <a:rPr lang="en-US" altLang="ko-KR" sz="18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</a:p>
            <a:p>
              <a:pPr lvl="1"/>
              <a:r>
                <a:rPr lang="en-US" altLang="ko-KR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document.getElementById</a:t>
              </a:r>
              <a:r>
                <a:rPr lang="en-US" altLang="ko-KR" dirty="0">
                  <a:solidFill>
                    <a:srgbClr val="000000"/>
                  </a:solidFill>
                  <a:latin typeface="Consolas" panose="020B0609020204030204" pitchFamily="49" charset="0"/>
                </a:rPr>
                <a:t>(</a:t>
              </a:r>
              <a:r>
                <a:rPr lang="en-US" altLang="ko-KR" dirty="0">
                  <a:solidFill>
                    <a:srgbClr val="2A00FF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dirty="0" err="1">
                  <a:solidFill>
                    <a:srgbClr val="2A00FF"/>
                  </a:solidFill>
                  <a:latin typeface="Consolas" panose="020B0609020204030204" pitchFamily="49" charset="0"/>
                </a:rPr>
                <a:t>moveEmpInsertPage</a:t>
              </a:r>
              <a:r>
                <a:rPr lang="en-US" altLang="ko-KR" dirty="0">
                  <a:solidFill>
                    <a:srgbClr val="2A00FF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dirty="0">
                  <a:solidFill>
                    <a:srgbClr val="000000"/>
                  </a:solidFill>
                  <a:latin typeface="Consolas" panose="020B0609020204030204" pitchFamily="49" charset="0"/>
                </a:rPr>
                <a:t>).</a:t>
              </a:r>
              <a:r>
                <a:rPr lang="en-US" altLang="ko-KR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addEventListener</a:t>
              </a:r>
              <a:r>
                <a:rPr lang="en-US" altLang="ko-KR" dirty="0">
                  <a:solidFill>
                    <a:srgbClr val="000000"/>
                  </a:solidFill>
                  <a:latin typeface="Consolas" panose="020B0609020204030204" pitchFamily="49" charset="0"/>
                </a:rPr>
                <a:t>(</a:t>
              </a:r>
              <a:r>
                <a:rPr lang="en-US" altLang="ko-KR" dirty="0">
                  <a:solidFill>
                    <a:srgbClr val="2A00FF"/>
                  </a:solidFill>
                  <a:latin typeface="Consolas" panose="020B0609020204030204" pitchFamily="49" charset="0"/>
                </a:rPr>
                <a:t>"click"</a:t>
              </a:r>
              <a:r>
                <a:rPr lang="en-US" altLang="ko-KR" dirty="0">
                  <a:solidFill>
                    <a:srgbClr val="000000"/>
                  </a:solidFill>
                  <a:latin typeface="Consolas" panose="020B0609020204030204" pitchFamily="49" charset="0"/>
                </a:rPr>
                <a:t>, </a:t>
              </a:r>
              <a:r>
                <a:rPr lang="en-US" altLang="ko-KR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function</a:t>
              </a:r>
              <a:r>
                <a:rPr lang="en-US" altLang="ko-KR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() {</a:t>
              </a:r>
            </a:p>
            <a:p>
              <a:pPr lvl="1"/>
              <a:r>
                <a:rPr lang="en-US" altLang="ko-KR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</a:t>
              </a:r>
              <a:r>
                <a:rPr lang="en-US" altLang="ko-KR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window.location.href</a:t>
              </a:r>
              <a:r>
                <a:rPr lang="en-US" altLang="ko-KR" dirty="0">
                  <a:solidFill>
                    <a:srgbClr val="000000"/>
                  </a:solidFill>
                  <a:latin typeface="Consolas" panose="020B0609020204030204" pitchFamily="49" charset="0"/>
                </a:rPr>
                <a:t> = </a:t>
              </a:r>
              <a:r>
                <a:rPr lang="en-US" altLang="ko-KR" dirty="0">
                  <a:solidFill>
                    <a:srgbClr val="2A00FF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dirty="0" err="1">
                  <a:solidFill>
                    <a:srgbClr val="2A00FF"/>
                  </a:solidFill>
                  <a:latin typeface="Consolas" panose="020B0609020204030204" pitchFamily="49" charset="0"/>
                </a:rPr>
                <a:t>empInsert</a:t>
              </a:r>
              <a:r>
                <a:rPr lang="en-US" altLang="ko-KR" dirty="0">
                  <a:solidFill>
                    <a:srgbClr val="2A00FF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dirty="0">
                  <a:solidFill>
                    <a:srgbClr val="000000"/>
                  </a:solidFill>
                  <a:latin typeface="Consolas" panose="020B0609020204030204" pitchFamily="49" charset="0"/>
                </a:rPr>
                <a:t>; </a:t>
              </a:r>
              <a:endParaRPr lang="ko-KR" altLang="en-US" dirty="0">
                <a:solidFill>
                  <a:srgbClr val="3F7F5F"/>
                </a:solidFill>
                <a:latin typeface="Consolas" panose="020B0609020204030204" pitchFamily="49" charset="0"/>
              </a:endParaRPr>
            </a:p>
            <a:p>
              <a:pPr lvl="1"/>
              <a:r>
                <a:rPr lang="en-US" altLang="ko-KR" dirty="0">
                  <a:solidFill>
                    <a:srgbClr val="000000"/>
                  </a:solidFill>
                  <a:latin typeface="Consolas" panose="020B0609020204030204" pitchFamily="49" charset="0"/>
                </a:rPr>
                <a:t>});</a:t>
              </a:r>
            </a:p>
            <a:p>
              <a:pPr algn="l"/>
              <a:r>
                <a:rPr lang="en-US" altLang="ko-KR" sz="18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&lt;/</a:t>
              </a:r>
              <a:r>
                <a:rPr lang="en-US" altLang="ko-KR" sz="18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script</a:t>
              </a:r>
              <a:r>
                <a:rPr lang="en-US" altLang="ko-KR" sz="18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  <a:endParaRPr lang="ko-KR" altLang="en-US" dirty="0"/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96EB366D-34BD-AA47-D44F-47C647998570}"/>
                </a:ext>
              </a:extLst>
            </p:cNvPr>
            <p:cNvSpPr/>
            <p:nvPr/>
          </p:nvSpPr>
          <p:spPr>
            <a:xfrm>
              <a:off x="1132015" y="1954256"/>
              <a:ext cx="4608385" cy="30810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BD3F2B4-90BC-5AC1-6A30-A7BA938CA865}"/>
              </a:ext>
            </a:extLst>
          </p:cNvPr>
          <p:cNvSpPr txBox="1"/>
          <p:nvPr/>
        </p:nvSpPr>
        <p:spPr>
          <a:xfrm>
            <a:off x="309880" y="3364697"/>
            <a:ext cx="935544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function</a:t>
            </a:r>
            <a: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 내부에 있는 구문은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, URL </a:t>
            </a:r>
            <a: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주소를 </a:t>
            </a:r>
            <a:r>
              <a:rPr lang="en-US" altLang="ko-KR" dirty="0" err="1">
                <a:solidFill>
                  <a:srgbClr val="2A00FF"/>
                </a:solidFill>
                <a:latin typeface="Consolas" panose="020B0609020204030204" pitchFamily="49" charset="0"/>
              </a:rPr>
              <a:t>empInsert</a:t>
            </a:r>
            <a:r>
              <a:rPr lang="en-US" altLang="ko-KR" dirty="0">
                <a:solidFill>
                  <a:srgbClr val="2A00FF"/>
                </a:solidFill>
                <a:latin typeface="Consolas" panose="020B0609020204030204" pitchFamily="49" charset="0"/>
              </a:rPr>
              <a:t> </a:t>
            </a:r>
            <a: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로 변경한다는 뜻입니다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.  </a:t>
            </a:r>
            <a:b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즉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altLang="ko-KR" dirty="0">
                <a:solidFill>
                  <a:srgbClr val="2A00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 err="1">
                <a:solidFill>
                  <a:srgbClr val="2A00FF"/>
                </a:solidFill>
                <a:latin typeface="Consolas" panose="020B0609020204030204" pitchFamily="49" charset="0"/>
              </a:rPr>
              <a:t>moveEmpInsertPage</a:t>
            </a:r>
            <a: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을 누르면 </a:t>
            </a:r>
            <a:r>
              <a:rPr lang="en-US" altLang="ko-KR" dirty="0" err="1">
                <a:solidFill>
                  <a:srgbClr val="2A00FF"/>
                </a:solidFill>
                <a:latin typeface="Consolas" panose="020B0609020204030204" pitchFamily="49" charset="0"/>
              </a:rPr>
              <a:t>empInsert</a:t>
            </a:r>
            <a:r>
              <a:rPr lang="en-US" altLang="ko-KR" dirty="0">
                <a:solidFill>
                  <a:srgbClr val="2A00FF"/>
                </a:solidFill>
                <a:latin typeface="Consolas" panose="020B0609020204030204" pitchFamily="49" charset="0"/>
              </a:rPr>
              <a:t> </a:t>
            </a:r>
            <a: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페이지로 이동하게 됩니다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8848128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14769" y="174377"/>
            <a:ext cx="2039341" cy="400110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버튼에 </a:t>
            </a:r>
            <a:r>
              <a:rPr lang="ko-KR" altLang="en-US" sz="2000" b="1" dirty="0" err="1">
                <a:solidFill>
                  <a:schemeClr val="bg1"/>
                </a:solidFill>
              </a:rPr>
              <a:t>기능넣기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630599-DCB4-225B-A54E-A9F64AB257BD}"/>
              </a:ext>
            </a:extLst>
          </p:cNvPr>
          <p:cNvSpPr txBox="1"/>
          <p:nvPr/>
        </p:nvSpPr>
        <p:spPr>
          <a:xfrm>
            <a:off x="214769" y="1369645"/>
            <a:ext cx="11570831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altLang="ko-KR" sz="18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800" dirty="0">
                <a:solidFill>
                  <a:srgbClr val="3F7F7F"/>
                </a:solidFill>
                <a:latin typeface="Consolas" panose="020B0609020204030204" pitchFamily="49" charset="0"/>
              </a:rPr>
              <a:t>script</a:t>
            </a:r>
            <a:r>
              <a:rPr lang="en-US" altLang="ko-KR" sz="18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lvl="1"/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document.getElementById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dirty="0" err="1">
                <a:solidFill>
                  <a:srgbClr val="2A00FF"/>
                </a:solidFill>
                <a:latin typeface="Consolas" panose="020B0609020204030204" pitchFamily="49" charset="0"/>
              </a:rPr>
              <a:t>moveEmpInsertPage</a:t>
            </a:r>
            <a:r>
              <a:rPr lang="en-US" altLang="ko-KR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addEventListener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>
                <a:solidFill>
                  <a:srgbClr val="2A00FF"/>
                </a:solidFill>
                <a:latin typeface="Consolas" panose="020B0609020204030204" pitchFamily="49" charset="0"/>
              </a:rPr>
              <a:t>"click"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b="1" dirty="0">
                <a:solidFill>
                  <a:srgbClr val="7F0055"/>
                </a:solidFill>
                <a:latin typeface="Consolas" panose="020B0609020204030204" pitchFamily="49" charset="0"/>
              </a:rPr>
              <a:t>function</a:t>
            </a:r>
            <a:r>
              <a:rPr lang="en-US" altLang="ko-KR" b="1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</a:p>
          <a:p>
            <a:pPr lvl="1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window.location.href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dirty="0" err="1">
                <a:solidFill>
                  <a:srgbClr val="2A00FF"/>
                </a:solidFill>
                <a:latin typeface="Consolas" panose="020B0609020204030204" pitchFamily="49" charset="0"/>
              </a:rPr>
              <a:t>empInsert</a:t>
            </a:r>
            <a:r>
              <a:rPr lang="en-US" altLang="ko-KR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endParaRPr lang="ko-KR" altLang="en-US" dirty="0">
              <a:solidFill>
                <a:srgbClr val="3F7F5F"/>
              </a:solidFill>
              <a:latin typeface="Consolas" panose="020B0609020204030204" pitchFamily="49" charset="0"/>
            </a:endParaRPr>
          </a:p>
          <a:p>
            <a:pPr lvl="1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});</a:t>
            </a:r>
          </a:p>
          <a:p>
            <a:pPr algn="l"/>
            <a:r>
              <a:rPr lang="en-US" altLang="ko-KR" sz="180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800" dirty="0">
                <a:solidFill>
                  <a:srgbClr val="3F7F7F"/>
                </a:solidFill>
                <a:latin typeface="Consolas" panose="020B0609020204030204" pitchFamily="49" charset="0"/>
              </a:rPr>
              <a:t>script</a:t>
            </a:r>
            <a:r>
              <a:rPr lang="en-US" altLang="ko-KR" sz="18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167BE05-9B5B-35C5-7965-6F9FE537C22E}"/>
              </a:ext>
            </a:extLst>
          </p:cNvPr>
          <p:cNvSpPr txBox="1"/>
          <p:nvPr/>
        </p:nvSpPr>
        <p:spPr>
          <a:xfrm>
            <a:off x="101600" y="746760"/>
            <a:ext cx="9010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 JS</a:t>
            </a:r>
            <a:r>
              <a:rPr lang="ko-KR" altLang="en-US" dirty="0"/>
              <a:t>에 주석을 넣으면 너무 코드가 지저분해 지기 때문에</a:t>
            </a:r>
            <a:r>
              <a:rPr lang="en-US" altLang="ko-KR" dirty="0"/>
              <a:t>, </a:t>
            </a:r>
            <a:r>
              <a:rPr lang="ko-KR" altLang="en-US" dirty="0"/>
              <a:t>하나씩 정리하도록 하겠습니다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6EB366D-34BD-AA47-D44F-47C647998570}"/>
              </a:ext>
            </a:extLst>
          </p:cNvPr>
          <p:cNvSpPr/>
          <p:nvPr/>
        </p:nvSpPr>
        <p:spPr>
          <a:xfrm>
            <a:off x="1121855" y="1954256"/>
            <a:ext cx="1006666" cy="30810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C452A0-6CCF-BFEC-D7B9-02F6E3B99438}"/>
              </a:ext>
            </a:extLst>
          </p:cNvPr>
          <p:cNvSpPr txBox="1"/>
          <p:nvPr/>
        </p:nvSpPr>
        <p:spPr>
          <a:xfrm>
            <a:off x="214769" y="3342640"/>
            <a:ext cx="10399129" cy="17543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dirty="0"/>
              <a:t>window.</a:t>
            </a:r>
            <a:r>
              <a:rPr lang="ko-KR" altLang="en-US" dirty="0"/>
              <a:t>은 생략 가능합니다</a:t>
            </a:r>
            <a:r>
              <a:rPr lang="en-US" altLang="ko-KR" dirty="0"/>
              <a:t>. </a:t>
            </a:r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location.href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dirty="0" err="1">
                <a:solidFill>
                  <a:srgbClr val="2A00FF"/>
                </a:solidFill>
                <a:latin typeface="Consolas" panose="020B0609020204030204" pitchFamily="49" charset="0"/>
              </a:rPr>
              <a:t>empInsert</a:t>
            </a:r>
            <a:r>
              <a:rPr lang="en-US" altLang="ko-KR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ko-KR" altLang="en-US" dirty="0"/>
              <a:t>로 작성해도 정상 동작합니다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 err="1"/>
              <a:t>location.href</a:t>
            </a:r>
            <a:r>
              <a:rPr lang="ko-KR" altLang="en-US" dirty="0"/>
              <a:t>는 원래 </a:t>
            </a:r>
            <a:r>
              <a:rPr lang="en-US" altLang="ko-KR" dirty="0"/>
              <a:t>window </a:t>
            </a:r>
            <a:r>
              <a:rPr lang="ko-KR" altLang="en-US" dirty="0"/>
              <a:t>객체 내부에 존재하는 메서드이나</a:t>
            </a:r>
            <a:r>
              <a:rPr lang="en-US" altLang="ko-KR" dirty="0"/>
              <a:t>, </a:t>
            </a:r>
            <a:r>
              <a:rPr lang="ko-KR" altLang="en-US" dirty="0"/>
              <a:t>생략이 가능합니다</a:t>
            </a:r>
            <a:br>
              <a:rPr lang="en-US" altLang="ko-KR" dirty="0"/>
            </a:br>
            <a:r>
              <a:rPr lang="ko-KR" altLang="en-US" dirty="0"/>
              <a:t>단</a:t>
            </a:r>
            <a:r>
              <a:rPr lang="en-US" altLang="ko-KR" dirty="0"/>
              <a:t>, </a:t>
            </a:r>
            <a:r>
              <a:rPr lang="ko-KR" altLang="en-US" dirty="0"/>
              <a:t>모든 경우에 생략이 가능한 것이 아니므로</a:t>
            </a:r>
            <a:r>
              <a:rPr lang="en-US" altLang="ko-KR" dirty="0"/>
              <a:t>, </a:t>
            </a:r>
            <a:br>
              <a:rPr lang="en-US" altLang="ko-KR" dirty="0"/>
            </a:br>
            <a:r>
              <a:rPr lang="en-US" altLang="ko-KR" dirty="0"/>
              <a:t>window.</a:t>
            </a:r>
            <a:r>
              <a:rPr lang="ko-KR" altLang="en-US" dirty="0"/>
              <a:t>를 생략했는데 코드가 정상동작 하지 않을 경우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window.</a:t>
            </a:r>
            <a:r>
              <a:rPr lang="ko-KR" altLang="en-US" dirty="0" err="1"/>
              <a:t>을포함시켜</a:t>
            </a:r>
            <a:r>
              <a:rPr lang="ko-KR" altLang="en-US" dirty="0"/>
              <a:t> 주세요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45839148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4904009" y="3075057"/>
            <a:ext cx="2383986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title </a:t>
            </a:r>
            <a:r>
              <a:rPr lang="ko-KR" altLang="en-US" sz="4000" b="1" dirty="0">
                <a:solidFill>
                  <a:schemeClr val="bg1"/>
                </a:solidFill>
              </a:rPr>
              <a:t>수정</a:t>
            </a:r>
            <a:endParaRPr lang="en-US" altLang="ko-KR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3681670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60475" y="301377"/>
            <a:ext cx="1287532" cy="400110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title </a:t>
            </a:r>
            <a:r>
              <a:rPr lang="ko-KR" altLang="en-US" sz="2000" b="1" dirty="0">
                <a:solidFill>
                  <a:schemeClr val="bg1"/>
                </a:solidFill>
              </a:rPr>
              <a:t>수정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1728C6-D709-BE3B-9630-43255B1EDE40}"/>
              </a:ext>
            </a:extLst>
          </p:cNvPr>
          <p:cNvSpPr txBox="1"/>
          <p:nvPr/>
        </p:nvSpPr>
        <p:spPr>
          <a:xfrm>
            <a:off x="447185" y="2798271"/>
            <a:ext cx="7869462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dirty="0"/>
              <a:t>브라우저 상단에 떠 있는 부분을 원하는 문구로 수정합시다  방법은 간단합니다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1. JSP</a:t>
            </a:r>
            <a:r>
              <a:rPr lang="ko-KR" altLang="en-US" dirty="0"/>
              <a:t>파일 내부의 </a:t>
            </a:r>
            <a:r>
              <a:rPr lang="en-US" altLang="ko-KR" dirty="0"/>
              <a:t>&lt;title&gt;</a:t>
            </a:r>
            <a:r>
              <a:rPr lang="ko-KR" altLang="en-US" dirty="0"/>
              <a:t> </a:t>
            </a:r>
            <a:r>
              <a:rPr lang="en-US" altLang="ko-KR" dirty="0"/>
              <a:t>&lt;/title&gt;</a:t>
            </a:r>
            <a:r>
              <a:rPr lang="ko-KR" altLang="en-US" dirty="0"/>
              <a:t>부분을 아래 코드와 같이 수정합니다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98C5EDF5-63C9-E81B-CE6A-0A8E812E1E96}"/>
              </a:ext>
            </a:extLst>
          </p:cNvPr>
          <p:cNvGrpSpPr/>
          <p:nvPr/>
        </p:nvGrpSpPr>
        <p:grpSpPr>
          <a:xfrm>
            <a:off x="447185" y="4727694"/>
            <a:ext cx="4373880" cy="1460024"/>
            <a:chOff x="391160" y="4102854"/>
            <a:chExt cx="4373880" cy="146002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BA2F24E-6AD2-122F-5C16-E8ACA1434A8B}"/>
                </a:ext>
              </a:extLst>
            </p:cNvPr>
            <p:cNvSpPr txBox="1"/>
            <p:nvPr/>
          </p:nvSpPr>
          <p:spPr>
            <a:xfrm>
              <a:off x="391160" y="4102854"/>
              <a:ext cx="4373880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altLang="ko-KR" sz="18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ko-KR" sz="18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title</a:t>
              </a:r>
              <a:r>
                <a:rPr lang="en-US" altLang="ko-KR" sz="18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  <a:r>
                <a:rPr lang="en-US" altLang="ko-KR" sz="18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Insert title here</a:t>
              </a:r>
              <a:r>
                <a:rPr lang="en-US" altLang="ko-KR" sz="18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&lt;/</a:t>
              </a:r>
              <a:r>
                <a:rPr lang="en-US" altLang="ko-KR" sz="18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title</a:t>
              </a:r>
              <a:r>
                <a:rPr lang="en-US" altLang="ko-KR" sz="18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  <a:endParaRPr lang="ko-KR" alt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E4ACFF0-90E6-6F99-6D40-3CC6540571DA}"/>
                </a:ext>
              </a:extLst>
            </p:cNvPr>
            <p:cNvSpPr txBox="1"/>
            <p:nvPr/>
          </p:nvSpPr>
          <p:spPr>
            <a:xfrm>
              <a:off x="391160" y="5193546"/>
              <a:ext cx="3373120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altLang="ko-KR" sz="18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ko-KR" sz="18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title</a:t>
              </a:r>
              <a:r>
                <a:rPr lang="en-US" altLang="ko-KR" sz="18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  <a:r>
                <a:rPr lang="ko-KR" altLang="en-US" sz="18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사원 게시판</a:t>
              </a:r>
              <a:r>
                <a:rPr lang="en-US" altLang="ko-KR" sz="18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&lt;/</a:t>
              </a:r>
              <a:r>
                <a:rPr lang="en-US" altLang="ko-KR" sz="18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title</a:t>
              </a:r>
              <a:r>
                <a:rPr lang="en-US" altLang="ko-KR" sz="18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  <a:endParaRPr lang="ko-KR" altLang="en-US" dirty="0"/>
            </a:p>
          </p:txBody>
        </p:sp>
        <p:sp>
          <p:nvSpPr>
            <p:cNvPr id="14" name="화살표: 아래쪽 13">
              <a:extLst>
                <a:ext uri="{FF2B5EF4-FFF2-40B4-BE49-F238E27FC236}">
                  <a16:creationId xmlns:a16="http://schemas.microsoft.com/office/drawing/2014/main" id="{B56D7DE6-FA3B-5FF9-0952-6DC1FE4E5BBE}"/>
                </a:ext>
              </a:extLst>
            </p:cNvPr>
            <p:cNvSpPr/>
            <p:nvPr/>
          </p:nvSpPr>
          <p:spPr>
            <a:xfrm>
              <a:off x="536780" y="4648200"/>
              <a:ext cx="340360" cy="369332"/>
            </a:xfrm>
            <a:prstGeom prst="down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0E4A3FAB-15D0-EA94-0D6B-D8656290C6F3}"/>
              </a:ext>
            </a:extLst>
          </p:cNvPr>
          <p:cNvGrpSpPr/>
          <p:nvPr/>
        </p:nvGrpSpPr>
        <p:grpSpPr>
          <a:xfrm>
            <a:off x="447185" y="1249045"/>
            <a:ext cx="5276126" cy="863644"/>
            <a:chOff x="447185" y="1249045"/>
            <a:chExt cx="5276126" cy="863644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7E36E240-3EAD-3547-772A-12AE83B9F40A}"/>
                </a:ext>
              </a:extLst>
            </p:cNvPr>
            <p:cNvGrpSpPr/>
            <p:nvPr/>
          </p:nvGrpSpPr>
          <p:grpSpPr>
            <a:xfrm>
              <a:off x="447185" y="1249045"/>
              <a:ext cx="2935787" cy="838243"/>
              <a:chOff x="401773" y="1281369"/>
              <a:chExt cx="2935787" cy="838243"/>
            </a:xfrm>
          </p:grpSpPr>
          <p:grpSp>
            <p:nvGrpSpPr>
              <p:cNvPr id="6" name="그룹 5">
                <a:extLst>
                  <a:ext uri="{FF2B5EF4-FFF2-40B4-BE49-F238E27FC236}">
                    <a16:creationId xmlns:a16="http://schemas.microsoft.com/office/drawing/2014/main" id="{70386F04-FB1C-BFB8-428F-22198D28CA4B}"/>
                  </a:ext>
                </a:extLst>
              </p:cNvPr>
              <p:cNvGrpSpPr/>
              <p:nvPr/>
            </p:nvGrpSpPr>
            <p:grpSpPr>
              <a:xfrm>
                <a:off x="401773" y="1281369"/>
                <a:ext cx="2292468" cy="838243"/>
                <a:chOff x="789246" y="1648438"/>
                <a:chExt cx="2292468" cy="838243"/>
              </a:xfrm>
            </p:grpSpPr>
            <p:pic>
              <p:nvPicPr>
                <p:cNvPr id="3" name="그림 2">
                  <a:extLst>
                    <a:ext uri="{FF2B5EF4-FFF2-40B4-BE49-F238E27FC236}">
                      <a16:creationId xmlns:a16="http://schemas.microsoft.com/office/drawing/2014/main" id="{2CE52510-9C28-6A95-7391-F6E0CF8FE30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789246" y="1648438"/>
                  <a:ext cx="2292468" cy="838243"/>
                </a:xfrm>
                <a:prstGeom prst="rect">
                  <a:avLst/>
                </a:prstGeom>
              </p:spPr>
            </p:pic>
            <p:sp>
              <p:nvSpPr>
                <p:cNvPr id="4" name="직사각형 3">
                  <a:extLst>
                    <a:ext uri="{FF2B5EF4-FFF2-40B4-BE49-F238E27FC236}">
                      <a16:creationId xmlns:a16="http://schemas.microsoft.com/office/drawing/2014/main" id="{279C6BA7-37ED-0802-8823-81171E723BE0}"/>
                    </a:ext>
                  </a:extLst>
                </p:cNvPr>
                <p:cNvSpPr/>
                <p:nvPr/>
              </p:nvSpPr>
              <p:spPr>
                <a:xfrm>
                  <a:off x="789246" y="1648438"/>
                  <a:ext cx="1384994" cy="400110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sp>
            <p:nvSpPr>
              <p:cNvPr id="8" name="화살표: 오른쪽 7">
                <a:extLst>
                  <a:ext uri="{FF2B5EF4-FFF2-40B4-BE49-F238E27FC236}">
                    <a16:creationId xmlns:a16="http://schemas.microsoft.com/office/drawing/2014/main" id="{ABE0C09D-7A74-96E6-8337-F8D3E93FDE60}"/>
                  </a:ext>
                </a:extLst>
              </p:cNvPr>
              <p:cNvSpPr/>
              <p:nvPr/>
            </p:nvSpPr>
            <p:spPr>
              <a:xfrm>
                <a:off x="2778760" y="1512530"/>
                <a:ext cx="558800" cy="375920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5061C3AB-46E6-372F-1993-47A085C92C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32448" y="1249045"/>
              <a:ext cx="2190863" cy="863644"/>
            </a:xfrm>
            <a:prstGeom prst="rect">
              <a:avLst/>
            </a:prstGeom>
          </p:spPr>
        </p:pic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04505591-BACF-885F-F190-D7A4190E9C93}"/>
                </a:ext>
              </a:extLst>
            </p:cNvPr>
            <p:cNvSpPr/>
            <p:nvPr/>
          </p:nvSpPr>
          <p:spPr>
            <a:xfrm>
              <a:off x="3513750" y="1249045"/>
              <a:ext cx="1384994" cy="40011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7B7C2F6-BF50-B8C7-31A8-25A37A502715}"/>
              </a:ext>
            </a:extLst>
          </p:cNvPr>
          <p:cNvSpPr/>
          <p:nvPr/>
        </p:nvSpPr>
        <p:spPr>
          <a:xfrm>
            <a:off x="1354659" y="5787608"/>
            <a:ext cx="1384994" cy="4001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79905870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739425" y="3075057"/>
            <a:ext cx="4713150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JSP</a:t>
            </a:r>
            <a:r>
              <a:rPr lang="ko-KR" altLang="en-US" sz="4000" b="1" dirty="0">
                <a:solidFill>
                  <a:schemeClr val="bg1"/>
                </a:solidFill>
              </a:rPr>
              <a:t> 경로 일괄 변경</a:t>
            </a:r>
            <a:endParaRPr lang="en-US" altLang="ko-KR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2392070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27222" y="189617"/>
            <a:ext cx="2451312" cy="400110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JSP</a:t>
            </a:r>
            <a:r>
              <a:rPr lang="ko-KR" altLang="en-US" sz="2000" b="1" dirty="0">
                <a:solidFill>
                  <a:schemeClr val="bg1"/>
                </a:solidFill>
              </a:rPr>
              <a:t> 경로 일괄 변경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21376A1-C20C-5B19-3D7D-AF9E70D78AE5}"/>
              </a:ext>
            </a:extLst>
          </p:cNvPr>
          <p:cNvSpPr txBox="1"/>
          <p:nvPr/>
        </p:nvSpPr>
        <p:spPr>
          <a:xfrm>
            <a:off x="330200" y="929640"/>
            <a:ext cx="9970294" cy="286232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/>
              <a:t>&lt;</a:t>
            </a:r>
            <a:r>
              <a:rPr lang="ko-KR" altLang="en-US" b="1" dirty="0"/>
              <a:t>이유</a:t>
            </a:r>
            <a:r>
              <a:rPr lang="en-US" altLang="ko-KR" b="1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유지보수가 용이하도록 모든 </a:t>
            </a:r>
            <a:r>
              <a:rPr lang="en-US" altLang="ko-KR" dirty="0"/>
              <a:t>Controller</a:t>
            </a:r>
            <a:r>
              <a:rPr lang="ko-KR" altLang="en-US" dirty="0"/>
              <a:t>와 </a:t>
            </a:r>
            <a:r>
              <a:rPr lang="en-US" altLang="ko-KR" dirty="0"/>
              <a:t>JSP</a:t>
            </a:r>
            <a:r>
              <a:rPr lang="ko-KR" altLang="en-US" dirty="0"/>
              <a:t>의 경로를 수정하였습니다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r>
              <a:rPr lang="en-US" altLang="ko-KR" b="1" dirty="0"/>
              <a:t>&lt;</a:t>
            </a:r>
            <a:r>
              <a:rPr lang="ko-KR" altLang="en-US" b="1" dirty="0"/>
              <a:t>작업</a:t>
            </a:r>
            <a:r>
              <a:rPr lang="en-US" altLang="ko-KR" b="1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이전까지 작업한 내용을 본인의 것으로 만들었다면</a:t>
            </a:r>
            <a:r>
              <a:rPr lang="en-US" altLang="ko-KR" dirty="0"/>
              <a:t>, </a:t>
            </a:r>
            <a:r>
              <a:rPr lang="ko-KR" altLang="en-US" dirty="0"/>
              <a:t>아래 이미지만 보고도 수정이 가능합니다</a:t>
            </a:r>
            <a:r>
              <a:rPr lang="en-US" altLang="ko-KR" dirty="0"/>
              <a:t>. 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아래 이미지에 맞게</a:t>
            </a:r>
            <a:r>
              <a:rPr lang="en-US" altLang="ko-KR" dirty="0"/>
              <a:t>, </a:t>
            </a:r>
            <a:r>
              <a:rPr lang="ko-KR" altLang="en-US" dirty="0"/>
              <a:t>컨트롤러 또한 수정 해주시면 됩니다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r>
              <a:rPr lang="en-US" altLang="ko-KR" b="1" dirty="0"/>
              <a:t>&lt;</a:t>
            </a:r>
            <a:r>
              <a:rPr lang="ko-KR" altLang="en-US" b="1" dirty="0"/>
              <a:t>참고</a:t>
            </a:r>
            <a:r>
              <a:rPr lang="en-US" altLang="ko-KR" b="1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작업 중</a:t>
            </a:r>
            <a:r>
              <a:rPr lang="en-US" altLang="ko-KR" dirty="0"/>
              <a:t>, </a:t>
            </a:r>
            <a:r>
              <a:rPr lang="ko-KR" altLang="en-US" dirty="0"/>
              <a:t>파일 명 </a:t>
            </a:r>
            <a:r>
              <a:rPr lang="en-US" altLang="ko-KR" dirty="0"/>
              <a:t>/ </a:t>
            </a:r>
            <a:r>
              <a:rPr lang="ko-KR" altLang="en-US" dirty="0"/>
              <a:t>경로 등등 유동적으로 수정될 것입니다</a:t>
            </a:r>
            <a:r>
              <a:rPr lang="en-US" altLang="ko-KR" dirty="0"/>
              <a:t>. </a:t>
            </a:r>
            <a:r>
              <a:rPr lang="ko-KR" altLang="en-US" dirty="0"/>
              <a:t>그 때마다 </a:t>
            </a:r>
            <a:r>
              <a:rPr lang="en-US" altLang="ko-KR" dirty="0"/>
              <a:t>ppt</a:t>
            </a:r>
            <a:r>
              <a:rPr lang="ko-KR" altLang="en-US" dirty="0"/>
              <a:t>를 작성할 수는 없으니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ko-KR" altLang="en-US" dirty="0"/>
              <a:t>기존 작업 내용과 다른 부분이 있다면</a:t>
            </a:r>
            <a:r>
              <a:rPr lang="en-US" altLang="ko-KR" dirty="0"/>
              <a:t>, </a:t>
            </a:r>
            <a:r>
              <a:rPr lang="ko-KR" altLang="en-US" dirty="0"/>
              <a:t>그때 그때 맞게 수정 부탁드립니다</a:t>
            </a:r>
            <a:r>
              <a:rPr lang="en-US" altLang="ko-KR" dirty="0"/>
              <a:t>.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1B36B985-1ACA-1BB7-361E-B66F74A8D7A6}"/>
              </a:ext>
            </a:extLst>
          </p:cNvPr>
          <p:cNvGrpSpPr/>
          <p:nvPr/>
        </p:nvGrpSpPr>
        <p:grpSpPr>
          <a:xfrm>
            <a:off x="330200" y="4015670"/>
            <a:ext cx="4323123" cy="2717940"/>
            <a:chOff x="330200" y="3131750"/>
            <a:chExt cx="4323123" cy="2717940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309A7444-B01D-87F1-9A1B-DE8FD890C234}"/>
                </a:ext>
              </a:extLst>
            </p:cNvPr>
            <p:cNvGrpSpPr/>
            <p:nvPr/>
          </p:nvGrpSpPr>
          <p:grpSpPr>
            <a:xfrm>
              <a:off x="330200" y="3205610"/>
              <a:ext cx="2472079" cy="1936850"/>
              <a:chOff x="330200" y="3205610"/>
              <a:chExt cx="2472079" cy="1936850"/>
            </a:xfrm>
          </p:grpSpPr>
          <p:pic>
            <p:nvPicPr>
              <p:cNvPr id="4" name="그림 3">
                <a:extLst>
                  <a:ext uri="{FF2B5EF4-FFF2-40B4-BE49-F238E27FC236}">
                    <a16:creationId xmlns:a16="http://schemas.microsoft.com/office/drawing/2014/main" id="{15EEA2C4-E6B2-D161-B48A-E3108B82CE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30200" y="3205610"/>
                <a:ext cx="1784442" cy="193685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73D5A2DE-1797-0A3B-8096-6E9C62C07623}"/>
                  </a:ext>
                </a:extLst>
              </p:cNvPr>
              <p:cNvSpPr/>
              <p:nvPr/>
            </p:nvSpPr>
            <p:spPr>
              <a:xfrm>
                <a:off x="848505" y="3535044"/>
                <a:ext cx="1107295" cy="1280795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" name="화살표: 오른쪽 8">
                <a:extLst>
                  <a:ext uri="{FF2B5EF4-FFF2-40B4-BE49-F238E27FC236}">
                    <a16:creationId xmlns:a16="http://schemas.microsoft.com/office/drawing/2014/main" id="{4ABFAF75-952D-98C8-43E1-89E635FE1538}"/>
                  </a:ext>
                </a:extLst>
              </p:cNvPr>
              <p:cNvSpPr/>
              <p:nvPr/>
            </p:nvSpPr>
            <p:spPr>
              <a:xfrm>
                <a:off x="2289199" y="3916680"/>
                <a:ext cx="513080" cy="411480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CA8F07B6-EDA8-2F91-2087-B3A0525D333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76837" y="3131750"/>
              <a:ext cx="1676486" cy="271794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6D04E255-FBBA-2F4E-BF2F-021191DD8249}"/>
                </a:ext>
              </a:extLst>
            </p:cNvPr>
            <p:cNvSpPr/>
            <p:nvPr/>
          </p:nvSpPr>
          <p:spPr>
            <a:xfrm>
              <a:off x="2976837" y="3276282"/>
              <a:ext cx="1625643" cy="257340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690167913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27222" y="189617"/>
            <a:ext cx="2451312" cy="400110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JSP</a:t>
            </a:r>
            <a:r>
              <a:rPr lang="ko-KR" altLang="en-US" sz="2000" b="1" dirty="0">
                <a:solidFill>
                  <a:schemeClr val="bg1"/>
                </a:solidFill>
              </a:rPr>
              <a:t> 경로 일괄 변경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21376A1-C20C-5B19-3D7D-AF9E70D78AE5}"/>
              </a:ext>
            </a:extLst>
          </p:cNvPr>
          <p:cNvSpPr txBox="1"/>
          <p:nvPr/>
        </p:nvSpPr>
        <p:spPr>
          <a:xfrm>
            <a:off x="330200" y="929640"/>
            <a:ext cx="746640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/>
              <a:t>1. Controller </a:t>
            </a:r>
            <a:r>
              <a:rPr lang="ko-KR" altLang="en-US" b="1" dirty="0"/>
              <a:t>또한</a:t>
            </a:r>
            <a:r>
              <a:rPr lang="en-US" altLang="ko-KR" b="1" dirty="0"/>
              <a:t>, </a:t>
            </a:r>
            <a:r>
              <a:rPr lang="ko-KR" altLang="en-US" b="1" dirty="0"/>
              <a:t>각 기능에 맞게 분리해 주었습니다 </a:t>
            </a:r>
            <a:r>
              <a:rPr lang="en-US" altLang="ko-KR" b="1" dirty="0"/>
              <a:t>(</a:t>
            </a:r>
            <a:r>
              <a:rPr lang="ko-KR" altLang="en-US" b="1" dirty="0"/>
              <a:t>유지보수 목적</a:t>
            </a:r>
            <a:r>
              <a:rPr lang="en-US" altLang="ko-KR" b="1" dirty="0"/>
              <a:t>)</a:t>
            </a:r>
            <a:endParaRPr lang="en-US" altLang="ko-KR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A27D6423-5652-61A3-993A-013AFB3D75B2}"/>
              </a:ext>
            </a:extLst>
          </p:cNvPr>
          <p:cNvGrpSpPr/>
          <p:nvPr/>
        </p:nvGrpSpPr>
        <p:grpSpPr>
          <a:xfrm>
            <a:off x="330200" y="1638884"/>
            <a:ext cx="2857647" cy="4115012"/>
            <a:chOff x="330200" y="1638884"/>
            <a:chExt cx="2857647" cy="4115012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4468C437-110E-12FC-F119-5E4F37E9DD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0200" y="1638885"/>
              <a:ext cx="2857647" cy="411501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D280E697-1AE9-CFE5-E0BE-452EC3E8CF4F}"/>
                </a:ext>
              </a:extLst>
            </p:cNvPr>
            <p:cNvSpPr/>
            <p:nvPr/>
          </p:nvSpPr>
          <p:spPr>
            <a:xfrm>
              <a:off x="330200" y="1638884"/>
              <a:ext cx="2785094" cy="411501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5875675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04739" y="226925"/>
            <a:ext cx="2693366" cy="523220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서버</a:t>
            </a:r>
            <a:r>
              <a:rPr lang="en-US" altLang="ko-KR" sz="2800" b="1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</a:t>
            </a:r>
            <a:r>
              <a:rPr lang="ko-KR" altLang="en-US" sz="2800" b="1" dirty="0" err="1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톰캣</a:t>
            </a:r>
            <a:r>
              <a:rPr lang="en-US" altLang="ko-KR" sz="2800" b="1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 </a:t>
            </a:r>
            <a:r>
              <a:rPr lang="ko-KR" altLang="en-US" sz="2800" b="1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설정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7DE3FAD-9551-96AA-387A-46C722B07995}"/>
              </a:ext>
            </a:extLst>
          </p:cNvPr>
          <p:cNvSpPr txBox="1"/>
          <p:nvPr/>
        </p:nvSpPr>
        <p:spPr>
          <a:xfrm>
            <a:off x="511259" y="3599710"/>
            <a:ext cx="3409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경로 변경하고 저장</a:t>
            </a:r>
            <a:r>
              <a:rPr lang="en-US" altLang="ko-KR" dirty="0"/>
              <a:t>(Ctrl + S)</a:t>
            </a:r>
            <a:endParaRPr lang="ko-KR" altLang="en-US" dirty="0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D8870603-CE31-973E-AD13-DDAA6A63AD21}"/>
              </a:ext>
            </a:extLst>
          </p:cNvPr>
          <p:cNvGrpSpPr/>
          <p:nvPr/>
        </p:nvGrpSpPr>
        <p:grpSpPr>
          <a:xfrm>
            <a:off x="435588" y="1432199"/>
            <a:ext cx="6931882" cy="1773346"/>
            <a:chOff x="967738" y="1274802"/>
            <a:chExt cx="6931882" cy="1773346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5C45EFD7-E44F-CA37-AF42-21DC59E6DA10}"/>
                </a:ext>
              </a:extLst>
            </p:cNvPr>
            <p:cNvGrpSpPr/>
            <p:nvPr/>
          </p:nvGrpSpPr>
          <p:grpSpPr>
            <a:xfrm>
              <a:off x="967738" y="1274802"/>
              <a:ext cx="2476627" cy="1708238"/>
              <a:chOff x="967738" y="1274802"/>
              <a:chExt cx="2476627" cy="1708238"/>
            </a:xfrm>
          </p:grpSpPr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0C55D87C-6089-D0C1-4013-A0661FC8DC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67738" y="1274802"/>
                <a:ext cx="2476627" cy="1708238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F450799C-EA39-9825-CACF-9C8A521FEF70}"/>
                  </a:ext>
                </a:extLst>
              </p:cNvPr>
              <p:cNvSpPr/>
              <p:nvPr/>
            </p:nvSpPr>
            <p:spPr>
              <a:xfrm>
                <a:off x="1893321" y="1918741"/>
                <a:ext cx="475125" cy="284814"/>
              </a:xfrm>
              <a:prstGeom prst="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noFill/>
                </a:endParaRPr>
              </a:p>
            </p:txBody>
          </p:sp>
        </p:grpSp>
        <p:sp>
          <p:nvSpPr>
            <p:cNvPr id="8" name="화살표: 오른쪽 7">
              <a:extLst>
                <a:ext uri="{FF2B5EF4-FFF2-40B4-BE49-F238E27FC236}">
                  <a16:creationId xmlns:a16="http://schemas.microsoft.com/office/drawing/2014/main" id="{4DD00F61-2424-54E2-18F2-D8105B0B5431}"/>
                </a:ext>
              </a:extLst>
            </p:cNvPr>
            <p:cNvSpPr/>
            <p:nvPr/>
          </p:nvSpPr>
          <p:spPr>
            <a:xfrm>
              <a:off x="3711857" y="1926237"/>
              <a:ext cx="1064302" cy="277318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44B72522-25AE-6189-8C58-C6D5CDD8FE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16642" y="1358961"/>
              <a:ext cx="2482978" cy="168918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CE7D9766-F8FC-506D-7742-4AD448004BA0}"/>
                </a:ext>
              </a:extLst>
            </p:cNvPr>
            <p:cNvSpPr/>
            <p:nvPr/>
          </p:nvSpPr>
          <p:spPr>
            <a:xfrm>
              <a:off x="6273311" y="1986514"/>
              <a:ext cx="322361" cy="299486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738B1D6C-FB18-5441-0E43-F1976EF20745}"/>
                </a:ext>
              </a:extLst>
            </p:cNvPr>
            <p:cNvSpPr/>
            <p:nvPr/>
          </p:nvSpPr>
          <p:spPr>
            <a:xfrm>
              <a:off x="6193363" y="2683554"/>
              <a:ext cx="829529" cy="299486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64644046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813965" y="2767281"/>
            <a:ext cx="4564070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bg1"/>
                </a:solidFill>
              </a:rPr>
              <a:t>상세정보 화면 수정</a:t>
            </a:r>
            <a:endParaRPr lang="en-US" altLang="ko-KR" sz="40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(</a:t>
            </a:r>
            <a:r>
              <a:rPr lang="ko-KR" altLang="en-US" sz="4000" b="1" dirty="0">
                <a:solidFill>
                  <a:schemeClr val="bg1"/>
                </a:solidFill>
              </a:rPr>
              <a:t>결과</a:t>
            </a:r>
            <a:r>
              <a:rPr lang="en-US" altLang="ko-KR" sz="4000" b="1" dirty="0">
                <a:solidFill>
                  <a:schemeClr val="bg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029597631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6B5CB56-BC88-2042-9609-F9363BDD23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638" y="1346792"/>
            <a:ext cx="2597283" cy="164473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6D5AD7A-AF6E-F963-2E93-76710BFCC244}"/>
              </a:ext>
            </a:extLst>
          </p:cNvPr>
          <p:cNvSpPr txBox="1"/>
          <p:nvPr/>
        </p:nvSpPr>
        <p:spPr>
          <a:xfrm>
            <a:off x="199654" y="166321"/>
            <a:ext cx="2374368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상세정보 화면 수정</a:t>
            </a:r>
            <a:endParaRPr lang="en-US" altLang="ko-KR" sz="20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(</a:t>
            </a:r>
            <a:r>
              <a:rPr lang="ko-KR" altLang="en-US" sz="2000" b="1" dirty="0">
                <a:solidFill>
                  <a:schemeClr val="bg1"/>
                </a:solidFill>
              </a:rPr>
              <a:t>결과</a:t>
            </a:r>
            <a:r>
              <a:rPr lang="en-US" altLang="ko-KR" sz="2000" b="1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A71A8820-B4BD-9BD3-EB9D-0603886C7683}"/>
              </a:ext>
            </a:extLst>
          </p:cNvPr>
          <p:cNvSpPr/>
          <p:nvPr/>
        </p:nvSpPr>
        <p:spPr>
          <a:xfrm>
            <a:off x="3083560" y="1905000"/>
            <a:ext cx="609600" cy="52324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CD89B3E-08E5-F555-2CB3-E144E9D3C2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9180" y="1155643"/>
            <a:ext cx="2336920" cy="220991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73923535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653650" y="2767281"/>
            <a:ext cx="6884705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bg1"/>
                </a:solidFill>
              </a:rPr>
              <a:t>상세정보 화면 수정</a:t>
            </a:r>
            <a:endParaRPr lang="en-US" altLang="ko-KR" sz="40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1. EmpController.java </a:t>
            </a:r>
            <a:r>
              <a:rPr lang="ko-KR" altLang="en-US" sz="4000" b="1" dirty="0">
                <a:solidFill>
                  <a:schemeClr val="bg1"/>
                </a:solidFill>
              </a:rPr>
              <a:t>수정</a:t>
            </a:r>
            <a:endParaRPr lang="en-US" altLang="ko-KR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2807378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71088" y="191058"/>
            <a:ext cx="3539495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>
                <a:solidFill>
                  <a:schemeClr val="bg1"/>
                </a:solidFill>
              </a:rPr>
              <a:t>상세정보 화면 수정</a:t>
            </a:r>
            <a:endParaRPr lang="en-US" altLang="ko-KR" sz="2000" b="1">
              <a:solidFill>
                <a:schemeClr val="bg1"/>
              </a:solidFill>
            </a:endParaRPr>
          </a:p>
          <a:p>
            <a:pPr algn="ctr"/>
            <a:r>
              <a:rPr lang="en-US" altLang="ko-KR" sz="2000" b="1">
                <a:solidFill>
                  <a:schemeClr val="bg1"/>
                </a:solidFill>
              </a:rPr>
              <a:t>1. EmpController.java </a:t>
            </a:r>
            <a:r>
              <a:rPr lang="ko-KR" altLang="en-US" sz="2000" b="1">
                <a:solidFill>
                  <a:schemeClr val="bg1"/>
                </a:solidFill>
              </a:rPr>
              <a:t>수정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B244A7-556D-6784-5470-A372811C8336}"/>
              </a:ext>
            </a:extLst>
          </p:cNvPr>
          <p:cNvSpPr txBox="1"/>
          <p:nvPr/>
        </p:nvSpPr>
        <p:spPr>
          <a:xfrm>
            <a:off x="221673" y="3971952"/>
            <a:ext cx="71561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기존 상세정보로 이동하는 컨트롤러의 </a:t>
            </a:r>
            <a:r>
              <a:rPr lang="en-US" altLang="ko-KR" dirty="0"/>
              <a:t>URL / </a:t>
            </a:r>
            <a:r>
              <a:rPr lang="ko-KR" altLang="en-US" dirty="0"/>
              <a:t>경로 등을 수정합니다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이에 맞게 </a:t>
            </a:r>
            <a:r>
              <a:rPr lang="en-US" altLang="ko-KR" dirty="0"/>
              <a:t>JSP</a:t>
            </a:r>
            <a:r>
              <a:rPr lang="ko-KR" altLang="en-US" dirty="0"/>
              <a:t>도 수정합니다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A88BC8C5-95DC-96BC-77E4-006DBADC0D97}"/>
              </a:ext>
            </a:extLst>
          </p:cNvPr>
          <p:cNvGrpSpPr/>
          <p:nvPr/>
        </p:nvGrpSpPr>
        <p:grpSpPr>
          <a:xfrm>
            <a:off x="327992" y="1096620"/>
            <a:ext cx="11431988" cy="2677656"/>
            <a:chOff x="327992" y="1096620"/>
            <a:chExt cx="11431988" cy="2677656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1DBB233-F44B-F16B-5CB8-2CF830C5D653}"/>
                </a:ext>
              </a:extLst>
            </p:cNvPr>
            <p:cNvSpPr txBox="1"/>
            <p:nvPr/>
          </p:nvSpPr>
          <p:spPr>
            <a:xfrm>
              <a:off x="327992" y="1096620"/>
              <a:ext cx="4872161" cy="267765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l"/>
              <a:r>
                <a:rPr lang="en-US" altLang="ko-KR" sz="12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//URL</a:t>
              </a:r>
              <a:r>
                <a:rPr lang="ko-KR" altLang="en-US" sz="12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에 </a:t>
              </a:r>
              <a:r>
                <a:rPr lang="en-US" altLang="ko-KR" sz="12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board/read</a:t>
              </a:r>
              <a:r>
                <a:rPr lang="ko-KR" altLang="en-US" sz="12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가 입력되면 아래 메서드 실행</a:t>
              </a:r>
            </a:p>
            <a:p>
              <a:pPr algn="l"/>
              <a:r>
                <a:rPr lang="en-US" altLang="ko-KR" sz="1200" dirty="0">
                  <a:solidFill>
                    <a:srgbClr val="646464"/>
                  </a:solidFill>
                  <a:latin typeface="Consolas" panose="020B0609020204030204" pitchFamily="49" charset="0"/>
                </a:rPr>
                <a:t>@GetMapping</a:t>
              </a:r>
              <a:r>
                <a:rPr lang="en-US" altLang="ko-KR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(</a:t>
              </a:r>
              <a:r>
                <a:rPr lang="en-US" altLang="ko-KR" sz="1200" dirty="0">
                  <a:solidFill>
                    <a:srgbClr val="2A00FF"/>
                  </a:solidFill>
                  <a:latin typeface="Consolas" panose="020B0609020204030204" pitchFamily="49" charset="0"/>
                </a:rPr>
                <a:t>"board/read"</a:t>
              </a:r>
              <a:r>
                <a:rPr lang="en-US" altLang="ko-KR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)</a:t>
              </a:r>
            </a:p>
            <a:p>
              <a:pPr algn="l"/>
              <a:r>
                <a:rPr lang="en-US" altLang="ko-KR" sz="12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//</a:t>
              </a:r>
              <a:r>
                <a:rPr lang="ko-KR" altLang="en-US" sz="12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사용자에게 </a:t>
              </a:r>
              <a:r>
                <a:rPr lang="en-US" altLang="ko-KR" sz="1200" dirty="0" err="1">
                  <a:solidFill>
                    <a:srgbClr val="3F7F5F"/>
                  </a:solidFill>
                  <a:latin typeface="Consolas" panose="020B0609020204030204" pitchFamily="49" charset="0"/>
                </a:rPr>
                <a:t>emp_no</a:t>
              </a:r>
              <a:r>
                <a:rPr lang="ko-KR" altLang="en-US" sz="12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를 받고</a:t>
              </a:r>
              <a:r>
                <a:rPr lang="en-US" altLang="ko-KR" sz="12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, </a:t>
              </a:r>
              <a:r>
                <a:rPr lang="ko-KR" altLang="en-US" sz="12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이를 보여주기 위한 </a:t>
              </a:r>
              <a:r>
                <a:rPr lang="en-US" altLang="ko-KR" sz="12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Model</a:t>
              </a:r>
              <a:r>
                <a:rPr lang="ko-KR" altLang="en-US" sz="12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객체 생성</a:t>
              </a:r>
            </a:p>
            <a:p>
              <a:pPr algn="l"/>
              <a:r>
                <a:rPr lang="en-US" altLang="ko-KR" sz="12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public</a:t>
              </a:r>
              <a:r>
                <a:rPr lang="en-US" altLang="ko-KR" sz="12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String read(String </a:t>
              </a:r>
              <a:r>
                <a:rPr lang="en-US" altLang="ko-KR" sz="1200" b="1" dirty="0" err="1">
                  <a:solidFill>
                    <a:srgbClr val="6A3E3E"/>
                  </a:solidFill>
                  <a:latin typeface="Consolas" panose="020B0609020204030204" pitchFamily="49" charset="0"/>
                </a:rPr>
                <a:t>emp_no</a:t>
              </a:r>
              <a:r>
                <a:rPr lang="en-US" altLang="ko-KR" sz="12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, Model </a:t>
              </a:r>
              <a:r>
                <a:rPr lang="en-US" altLang="ko-KR" sz="1200" b="1" dirty="0">
                  <a:solidFill>
                    <a:srgbClr val="6A3E3E"/>
                  </a:solidFill>
                  <a:latin typeface="Consolas" panose="020B0609020204030204" pitchFamily="49" charset="0"/>
                </a:rPr>
                <a:t>m</a:t>
              </a:r>
              <a:r>
                <a:rPr lang="en-US" altLang="ko-KR" sz="12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) {</a:t>
              </a:r>
            </a:p>
            <a:p>
              <a:pPr algn="l"/>
              <a:r>
                <a:rPr lang="en-US" altLang="ko-KR" sz="12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//try-catch</a:t>
              </a:r>
              <a:r>
                <a:rPr lang="ko-KR" altLang="en-US" sz="12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를 </a:t>
              </a:r>
              <a:r>
                <a:rPr lang="ko-KR" altLang="en-US" sz="1200" dirty="0" err="1">
                  <a:solidFill>
                    <a:srgbClr val="3F7F5F"/>
                  </a:solidFill>
                  <a:latin typeface="Consolas" panose="020B0609020204030204" pitchFamily="49" charset="0"/>
                </a:rPr>
                <a:t>안해줘서</a:t>
              </a:r>
              <a:r>
                <a:rPr lang="ko-KR" altLang="en-US" sz="12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 에러 발생</a:t>
              </a:r>
            </a:p>
            <a:p>
              <a:pPr algn="l"/>
              <a:r>
                <a:rPr lang="en-US" altLang="ko-KR" sz="12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//</a:t>
              </a:r>
              <a:r>
                <a:rPr lang="ko-KR" altLang="en-US" sz="12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자동완성으로 </a:t>
              </a:r>
              <a:r>
                <a:rPr lang="ko-KR" altLang="en-US" sz="1200" dirty="0" err="1">
                  <a:solidFill>
                    <a:srgbClr val="3F7F5F"/>
                  </a:solidFill>
                  <a:latin typeface="Consolas" panose="020B0609020204030204" pitchFamily="49" charset="0"/>
                </a:rPr>
                <a:t>만들어줌</a:t>
              </a:r>
              <a:endParaRPr lang="ko-KR" altLang="en-US" sz="1200" dirty="0">
                <a:solidFill>
                  <a:srgbClr val="3F7F5F"/>
                </a:solidFill>
                <a:latin typeface="Consolas" panose="020B0609020204030204" pitchFamily="49" charset="0"/>
              </a:endParaRPr>
            </a:p>
            <a:p>
              <a:pPr algn="l"/>
              <a:r>
                <a:rPr lang="en-US" altLang="ko-KR" sz="12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try</a:t>
              </a:r>
              <a:r>
                <a:rPr lang="en-US" altLang="ko-KR" sz="12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{</a:t>
              </a:r>
            </a:p>
            <a:p>
              <a:pPr algn="l"/>
              <a:r>
                <a:rPr lang="en-US" altLang="ko-KR" sz="120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BoardDto</a:t>
              </a:r>
              <a:r>
                <a:rPr lang="en-US" altLang="ko-KR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1200" dirty="0" err="1">
                  <a:solidFill>
                    <a:srgbClr val="6A3E3E"/>
                  </a:solidFill>
                  <a:latin typeface="Consolas" panose="020B0609020204030204" pitchFamily="49" charset="0"/>
                </a:rPr>
                <a:t>boardDto</a:t>
              </a:r>
              <a:r>
                <a:rPr lang="en-US" altLang="ko-KR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= </a:t>
              </a:r>
              <a:r>
                <a:rPr lang="en-US" altLang="ko-KR" sz="1200" dirty="0" err="1">
                  <a:solidFill>
                    <a:srgbClr val="0000C0"/>
                  </a:solidFill>
                  <a:latin typeface="Consolas" panose="020B0609020204030204" pitchFamily="49" charset="0"/>
                </a:rPr>
                <a:t>boardService</a:t>
              </a:r>
              <a:r>
                <a:rPr lang="en-US" altLang="ko-KR" sz="120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.read</a:t>
              </a:r>
              <a:r>
                <a:rPr lang="en-US" altLang="ko-KR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(</a:t>
              </a:r>
              <a:r>
                <a:rPr lang="en-US" altLang="ko-KR" sz="1200" dirty="0" err="1">
                  <a:solidFill>
                    <a:srgbClr val="6A3E3E"/>
                  </a:solidFill>
                  <a:latin typeface="Consolas" panose="020B0609020204030204" pitchFamily="49" charset="0"/>
                </a:rPr>
                <a:t>emp_no</a:t>
              </a:r>
              <a:r>
                <a:rPr lang="en-US" altLang="ko-KR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);</a:t>
              </a:r>
            </a:p>
            <a:p>
              <a:pPr algn="l"/>
              <a:r>
                <a:rPr lang="en-US" altLang="ko-KR" sz="1200" dirty="0" err="1">
                  <a:solidFill>
                    <a:srgbClr val="6A3E3E"/>
                  </a:solidFill>
                  <a:latin typeface="Consolas" panose="020B0609020204030204" pitchFamily="49" charset="0"/>
                </a:rPr>
                <a:t>m</a:t>
              </a:r>
              <a:r>
                <a:rPr lang="en-US" altLang="ko-KR" sz="120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.addAttribute</a:t>
              </a:r>
              <a:r>
                <a:rPr lang="en-US" altLang="ko-KR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(</a:t>
              </a:r>
              <a:r>
                <a:rPr lang="en-US" altLang="ko-KR" sz="1200" dirty="0">
                  <a:solidFill>
                    <a:srgbClr val="2A00FF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1200" dirty="0" err="1">
                  <a:solidFill>
                    <a:srgbClr val="2A00FF"/>
                  </a:solidFill>
                  <a:latin typeface="Consolas" panose="020B0609020204030204" pitchFamily="49" charset="0"/>
                </a:rPr>
                <a:t>boardDto</a:t>
              </a:r>
              <a:r>
                <a:rPr lang="en-US" altLang="ko-KR" sz="1200" dirty="0">
                  <a:solidFill>
                    <a:srgbClr val="2A00FF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, </a:t>
              </a:r>
              <a:r>
                <a:rPr lang="en-US" altLang="ko-KR" sz="1200" dirty="0" err="1">
                  <a:solidFill>
                    <a:srgbClr val="6A3E3E"/>
                  </a:solidFill>
                  <a:latin typeface="Consolas" panose="020B0609020204030204" pitchFamily="49" charset="0"/>
                </a:rPr>
                <a:t>boardDto</a:t>
              </a:r>
              <a:r>
                <a:rPr lang="en-US" altLang="ko-KR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);</a:t>
              </a:r>
            </a:p>
            <a:p>
              <a:pPr algn="l"/>
              <a:r>
                <a:rPr lang="en-US" altLang="ko-KR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} </a:t>
              </a:r>
              <a:r>
                <a:rPr lang="en-US" altLang="ko-KR" sz="12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catch</a:t>
              </a:r>
              <a:r>
                <a:rPr lang="en-US" altLang="ko-KR" sz="12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(Exception </a:t>
              </a:r>
              <a:r>
                <a:rPr lang="en-US" altLang="ko-KR" sz="1200" b="1" dirty="0">
                  <a:solidFill>
                    <a:srgbClr val="6A3E3E"/>
                  </a:solidFill>
                  <a:latin typeface="Consolas" panose="020B0609020204030204" pitchFamily="49" charset="0"/>
                </a:rPr>
                <a:t>e</a:t>
              </a:r>
              <a:r>
                <a:rPr lang="en-US" altLang="ko-KR" sz="12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) {</a:t>
              </a:r>
            </a:p>
            <a:p>
              <a:pPr algn="l"/>
              <a:r>
                <a:rPr lang="en-US" altLang="ko-KR" sz="1200" dirty="0" err="1">
                  <a:solidFill>
                    <a:srgbClr val="6A3E3E"/>
                  </a:solidFill>
                  <a:latin typeface="Consolas" panose="020B0609020204030204" pitchFamily="49" charset="0"/>
                </a:rPr>
                <a:t>e</a:t>
              </a:r>
              <a:r>
                <a:rPr lang="en-US" altLang="ko-KR" sz="120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.printStackTrace</a:t>
              </a:r>
              <a:r>
                <a:rPr lang="en-US" altLang="ko-KR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();</a:t>
              </a:r>
            </a:p>
            <a:p>
              <a:pPr algn="l"/>
              <a:r>
                <a:rPr lang="en-US" altLang="ko-KR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}</a:t>
              </a:r>
            </a:p>
            <a:p>
              <a:pPr algn="l"/>
              <a:r>
                <a:rPr lang="en-US" altLang="ko-KR" sz="12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return</a:t>
              </a:r>
              <a:r>
                <a:rPr lang="en-US" altLang="ko-KR" sz="12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1200" b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"employee/board"</a:t>
              </a:r>
              <a:r>
                <a:rPr lang="en-US" altLang="ko-KR" sz="12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;</a:t>
              </a:r>
            </a:p>
            <a:p>
              <a:pPr algn="l"/>
              <a:r>
                <a:rPr lang="en-US" altLang="ko-KR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}</a:t>
              </a:r>
              <a:endParaRPr lang="ko-KR" altLang="en-US" sz="1200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432700B-8306-D360-A013-C607EDF9E6D4}"/>
                </a:ext>
              </a:extLst>
            </p:cNvPr>
            <p:cNvSpPr txBox="1"/>
            <p:nvPr/>
          </p:nvSpPr>
          <p:spPr>
            <a:xfrm>
              <a:off x="6291471" y="1096620"/>
              <a:ext cx="5468509" cy="156966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l"/>
              <a:r>
                <a:rPr lang="en-US" altLang="ko-KR" sz="12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/* </a:t>
              </a:r>
              <a:r>
                <a:rPr lang="ko-KR" altLang="en-US" sz="12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사원 상세정보 화면 이동 *</a:t>
              </a:r>
              <a:r>
                <a:rPr lang="en-US" altLang="ko-KR" sz="12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/</a:t>
              </a:r>
            </a:p>
            <a:p>
              <a:pPr algn="l"/>
              <a:r>
                <a:rPr lang="en-US" altLang="ko-KR" sz="1200" dirty="0">
                  <a:solidFill>
                    <a:srgbClr val="646464"/>
                  </a:solidFill>
                  <a:latin typeface="Consolas" panose="020B0609020204030204" pitchFamily="49" charset="0"/>
                </a:rPr>
                <a:t>@GetMapping</a:t>
              </a:r>
              <a:r>
                <a:rPr lang="en-US" altLang="ko-KR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(</a:t>
              </a:r>
              <a:r>
                <a:rPr lang="en-US" altLang="ko-KR" sz="1200" dirty="0">
                  <a:solidFill>
                    <a:srgbClr val="2A00FF"/>
                  </a:solidFill>
                  <a:latin typeface="Consolas" panose="020B0609020204030204" pitchFamily="49" charset="0"/>
                </a:rPr>
                <a:t>"employeeDetail"</a:t>
              </a:r>
              <a:r>
                <a:rPr lang="en-US" altLang="ko-KR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)</a:t>
              </a:r>
            </a:p>
            <a:p>
              <a:pPr algn="l"/>
              <a:r>
                <a:rPr lang="en-US" altLang="ko-KR" sz="12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public</a:t>
              </a:r>
              <a:r>
                <a:rPr lang="en-US" altLang="ko-KR" sz="12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String read(String </a:t>
              </a:r>
              <a:r>
                <a:rPr lang="en-US" altLang="ko-KR" sz="1200" b="1" dirty="0" err="1">
                  <a:solidFill>
                    <a:srgbClr val="6A3E3E"/>
                  </a:solidFill>
                  <a:latin typeface="Consolas" panose="020B0609020204030204" pitchFamily="49" charset="0"/>
                </a:rPr>
                <a:t>emp_no</a:t>
              </a:r>
              <a:r>
                <a:rPr lang="en-US" altLang="ko-KR" sz="12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, Model </a:t>
              </a:r>
              <a:r>
                <a:rPr lang="en-US" altLang="ko-KR" sz="1200" b="1" dirty="0">
                  <a:solidFill>
                    <a:srgbClr val="6A3E3E"/>
                  </a:solidFill>
                  <a:latin typeface="Consolas" panose="020B0609020204030204" pitchFamily="49" charset="0"/>
                </a:rPr>
                <a:t>m</a:t>
              </a:r>
              <a:r>
                <a:rPr lang="en-US" altLang="ko-KR" sz="12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) </a:t>
              </a:r>
              <a:r>
                <a:rPr lang="en-US" altLang="ko-KR" sz="12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throws</a:t>
              </a:r>
              <a:r>
                <a:rPr lang="en-US" altLang="ko-KR" sz="12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Exception {</a:t>
              </a:r>
            </a:p>
            <a:p>
              <a:pPr algn="l"/>
              <a:r>
                <a:rPr lang="en-US" altLang="ko-KR" sz="120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BoardDto</a:t>
              </a:r>
              <a:r>
                <a:rPr lang="en-US" altLang="ko-KR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1200" dirty="0" err="1">
                  <a:solidFill>
                    <a:srgbClr val="6A3E3E"/>
                  </a:solidFill>
                  <a:latin typeface="Consolas" panose="020B0609020204030204" pitchFamily="49" charset="0"/>
                </a:rPr>
                <a:t>boardDto</a:t>
              </a:r>
              <a:r>
                <a:rPr lang="en-US" altLang="ko-KR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= </a:t>
              </a:r>
              <a:r>
                <a:rPr lang="en-US" altLang="ko-KR" sz="1200" dirty="0" err="1">
                  <a:solidFill>
                    <a:srgbClr val="0000C0"/>
                  </a:solidFill>
                  <a:latin typeface="Consolas" panose="020B0609020204030204" pitchFamily="49" charset="0"/>
                </a:rPr>
                <a:t>boardService</a:t>
              </a:r>
              <a:r>
                <a:rPr lang="en-US" altLang="ko-KR" sz="120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.read</a:t>
              </a:r>
              <a:r>
                <a:rPr lang="en-US" altLang="ko-KR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(</a:t>
              </a:r>
              <a:r>
                <a:rPr lang="en-US" altLang="ko-KR" sz="1200" dirty="0" err="1">
                  <a:solidFill>
                    <a:srgbClr val="6A3E3E"/>
                  </a:solidFill>
                  <a:latin typeface="Consolas" panose="020B0609020204030204" pitchFamily="49" charset="0"/>
                </a:rPr>
                <a:t>emp_no</a:t>
              </a:r>
              <a:r>
                <a:rPr lang="en-US" altLang="ko-KR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);</a:t>
              </a:r>
            </a:p>
            <a:p>
              <a:pPr algn="l"/>
              <a:r>
                <a:rPr lang="en-US" altLang="ko-KR" sz="1200" dirty="0" err="1">
                  <a:solidFill>
                    <a:srgbClr val="6A3E3E"/>
                  </a:solidFill>
                  <a:latin typeface="Consolas" panose="020B0609020204030204" pitchFamily="49" charset="0"/>
                </a:rPr>
                <a:t>m</a:t>
              </a:r>
              <a:r>
                <a:rPr lang="en-US" altLang="ko-KR" sz="120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.addAttribute</a:t>
              </a:r>
              <a:r>
                <a:rPr lang="en-US" altLang="ko-KR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(</a:t>
              </a:r>
              <a:r>
                <a:rPr lang="en-US" altLang="ko-KR" sz="1200" dirty="0">
                  <a:solidFill>
                    <a:srgbClr val="2A00FF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1200" dirty="0" err="1">
                  <a:solidFill>
                    <a:srgbClr val="2A00FF"/>
                  </a:solidFill>
                  <a:latin typeface="Consolas" panose="020B0609020204030204" pitchFamily="49" charset="0"/>
                </a:rPr>
                <a:t>boardDto</a:t>
              </a:r>
              <a:r>
                <a:rPr lang="en-US" altLang="ko-KR" sz="1200" dirty="0">
                  <a:solidFill>
                    <a:srgbClr val="2A00FF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, </a:t>
              </a:r>
              <a:r>
                <a:rPr lang="en-US" altLang="ko-KR" sz="1200" dirty="0" err="1">
                  <a:solidFill>
                    <a:srgbClr val="6A3E3E"/>
                  </a:solidFill>
                  <a:latin typeface="Consolas" panose="020B0609020204030204" pitchFamily="49" charset="0"/>
                </a:rPr>
                <a:t>boardDto</a:t>
              </a:r>
              <a:r>
                <a:rPr lang="en-US" altLang="ko-KR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);</a:t>
              </a:r>
            </a:p>
            <a:p>
              <a:pPr algn="l"/>
              <a:endParaRPr lang="ko-KR" altLang="en-US" sz="1200" dirty="0">
                <a:latin typeface="Consolas" panose="020B0609020204030204" pitchFamily="49" charset="0"/>
              </a:endParaRPr>
            </a:p>
            <a:p>
              <a:pPr algn="l"/>
              <a:r>
                <a:rPr lang="en-US" altLang="ko-KR" sz="12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return</a:t>
              </a:r>
              <a:r>
                <a:rPr lang="en-US" altLang="ko-KR" sz="12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1200" b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"employee/</a:t>
              </a:r>
              <a:r>
                <a:rPr lang="en-US" altLang="ko-KR" sz="1200" b="1" dirty="0" err="1">
                  <a:solidFill>
                    <a:srgbClr val="2A00FF"/>
                  </a:solidFill>
                  <a:latin typeface="Consolas" panose="020B0609020204030204" pitchFamily="49" charset="0"/>
                </a:rPr>
                <a:t>employeeDetail</a:t>
              </a:r>
              <a:r>
                <a:rPr lang="en-US" altLang="ko-KR" sz="1200" b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12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;</a:t>
              </a:r>
            </a:p>
            <a:p>
              <a:pPr algn="l"/>
              <a:r>
                <a:rPr lang="en-US" altLang="ko-KR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}</a:t>
              </a:r>
              <a:endParaRPr lang="ko-KR" altLang="en-US" sz="1200" dirty="0"/>
            </a:p>
          </p:txBody>
        </p:sp>
        <p:sp>
          <p:nvSpPr>
            <p:cNvPr id="8" name="화살표: 오른쪽 7">
              <a:extLst>
                <a:ext uri="{FF2B5EF4-FFF2-40B4-BE49-F238E27FC236}">
                  <a16:creationId xmlns:a16="http://schemas.microsoft.com/office/drawing/2014/main" id="{C120428E-8607-A0FB-D430-877D0C3DDDD3}"/>
                </a:ext>
              </a:extLst>
            </p:cNvPr>
            <p:cNvSpPr/>
            <p:nvPr/>
          </p:nvSpPr>
          <p:spPr>
            <a:xfrm>
              <a:off x="5479443" y="1375165"/>
              <a:ext cx="537550" cy="454851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399135679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675774" y="2767281"/>
            <a:ext cx="6840462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bg1"/>
                </a:solidFill>
              </a:rPr>
              <a:t>상세정보 화면 수정</a:t>
            </a:r>
            <a:endParaRPr lang="en-US" altLang="ko-KR" sz="40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2. BoardDto.java</a:t>
            </a:r>
            <a:r>
              <a:rPr lang="ko-KR" altLang="en-US" sz="4000" b="1" dirty="0">
                <a:solidFill>
                  <a:schemeClr val="bg1"/>
                </a:solidFill>
              </a:rPr>
              <a:t> 경로 수정</a:t>
            </a:r>
            <a:endParaRPr lang="en-US" altLang="ko-KR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4614444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96244" y="214913"/>
            <a:ext cx="4173001" cy="830997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</a:rPr>
              <a:t>상세정보 화면 수정</a:t>
            </a:r>
            <a:endParaRPr lang="en-US" altLang="ko-KR" sz="24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2400" b="1" dirty="0">
                <a:solidFill>
                  <a:schemeClr val="bg1"/>
                </a:solidFill>
              </a:rPr>
              <a:t>2. BoardDto.java</a:t>
            </a:r>
            <a:r>
              <a:rPr lang="ko-KR" altLang="en-US" sz="2400" b="1" dirty="0">
                <a:solidFill>
                  <a:schemeClr val="bg1"/>
                </a:solidFill>
              </a:rPr>
              <a:t> 경로 수정</a:t>
            </a:r>
            <a:endParaRPr lang="en-US" altLang="ko-KR" sz="2400" b="1" dirty="0">
              <a:solidFill>
                <a:schemeClr val="bg1"/>
              </a:solidFill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596D542F-B99E-155F-371B-FBF23B57089A}"/>
              </a:ext>
            </a:extLst>
          </p:cNvPr>
          <p:cNvGrpSpPr/>
          <p:nvPr/>
        </p:nvGrpSpPr>
        <p:grpSpPr>
          <a:xfrm>
            <a:off x="374698" y="1474532"/>
            <a:ext cx="2425825" cy="1841595"/>
            <a:chOff x="374698" y="1474532"/>
            <a:chExt cx="2425825" cy="1841595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4CF15496-07DF-2517-2BD7-0831C42557D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4698" y="1474532"/>
              <a:ext cx="2425825" cy="184159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EE9959BE-B4BD-11A2-9F62-F92865E1A6A2}"/>
                </a:ext>
              </a:extLst>
            </p:cNvPr>
            <p:cNvSpPr/>
            <p:nvPr/>
          </p:nvSpPr>
          <p:spPr>
            <a:xfrm>
              <a:off x="991260" y="2755165"/>
              <a:ext cx="1383805" cy="37596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C1E2FC20-7379-87CA-AAF0-05F6D7E014D9}"/>
              </a:ext>
            </a:extLst>
          </p:cNvPr>
          <p:cNvSpPr txBox="1"/>
          <p:nvPr/>
        </p:nvSpPr>
        <p:spPr>
          <a:xfrm>
            <a:off x="3404260" y="1686296"/>
            <a:ext cx="7157024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 err="1"/>
              <a:t>Dto</a:t>
            </a:r>
            <a:r>
              <a:rPr lang="ko-KR" altLang="en-US" dirty="0"/>
              <a:t> 또한</a:t>
            </a:r>
            <a:r>
              <a:rPr lang="en-US" altLang="ko-KR" dirty="0"/>
              <a:t>, employee</a:t>
            </a:r>
            <a:r>
              <a:rPr lang="ko-KR" altLang="en-US" dirty="0"/>
              <a:t>를 제외한 다른 </a:t>
            </a:r>
            <a:r>
              <a:rPr lang="en-US" altLang="ko-KR" dirty="0" err="1"/>
              <a:t>dto</a:t>
            </a:r>
            <a:r>
              <a:rPr lang="ko-KR" altLang="en-US" dirty="0"/>
              <a:t>들이 생겨날 것이기 때문에</a:t>
            </a:r>
            <a:br>
              <a:rPr lang="en-US" altLang="ko-KR" dirty="0"/>
            </a:br>
            <a:r>
              <a:rPr lang="en-US" altLang="ko-KR" dirty="0" err="1"/>
              <a:t>dto</a:t>
            </a:r>
            <a:r>
              <a:rPr lang="ko-KR" altLang="en-US" dirty="0"/>
              <a:t>라는 폴더를 따로 생성하여 위치시켜 줬습니다</a:t>
            </a:r>
            <a:r>
              <a:rPr lang="en-US" altLang="ko-KR" dirty="0"/>
              <a:t>. 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FontTx/>
              <a:buAutoNum type="arabicPeriod"/>
            </a:pPr>
            <a:r>
              <a:rPr lang="ko-KR" altLang="en-US" dirty="0"/>
              <a:t>이후</a:t>
            </a:r>
            <a:r>
              <a:rPr lang="en-US" altLang="ko-KR" dirty="0"/>
              <a:t>, </a:t>
            </a:r>
            <a:r>
              <a:rPr lang="ko-KR" altLang="en-US" dirty="0"/>
              <a:t>서버를 실행하면 아래와 같은 에러 메시지가 나오게 됩니다</a:t>
            </a:r>
            <a:br>
              <a:rPr lang="en-US" altLang="ko-KR" dirty="0"/>
            </a:br>
            <a:r>
              <a:rPr lang="en-US" altLang="ko-KR" sz="1800" dirty="0">
                <a:solidFill>
                  <a:srgbClr val="FF0000"/>
                </a:solidFill>
                <a:latin typeface="Consolas" panose="020B0609020204030204" pitchFamily="49" charset="0"/>
              </a:rPr>
              <a:t>Error registering </a:t>
            </a:r>
            <a:r>
              <a:rPr lang="en-US" altLang="ko-KR" sz="1800" dirty="0" err="1">
                <a:solidFill>
                  <a:srgbClr val="FF0000"/>
                </a:solidFill>
                <a:latin typeface="Consolas" panose="020B0609020204030204" pitchFamily="49" charset="0"/>
              </a:rPr>
              <a:t>typeAlias</a:t>
            </a:r>
            <a:r>
              <a:rPr lang="en-US" altLang="ko-KR" sz="1800" dirty="0">
                <a:solidFill>
                  <a:srgbClr val="FF0000"/>
                </a:solidFill>
                <a:latin typeface="Consolas" panose="020B0609020204030204" pitchFamily="49" charset="0"/>
              </a:rPr>
              <a:t> for '</a:t>
            </a:r>
            <a:r>
              <a:rPr lang="en-US" altLang="ko-KR" sz="1800" dirty="0" err="1">
                <a:solidFill>
                  <a:srgbClr val="FF0000"/>
                </a:solidFill>
                <a:latin typeface="Consolas" panose="020B0609020204030204" pitchFamily="49" charset="0"/>
              </a:rPr>
              <a:t>BoardDto</a:t>
            </a:r>
            <a:r>
              <a:rPr lang="en-US" altLang="ko-KR" sz="1800" dirty="0">
                <a:solidFill>
                  <a:srgbClr val="FF0000"/>
                </a:solidFill>
                <a:latin typeface="Consolas" panose="020B0609020204030204" pitchFamily="49" charset="0"/>
              </a:rPr>
              <a:t>’. </a:t>
            </a:r>
            <a:br>
              <a:rPr lang="en-US" altLang="ko-KR" sz="1800" dirty="0">
                <a:solidFill>
                  <a:srgbClr val="FF0000"/>
                </a:solidFill>
                <a:latin typeface="Consolas" panose="020B0609020204030204" pitchFamily="49" charset="0"/>
              </a:rPr>
            </a:br>
            <a:r>
              <a:rPr lang="en-US" altLang="ko-KR" sz="1800" dirty="0">
                <a:solidFill>
                  <a:srgbClr val="FF0000"/>
                </a:solidFill>
                <a:latin typeface="Consolas" panose="020B0609020204030204" pitchFamily="49" charset="0"/>
              </a:rPr>
              <a:t>Cause: </a:t>
            </a:r>
            <a:r>
              <a:rPr lang="en-US" altLang="ko-KR" sz="1800" u="sng" dirty="0" err="1">
                <a:solidFill>
                  <a:srgbClr val="0066CC"/>
                </a:solidFill>
                <a:latin typeface="Consolas" panose="020B0609020204030204" pitchFamily="49" charset="0"/>
              </a:rPr>
              <a:t>java.lang.ClassNotFoundException</a:t>
            </a:r>
            <a:r>
              <a:rPr lang="en-US" altLang="ko-KR" sz="1800" u="sng" dirty="0">
                <a:solidFill>
                  <a:srgbClr val="FF0000"/>
                </a:solidFill>
                <a:latin typeface="Consolas" panose="020B0609020204030204" pitchFamily="49" charset="0"/>
              </a:rPr>
              <a:t>: </a:t>
            </a:r>
            <a:br>
              <a:rPr lang="en-US" altLang="ko-KR" sz="1800" u="sng" dirty="0">
                <a:solidFill>
                  <a:srgbClr val="FF0000"/>
                </a:solidFill>
                <a:latin typeface="Consolas" panose="020B0609020204030204" pitchFamily="49" charset="0"/>
              </a:rPr>
            </a:br>
            <a:r>
              <a:rPr lang="en-US" altLang="ko-KR" sz="1800" u="sng" dirty="0">
                <a:solidFill>
                  <a:srgbClr val="FF0000"/>
                </a:solidFill>
                <a:latin typeface="Consolas" panose="020B0609020204030204" pitchFamily="49" charset="0"/>
              </a:rPr>
              <a:t>Cannot find class: </a:t>
            </a:r>
            <a:r>
              <a:rPr lang="en-US" altLang="ko-KR" sz="1800" u="sng" dirty="0" err="1">
                <a:solidFill>
                  <a:srgbClr val="FF0000"/>
                </a:solidFill>
                <a:latin typeface="Consolas" panose="020B0609020204030204" pitchFamily="49" charset="0"/>
              </a:rPr>
              <a:t>com.nanumsol.www.domain.BoardDto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즉</a:t>
            </a:r>
            <a:r>
              <a:rPr lang="en-US" altLang="ko-KR" dirty="0"/>
              <a:t>, Alias </a:t>
            </a:r>
            <a:r>
              <a:rPr lang="ko-KR" altLang="en-US" dirty="0"/>
              <a:t>설정 파일에서 </a:t>
            </a:r>
            <a:r>
              <a:rPr lang="en-US" altLang="ko-KR" dirty="0" err="1"/>
              <a:t>BoardDto</a:t>
            </a:r>
            <a:r>
              <a:rPr lang="ko-KR" altLang="en-US" dirty="0"/>
              <a:t>를 찾을 수 없답니다</a:t>
            </a:r>
            <a:r>
              <a:rPr lang="en-US" altLang="ko-KR" dirty="0"/>
              <a:t>. </a:t>
            </a:r>
            <a:br>
              <a:rPr lang="en-US" altLang="ko-KR" dirty="0"/>
            </a:b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31622017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96244" y="214913"/>
            <a:ext cx="4173001" cy="830997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</a:rPr>
              <a:t>상세정보 화면 수정</a:t>
            </a:r>
            <a:endParaRPr lang="en-US" altLang="ko-KR" sz="24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2400" b="1" dirty="0">
                <a:solidFill>
                  <a:schemeClr val="bg1"/>
                </a:solidFill>
              </a:rPr>
              <a:t>2. BoardDto.java</a:t>
            </a:r>
            <a:r>
              <a:rPr lang="ko-KR" altLang="en-US" sz="2400" b="1" dirty="0">
                <a:solidFill>
                  <a:schemeClr val="bg1"/>
                </a:solidFill>
              </a:rPr>
              <a:t> 경로 수정</a:t>
            </a:r>
            <a:endParaRPr lang="en-US" altLang="ko-KR" sz="2400" b="1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E2FC20-7379-87CA-AAF0-05F6D7E014D9}"/>
              </a:ext>
            </a:extLst>
          </p:cNvPr>
          <p:cNvSpPr txBox="1"/>
          <p:nvPr/>
        </p:nvSpPr>
        <p:spPr>
          <a:xfrm>
            <a:off x="3404260" y="1686296"/>
            <a:ext cx="42683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/>
              <a:t>mybatis-config.xml</a:t>
            </a:r>
            <a:r>
              <a:rPr lang="ko-KR" altLang="en-US" dirty="0"/>
              <a:t>으로 이동합니다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파일 내용을 아래와 같이 수정합니다</a:t>
            </a:r>
            <a:endParaRPr lang="en-US" altLang="ko-KR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8948B15-6B22-5C7B-571B-907312A75A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474" y="1401038"/>
            <a:ext cx="1727289" cy="93984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22132326-9A10-43A6-7AE7-CA73EB0B7B44}"/>
              </a:ext>
            </a:extLst>
          </p:cNvPr>
          <p:cNvSpPr/>
          <p:nvPr/>
        </p:nvSpPr>
        <p:spPr>
          <a:xfrm>
            <a:off x="801958" y="2094017"/>
            <a:ext cx="1129761" cy="2468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7F5582B9-EAD3-DC9D-13BC-AE6639BD46E8}"/>
              </a:ext>
            </a:extLst>
          </p:cNvPr>
          <p:cNvGrpSpPr/>
          <p:nvPr/>
        </p:nvGrpSpPr>
        <p:grpSpPr>
          <a:xfrm>
            <a:off x="324593" y="2921168"/>
            <a:ext cx="6127667" cy="2729830"/>
            <a:chOff x="324593" y="2921168"/>
            <a:chExt cx="6127667" cy="272983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AADEC3A-8888-89EE-F18C-1942D39A5603}"/>
                </a:ext>
              </a:extLst>
            </p:cNvPr>
            <p:cNvSpPr txBox="1"/>
            <p:nvPr/>
          </p:nvSpPr>
          <p:spPr>
            <a:xfrm>
              <a:off x="356260" y="2921168"/>
              <a:ext cx="6096000" cy="101566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l"/>
              <a:r>
                <a:rPr lang="en-US" altLang="ko-KR" sz="12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ko-KR" sz="12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configuration</a:t>
              </a:r>
              <a:r>
                <a:rPr lang="en-US" altLang="ko-KR" sz="12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/>
              <a:r>
                <a:rPr lang="en-US" altLang="ko-KR" sz="12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ko-KR" sz="1200" dirty="0" err="1">
                  <a:solidFill>
                    <a:srgbClr val="3F7F7F"/>
                  </a:solidFill>
                  <a:latin typeface="Consolas" panose="020B0609020204030204" pitchFamily="49" charset="0"/>
                </a:rPr>
                <a:t>typeAliases</a:t>
              </a:r>
              <a:r>
                <a:rPr lang="en-US" altLang="ko-KR" sz="12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/>
              <a:r>
                <a:rPr lang="en-US" altLang="ko-KR" sz="12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ko-KR" sz="1200" dirty="0" err="1">
                  <a:solidFill>
                    <a:srgbClr val="3F7F7F"/>
                  </a:solidFill>
                  <a:latin typeface="Consolas" panose="020B0609020204030204" pitchFamily="49" charset="0"/>
                </a:rPr>
                <a:t>typeAlias</a:t>
              </a:r>
              <a:r>
                <a:rPr lang="en-US" altLang="ko-KR" sz="12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1200" dirty="0">
                  <a:solidFill>
                    <a:srgbClr val="7F007F"/>
                  </a:solidFill>
                  <a:latin typeface="Consolas" panose="020B0609020204030204" pitchFamily="49" charset="0"/>
                </a:rPr>
                <a:t>alias</a:t>
              </a:r>
              <a:r>
                <a:rPr lang="en-US" altLang="ko-KR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ko-KR" sz="12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1200" i="1" dirty="0" err="1">
                  <a:solidFill>
                    <a:srgbClr val="2A00FF"/>
                  </a:solidFill>
                  <a:latin typeface="Consolas" panose="020B0609020204030204" pitchFamily="49" charset="0"/>
                </a:rPr>
                <a:t>BoardDto</a:t>
              </a:r>
              <a:r>
                <a:rPr lang="en-US" altLang="ko-KR" sz="12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 </a:t>
              </a:r>
              <a:r>
                <a:rPr lang="en-US" altLang="ko-KR" sz="1200" i="1" dirty="0">
                  <a:solidFill>
                    <a:srgbClr val="7F007F"/>
                  </a:solidFill>
                  <a:latin typeface="Consolas" panose="020B0609020204030204" pitchFamily="49" charset="0"/>
                </a:rPr>
                <a:t>type</a:t>
              </a:r>
              <a:r>
                <a:rPr lang="en-US" altLang="ko-KR" sz="1200" i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ko-KR" sz="12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1200" i="1" dirty="0" err="1">
                  <a:solidFill>
                    <a:srgbClr val="2A00FF"/>
                  </a:solidFill>
                  <a:latin typeface="Consolas" panose="020B0609020204030204" pitchFamily="49" charset="0"/>
                </a:rPr>
                <a:t>com.nanumsol.www.domain.BoardDto</a:t>
              </a:r>
              <a:r>
                <a:rPr lang="en-US" altLang="ko-KR" sz="12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1200" i="1" dirty="0">
                  <a:solidFill>
                    <a:srgbClr val="008080"/>
                  </a:solidFill>
                  <a:latin typeface="Consolas" panose="020B0609020204030204" pitchFamily="49" charset="0"/>
                </a:rPr>
                <a:t>/&gt;</a:t>
              </a:r>
            </a:p>
            <a:p>
              <a:pPr algn="l"/>
              <a:r>
                <a:rPr lang="en-US" altLang="ko-KR" sz="12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&lt;/</a:t>
              </a:r>
              <a:r>
                <a:rPr lang="en-US" altLang="ko-KR" sz="1200" dirty="0" err="1">
                  <a:solidFill>
                    <a:srgbClr val="3F7F7F"/>
                  </a:solidFill>
                  <a:latin typeface="Consolas" panose="020B0609020204030204" pitchFamily="49" charset="0"/>
                </a:rPr>
                <a:t>typeAliases</a:t>
              </a:r>
              <a:r>
                <a:rPr lang="en-US" altLang="ko-KR" sz="12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/>
              <a:r>
                <a:rPr lang="en-US" altLang="ko-KR" sz="12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&lt;/</a:t>
              </a:r>
              <a:r>
                <a:rPr lang="en-US" altLang="ko-KR" sz="12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configuration</a:t>
              </a:r>
              <a:r>
                <a:rPr lang="en-US" altLang="ko-KR" sz="12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  <a:endParaRPr lang="ko-KR" altLang="en-US" sz="1200" dirty="0"/>
            </a:p>
          </p:txBody>
        </p:sp>
        <p:sp>
          <p:nvSpPr>
            <p:cNvPr id="12" name="화살표: 아래쪽 11">
              <a:extLst>
                <a:ext uri="{FF2B5EF4-FFF2-40B4-BE49-F238E27FC236}">
                  <a16:creationId xmlns:a16="http://schemas.microsoft.com/office/drawing/2014/main" id="{8CD8F346-38DB-67B0-A698-3A5FD40A8BD1}"/>
                </a:ext>
              </a:extLst>
            </p:cNvPr>
            <p:cNvSpPr/>
            <p:nvPr/>
          </p:nvSpPr>
          <p:spPr>
            <a:xfrm>
              <a:off x="2770909" y="4073237"/>
              <a:ext cx="415636" cy="391885"/>
            </a:xfrm>
            <a:prstGeom prst="downArrow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0463C4A-9DF0-6DB6-73AB-C4D4752D87DB}"/>
                </a:ext>
              </a:extLst>
            </p:cNvPr>
            <p:cNvSpPr txBox="1"/>
            <p:nvPr/>
          </p:nvSpPr>
          <p:spPr>
            <a:xfrm>
              <a:off x="324593" y="4635335"/>
              <a:ext cx="6096000" cy="101566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l"/>
              <a:r>
                <a:rPr lang="en-US" altLang="ko-KR" sz="12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ko-KR" sz="12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configuration</a:t>
              </a:r>
              <a:r>
                <a:rPr lang="en-US" altLang="ko-KR" sz="12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/>
              <a:r>
                <a:rPr lang="en-US" altLang="ko-KR" sz="12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ko-KR" sz="1200" dirty="0" err="1">
                  <a:solidFill>
                    <a:srgbClr val="3F7F7F"/>
                  </a:solidFill>
                  <a:latin typeface="Consolas" panose="020B0609020204030204" pitchFamily="49" charset="0"/>
                </a:rPr>
                <a:t>typeAliases</a:t>
              </a:r>
              <a:r>
                <a:rPr lang="en-US" altLang="ko-KR" sz="12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/>
              <a:r>
                <a:rPr lang="en-US" altLang="ko-KR" sz="12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ko-KR" sz="1200" dirty="0" err="1">
                  <a:solidFill>
                    <a:srgbClr val="3F7F7F"/>
                  </a:solidFill>
                  <a:latin typeface="Consolas" panose="020B0609020204030204" pitchFamily="49" charset="0"/>
                </a:rPr>
                <a:t>typeAlias</a:t>
              </a:r>
              <a:r>
                <a:rPr lang="en-US" altLang="ko-KR" sz="12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1200" dirty="0">
                  <a:solidFill>
                    <a:srgbClr val="7F007F"/>
                  </a:solidFill>
                  <a:latin typeface="Consolas" panose="020B0609020204030204" pitchFamily="49" charset="0"/>
                </a:rPr>
                <a:t>alias</a:t>
              </a:r>
              <a:r>
                <a:rPr lang="en-US" altLang="ko-KR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ko-KR" sz="12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1200" i="1" dirty="0" err="1">
                  <a:solidFill>
                    <a:srgbClr val="2A00FF"/>
                  </a:solidFill>
                  <a:latin typeface="Consolas" panose="020B0609020204030204" pitchFamily="49" charset="0"/>
                </a:rPr>
                <a:t>BoardDto</a:t>
              </a:r>
              <a:r>
                <a:rPr lang="en-US" altLang="ko-KR" sz="12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 </a:t>
              </a:r>
              <a:r>
                <a:rPr lang="en-US" altLang="ko-KR" sz="1200" i="1" dirty="0">
                  <a:solidFill>
                    <a:srgbClr val="7F007F"/>
                  </a:solidFill>
                  <a:latin typeface="Consolas" panose="020B0609020204030204" pitchFamily="49" charset="0"/>
                </a:rPr>
                <a:t>type</a:t>
              </a:r>
              <a:r>
                <a:rPr lang="en-US" altLang="ko-KR" sz="1200" i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ko-KR" sz="12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1200" i="1" dirty="0" err="1">
                  <a:solidFill>
                    <a:srgbClr val="2A00FF"/>
                  </a:solidFill>
                  <a:latin typeface="Consolas" panose="020B0609020204030204" pitchFamily="49" charset="0"/>
                </a:rPr>
                <a:t>com.nanumsol.www.dto.BoardDto</a:t>
              </a:r>
              <a:r>
                <a:rPr lang="en-US" altLang="ko-KR" sz="12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1200" i="1" dirty="0">
                  <a:solidFill>
                    <a:srgbClr val="008080"/>
                  </a:solidFill>
                  <a:latin typeface="Consolas" panose="020B0609020204030204" pitchFamily="49" charset="0"/>
                </a:rPr>
                <a:t>/&gt;</a:t>
              </a:r>
            </a:p>
            <a:p>
              <a:pPr algn="l"/>
              <a:r>
                <a:rPr lang="en-US" altLang="ko-KR" sz="12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&lt;/</a:t>
              </a:r>
              <a:r>
                <a:rPr lang="en-US" altLang="ko-KR" sz="1200" dirty="0" err="1">
                  <a:solidFill>
                    <a:srgbClr val="3F7F7F"/>
                  </a:solidFill>
                  <a:latin typeface="Consolas" panose="020B0609020204030204" pitchFamily="49" charset="0"/>
                </a:rPr>
                <a:t>typeAliases</a:t>
              </a:r>
              <a:r>
                <a:rPr lang="en-US" altLang="ko-KR" sz="12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/>
              <a:r>
                <a:rPr lang="en-US" altLang="ko-KR" sz="12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&lt;/</a:t>
              </a:r>
              <a:r>
                <a:rPr lang="en-US" altLang="ko-KR" sz="12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configuration</a:t>
              </a:r>
              <a:r>
                <a:rPr lang="en-US" altLang="ko-KR" sz="12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  <a:endParaRPr lang="ko-KR" altLang="en-US" sz="1200" dirty="0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D3ACBC35-209C-A4D2-4589-1C758310ED5F}"/>
                </a:ext>
              </a:extLst>
            </p:cNvPr>
            <p:cNvSpPr/>
            <p:nvPr/>
          </p:nvSpPr>
          <p:spPr>
            <a:xfrm>
              <a:off x="4655502" y="5048270"/>
              <a:ext cx="336094" cy="22833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2CC9D516-5111-DE09-7EFC-39D9DBD1570E}"/>
                </a:ext>
              </a:extLst>
            </p:cNvPr>
            <p:cNvSpPr/>
            <p:nvPr/>
          </p:nvSpPr>
          <p:spPr>
            <a:xfrm>
              <a:off x="4698670" y="3314832"/>
              <a:ext cx="605642" cy="22833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980766403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643647" y="2767281"/>
            <a:ext cx="6904712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bg1"/>
                </a:solidFill>
              </a:rPr>
              <a:t>상세정보 화면 수정</a:t>
            </a:r>
            <a:endParaRPr lang="en-US" altLang="ko-KR" sz="40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2. </a:t>
            </a:r>
            <a:r>
              <a:rPr lang="en-US" altLang="ko-KR" sz="4000" b="1" dirty="0" err="1">
                <a:solidFill>
                  <a:schemeClr val="bg1"/>
                </a:solidFill>
              </a:rPr>
              <a:t>employeeDetail.jsp</a:t>
            </a:r>
            <a:r>
              <a:rPr lang="en-US" altLang="ko-KR" sz="4000" b="1" dirty="0">
                <a:solidFill>
                  <a:schemeClr val="bg1"/>
                </a:solidFill>
              </a:rPr>
              <a:t> </a:t>
            </a:r>
            <a:r>
              <a:rPr lang="ko-KR" altLang="en-US" sz="4000" b="1" dirty="0">
                <a:solidFill>
                  <a:schemeClr val="bg1"/>
                </a:solidFill>
              </a:rPr>
              <a:t>수정</a:t>
            </a:r>
            <a:endParaRPr lang="en-US" altLang="ko-KR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9194364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13796" y="262620"/>
            <a:ext cx="3549498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상세정보 화면 수정</a:t>
            </a:r>
            <a:endParaRPr lang="en-US" altLang="ko-KR" sz="20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2. </a:t>
            </a:r>
            <a:r>
              <a:rPr lang="en-US" altLang="ko-KR" sz="2000" b="1" dirty="0" err="1">
                <a:solidFill>
                  <a:schemeClr val="bg1"/>
                </a:solidFill>
              </a:rPr>
              <a:t>employeeDetail.jsp</a:t>
            </a:r>
            <a:r>
              <a:rPr lang="en-US" altLang="ko-KR" sz="2000" b="1" dirty="0">
                <a:solidFill>
                  <a:schemeClr val="bg1"/>
                </a:solidFill>
              </a:rPr>
              <a:t> </a:t>
            </a:r>
            <a:r>
              <a:rPr lang="ko-KR" altLang="en-US" sz="2000" b="1" dirty="0">
                <a:solidFill>
                  <a:schemeClr val="bg1"/>
                </a:solidFill>
              </a:rPr>
              <a:t>수정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814C37-452B-E080-2C24-CA0CB57E4CA5}"/>
              </a:ext>
            </a:extLst>
          </p:cNvPr>
          <p:cNvSpPr txBox="1"/>
          <p:nvPr/>
        </p:nvSpPr>
        <p:spPr>
          <a:xfrm>
            <a:off x="313796" y="1306349"/>
            <a:ext cx="6094674" cy="1015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altLang="ko-KR" sz="12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200" dirty="0">
                <a:solidFill>
                  <a:srgbClr val="3F7F7F"/>
                </a:solidFill>
                <a:latin typeface="Consolas" panose="020B0609020204030204" pitchFamily="49" charset="0"/>
              </a:rPr>
              <a:t>h1</a:t>
            </a:r>
            <a:r>
              <a:rPr lang="en-US" altLang="ko-KR" sz="12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ko-KR" alt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안녕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~~~</a:t>
            </a:r>
            <a:r>
              <a:rPr lang="en-US" altLang="ko-KR" sz="120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200" dirty="0">
                <a:solidFill>
                  <a:srgbClr val="3F7F7F"/>
                </a:solidFill>
                <a:latin typeface="Consolas" panose="020B0609020204030204" pitchFamily="49" charset="0"/>
              </a:rPr>
              <a:t>h1</a:t>
            </a:r>
            <a:r>
              <a:rPr lang="en-US" altLang="ko-KR" sz="12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2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200" dirty="0">
                <a:solidFill>
                  <a:srgbClr val="3F7F7F"/>
                </a:solidFill>
                <a:latin typeface="Consolas" panose="020B0609020204030204" pitchFamily="49" charset="0"/>
              </a:rPr>
              <a:t>form</a:t>
            </a:r>
            <a:r>
              <a:rPr lang="en-US" altLang="ko-KR" sz="12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2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200" dirty="0">
                <a:solidFill>
                  <a:srgbClr val="3F7F7F"/>
                </a:solidFill>
                <a:latin typeface="Consolas" panose="020B0609020204030204" pitchFamily="49" charset="0"/>
              </a:rPr>
              <a:t>input </a:t>
            </a:r>
            <a:r>
              <a:rPr lang="en-US" altLang="ko-KR" sz="1200" dirty="0">
                <a:solidFill>
                  <a:srgbClr val="7F007F"/>
                </a:solidFill>
                <a:latin typeface="Consolas" panose="020B0609020204030204" pitchFamily="49" charset="0"/>
              </a:rPr>
              <a:t>type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i="1" dirty="0">
                <a:solidFill>
                  <a:srgbClr val="2A00FF"/>
                </a:solidFill>
                <a:latin typeface="Consolas" panose="020B0609020204030204" pitchFamily="49" charset="0"/>
              </a:rPr>
              <a:t>"text" </a:t>
            </a:r>
            <a:r>
              <a:rPr lang="en-US" altLang="ko-KR" sz="1200" i="1" dirty="0">
                <a:solidFill>
                  <a:srgbClr val="7F007F"/>
                </a:solidFill>
                <a:latin typeface="Consolas" panose="020B0609020204030204" pitchFamily="49" charset="0"/>
              </a:rPr>
              <a:t>name</a:t>
            </a:r>
            <a:r>
              <a:rPr lang="en-US" altLang="ko-KR" sz="1200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i="1" dirty="0">
                <a:solidFill>
                  <a:srgbClr val="2A00FF"/>
                </a:solidFill>
                <a:latin typeface="Consolas" panose="020B0609020204030204" pitchFamily="49" charset="0"/>
              </a:rPr>
              <a:t>"" </a:t>
            </a:r>
            <a:r>
              <a:rPr lang="en-US" altLang="ko-KR" sz="1200" i="1" dirty="0">
                <a:solidFill>
                  <a:srgbClr val="7F007F"/>
                </a:solidFill>
                <a:latin typeface="Consolas" panose="020B0609020204030204" pitchFamily="49" charset="0"/>
              </a:rPr>
              <a:t>value</a:t>
            </a:r>
            <a:r>
              <a:rPr lang="en-US" altLang="ko-KR" sz="1200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200" i="1" dirty="0">
                <a:solidFill>
                  <a:srgbClr val="000000"/>
                </a:solidFill>
                <a:latin typeface="Consolas" panose="020B0609020204030204" pitchFamily="49" charset="0"/>
              </a:rPr>
              <a:t>${</a:t>
            </a:r>
            <a:r>
              <a:rPr lang="en-US" altLang="ko-KR" sz="12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boardDto.emp_no</a:t>
            </a:r>
            <a:r>
              <a:rPr lang="en-US" altLang="ko-KR" sz="1200" i="1" dirty="0">
                <a:solidFill>
                  <a:srgbClr val="000000"/>
                </a:solidFill>
                <a:latin typeface="Consolas" panose="020B0609020204030204" pitchFamily="49" charset="0"/>
              </a:rPr>
              <a:t> }</a:t>
            </a:r>
            <a:r>
              <a:rPr lang="en-US" altLang="ko-KR" sz="120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200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2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200" dirty="0">
                <a:solidFill>
                  <a:srgbClr val="3F7F7F"/>
                </a:solidFill>
                <a:latin typeface="Consolas" panose="020B0609020204030204" pitchFamily="49" charset="0"/>
              </a:rPr>
              <a:t>button</a:t>
            </a:r>
            <a:r>
              <a:rPr lang="en-US" altLang="ko-KR" sz="1200" dirty="0">
                <a:solidFill>
                  <a:srgbClr val="008080"/>
                </a:solidFill>
                <a:latin typeface="Consolas" panose="020B0609020204030204" pitchFamily="49" charset="0"/>
              </a:rPr>
              <a:t>&gt;&lt;/</a:t>
            </a:r>
            <a:r>
              <a:rPr lang="en-US" altLang="ko-KR" sz="1200" dirty="0">
                <a:solidFill>
                  <a:srgbClr val="3F7F7F"/>
                </a:solidFill>
                <a:latin typeface="Consolas" panose="020B0609020204030204" pitchFamily="49" charset="0"/>
              </a:rPr>
              <a:t>button</a:t>
            </a:r>
            <a:r>
              <a:rPr lang="en-US" altLang="ko-KR" sz="12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20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200" dirty="0">
                <a:solidFill>
                  <a:srgbClr val="3F7F7F"/>
                </a:solidFill>
                <a:latin typeface="Consolas" panose="020B0609020204030204" pitchFamily="49" charset="0"/>
              </a:rPr>
              <a:t>form</a:t>
            </a:r>
            <a:r>
              <a:rPr lang="en-US" altLang="ko-KR" sz="12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endParaRPr lang="ko-KR" altLang="en-US" sz="1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BA2795-698B-FD7E-C93D-64DC48468D72}"/>
              </a:ext>
            </a:extLst>
          </p:cNvPr>
          <p:cNvSpPr txBox="1"/>
          <p:nvPr/>
        </p:nvSpPr>
        <p:spPr>
          <a:xfrm>
            <a:off x="316068" y="2657855"/>
            <a:ext cx="6090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위에 보이는 기존 코드를 다음 페이지와 같이 수정합니다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652053455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13796" y="262620"/>
            <a:ext cx="3549498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상세정보 화면 수정</a:t>
            </a:r>
            <a:endParaRPr lang="en-US" altLang="ko-KR" sz="20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2. </a:t>
            </a:r>
            <a:r>
              <a:rPr lang="en-US" altLang="ko-KR" sz="2000" b="1" dirty="0" err="1">
                <a:solidFill>
                  <a:schemeClr val="bg1"/>
                </a:solidFill>
              </a:rPr>
              <a:t>employeeDetail.jsp</a:t>
            </a:r>
            <a:r>
              <a:rPr lang="en-US" altLang="ko-KR" sz="2000" b="1" dirty="0">
                <a:solidFill>
                  <a:schemeClr val="bg1"/>
                </a:solidFill>
              </a:rPr>
              <a:t> </a:t>
            </a:r>
            <a:r>
              <a:rPr lang="ko-KR" altLang="en-US" sz="2000" b="1" dirty="0">
                <a:solidFill>
                  <a:schemeClr val="bg1"/>
                </a:solidFill>
              </a:rPr>
              <a:t>수정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15349C-70D2-1569-085F-3504B4E595D5}"/>
              </a:ext>
            </a:extLst>
          </p:cNvPr>
          <p:cNvSpPr txBox="1"/>
          <p:nvPr/>
        </p:nvSpPr>
        <p:spPr>
          <a:xfrm>
            <a:off x="313796" y="1224012"/>
            <a:ext cx="8271404" cy="47782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50" dirty="0">
                <a:solidFill>
                  <a:srgbClr val="3F7F7F"/>
                </a:solidFill>
                <a:latin typeface="Consolas" panose="020B0609020204030204" pitchFamily="49" charset="0"/>
              </a:rPr>
              <a:t>h1</a:t>
            </a:r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ko-KR" altLang="en-US" sz="1050" dirty="0">
                <a:solidFill>
                  <a:srgbClr val="000000"/>
                </a:solidFill>
                <a:latin typeface="Consolas" panose="020B0609020204030204" pitchFamily="49" charset="0"/>
              </a:rPr>
              <a:t>사원 상세정보</a:t>
            </a:r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50" dirty="0">
                <a:solidFill>
                  <a:srgbClr val="3F7F7F"/>
                </a:solidFill>
                <a:latin typeface="Consolas" panose="020B0609020204030204" pitchFamily="49" charset="0"/>
              </a:rPr>
              <a:t>h1</a:t>
            </a:r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50" dirty="0">
                <a:solidFill>
                  <a:srgbClr val="3F7F7F"/>
                </a:solidFill>
                <a:latin typeface="Consolas" panose="020B0609020204030204" pitchFamily="49" charset="0"/>
              </a:rPr>
              <a:t>table </a:t>
            </a:r>
            <a:r>
              <a:rPr lang="en-US" altLang="ko-KR" sz="1050" dirty="0">
                <a:solidFill>
                  <a:srgbClr val="7F007F"/>
                </a:solidFill>
                <a:latin typeface="Consolas" panose="020B0609020204030204" pitchFamily="49" charset="0"/>
              </a:rPr>
              <a:t>border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i="1" dirty="0">
                <a:solidFill>
                  <a:srgbClr val="2A00FF"/>
                </a:solidFill>
                <a:latin typeface="Consolas" panose="020B0609020204030204" pitchFamily="49" charset="0"/>
              </a:rPr>
              <a:t>"1"</a:t>
            </a:r>
            <a:r>
              <a:rPr lang="en-US" altLang="ko-KR" sz="1050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50" dirty="0">
                <a:solidFill>
                  <a:srgbClr val="3F7F7F"/>
                </a:solidFill>
                <a:latin typeface="Consolas" panose="020B0609020204030204" pitchFamily="49" charset="0"/>
              </a:rPr>
              <a:t>tr</a:t>
            </a:r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50" dirty="0">
                <a:solidFill>
                  <a:srgbClr val="3F7F7F"/>
                </a:solidFill>
                <a:latin typeface="Consolas" panose="020B0609020204030204" pitchFamily="49" charset="0"/>
              </a:rPr>
              <a:t>td</a:t>
            </a:r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ko-KR" altLang="en-US" sz="1050" dirty="0">
                <a:solidFill>
                  <a:srgbClr val="000000"/>
                </a:solidFill>
                <a:latin typeface="Consolas" panose="020B0609020204030204" pitchFamily="49" charset="0"/>
              </a:rPr>
              <a:t>사원번호</a:t>
            </a:r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50" dirty="0">
                <a:solidFill>
                  <a:srgbClr val="3F7F7F"/>
                </a:solidFill>
                <a:latin typeface="Consolas" panose="020B0609020204030204" pitchFamily="49" charset="0"/>
              </a:rPr>
              <a:t>td</a:t>
            </a:r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50" dirty="0">
                <a:solidFill>
                  <a:srgbClr val="3F7F7F"/>
                </a:solidFill>
                <a:latin typeface="Consolas" panose="020B0609020204030204" pitchFamily="49" charset="0"/>
              </a:rPr>
              <a:t>td</a:t>
            </a:r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&gt;&lt;</a:t>
            </a:r>
            <a:r>
              <a:rPr lang="en-US" altLang="ko-KR" sz="1050" dirty="0" err="1">
                <a:solidFill>
                  <a:srgbClr val="3F7F7F"/>
                </a:solidFill>
                <a:latin typeface="Consolas" panose="020B0609020204030204" pitchFamily="49" charset="0"/>
              </a:rPr>
              <a:t>c:out</a:t>
            </a:r>
            <a:r>
              <a:rPr lang="en-US" altLang="ko-KR" sz="1050" dirty="0">
                <a:solidFill>
                  <a:srgbClr val="3F7F7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50" dirty="0">
                <a:solidFill>
                  <a:srgbClr val="7F007F"/>
                </a:solidFill>
                <a:latin typeface="Consolas" panose="020B0609020204030204" pitchFamily="49" charset="0"/>
              </a:rPr>
              <a:t>value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i="1" dirty="0">
                <a:solidFill>
                  <a:srgbClr val="2A00FF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050" i="1" dirty="0">
                <a:solidFill>
                  <a:srgbClr val="000000"/>
                </a:solidFill>
                <a:latin typeface="Consolas" panose="020B0609020204030204" pitchFamily="49" charset="0"/>
              </a:rPr>
              <a:t>${</a:t>
            </a:r>
            <a:r>
              <a:rPr lang="en-US" altLang="ko-KR" sz="105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boardDto.emp_no</a:t>
            </a:r>
            <a:r>
              <a:rPr lang="en-US" altLang="ko-KR" sz="1050" i="1" dirty="0">
                <a:solidFill>
                  <a:srgbClr val="000000"/>
                </a:solidFill>
                <a:latin typeface="Consolas" panose="020B0609020204030204" pitchFamily="49" charset="0"/>
              </a:rPr>
              <a:t> }</a:t>
            </a:r>
            <a:r>
              <a:rPr lang="en-US" altLang="ko-KR" sz="1050" i="1" dirty="0">
                <a:solidFill>
                  <a:srgbClr val="2A00FF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050" i="1" dirty="0">
                <a:solidFill>
                  <a:srgbClr val="008080"/>
                </a:solidFill>
                <a:latin typeface="Consolas" panose="020B0609020204030204" pitchFamily="49" charset="0"/>
              </a:rPr>
              <a:t>/&gt;&lt;/</a:t>
            </a:r>
            <a:r>
              <a:rPr lang="en-US" altLang="ko-KR" sz="1050" i="1" dirty="0">
                <a:solidFill>
                  <a:srgbClr val="3F7F7F"/>
                </a:solidFill>
                <a:latin typeface="Consolas" panose="020B0609020204030204" pitchFamily="49" charset="0"/>
              </a:rPr>
              <a:t>td</a:t>
            </a:r>
            <a:r>
              <a:rPr lang="en-US" altLang="ko-KR" sz="1050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50" dirty="0">
                <a:solidFill>
                  <a:srgbClr val="3F7F7F"/>
                </a:solidFill>
                <a:latin typeface="Consolas" panose="020B0609020204030204" pitchFamily="49" charset="0"/>
              </a:rPr>
              <a:t>tr</a:t>
            </a:r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50" dirty="0">
                <a:solidFill>
                  <a:srgbClr val="3F7F7F"/>
                </a:solidFill>
                <a:latin typeface="Consolas" panose="020B0609020204030204" pitchFamily="49" charset="0"/>
              </a:rPr>
              <a:t>tr</a:t>
            </a:r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50" dirty="0">
                <a:solidFill>
                  <a:srgbClr val="3F7F7F"/>
                </a:solidFill>
                <a:latin typeface="Consolas" panose="020B0609020204030204" pitchFamily="49" charset="0"/>
              </a:rPr>
              <a:t>td</a:t>
            </a:r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ko-KR" altLang="en-US" sz="1050" dirty="0">
                <a:solidFill>
                  <a:srgbClr val="000000"/>
                </a:solidFill>
                <a:latin typeface="Consolas" panose="020B0609020204030204" pitchFamily="49" charset="0"/>
              </a:rPr>
              <a:t>이름</a:t>
            </a:r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50" dirty="0">
                <a:solidFill>
                  <a:srgbClr val="3F7F7F"/>
                </a:solidFill>
                <a:latin typeface="Consolas" panose="020B0609020204030204" pitchFamily="49" charset="0"/>
              </a:rPr>
              <a:t>td</a:t>
            </a:r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50" dirty="0">
                <a:solidFill>
                  <a:srgbClr val="3F7F7F"/>
                </a:solidFill>
                <a:latin typeface="Consolas" panose="020B0609020204030204" pitchFamily="49" charset="0"/>
              </a:rPr>
              <a:t>td</a:t>
            </a:r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&gt;&lt;</a:t>
            </a:r>
            <a:r>
              <a:rPr lang="en-US" altLang="ko-KR" sz="1050" dirty="0" err="1">
                <a:solidFill>
                  <a:srgbClr val="3F7F7F"/>
                </a:solidFill>
                <a:latin typeface="Consolas" panose="020B0609020204030204" pitchFamily="49" charset="0"/>
              </a:rPr>
              <a:t>c:out</a:t>
            </a:r>
            <a:r>
              <a:rPr lang="en-US" altLang="ko-KR" sz="1050" dirty="0">
                <a:solidFill>
                  <a:srgbClr val="3F7F7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50" dirty="0">
                <a:solidFill>
                  <a:srgbClr val="7F007F"/>
                </a:solidFill>
                <a:latin typeface="Consolas" panose="020B0609020204030204" pitchFamily="49" charset="0"/>
              </a:rPr>
              <a:t>value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i="1" dirty="0">
                <a:solidFill>
                  <a:srgbClr val="2A00FF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050" i="1" dirty="0">
                <a:solidFill>
                  <a:srgbClr val="000000"/>
                </a:solidFill>
                <a:latin typeface="Consolas" panose="020B0609020204030204" pitchFamily="49" charset="0"/>
              </a:rPr>
              <a:t>${</a:t>
            </a:r>
            <a:r>
              <a:rPr lang="en-US" altLang="ko-KR" sz="105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boardDto.ename_kr</a:t>
            </a:r>
            <a:r>
              <a:rPr lang="en-US" altLang="ko-KR" sz="1050" i="1" dirty="0">
                <a:solidFill>
                  <a:srgbClr val="000000"/>
                </a:solidFill>
                <a:latin typeface="Consolas" panose="020B0609020204030204" pitchFamily="49" charset="0"/>
              </a:rPr>
              <a:t> }</a:t>
            </a:r>
            <a:r>
              <a:rPr lang="en-US" altLang="ko-KR" sz="1050" i="1" dirty="0">
                <a:solidFill>
                  <a:srgbClr val="2A00FF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050" i="1" dirty="0">
                <a:solidFill>
                  <a:srgbClr val="008080"/>
                </a:solidFill>
                <a:latin typeface="Consolas" panose="020B0609020204030204" pitchFamily="49" charset="0"/>
              </a:rPr>
              <a:t>/&gt;&lt;/</a:t>
            </a:r>
            <a:r>
              <a:rPr lang="en-US" altLang="ko-KR" sz="1050" i="1" dirty="0">
                <a:solidFill>
                  <a:srgbClr val="3F7F7F"/>
                </a:solidFill>
                <a:latin typeface="Consolas" panose="020B0609020204030204" pitchFamily="49" charset="0"/>
              </a:rPr>
              <a:t>td</a:t>
            </a:r>
            <a:r>
              <a:rPr lang="en-US" altLang="ko-KR" sz="1050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50" dirty="0">
                <a:solidFill>
                  <a:srgbClr val="3F7F7F"/>
                </a:solidFill>
                <a:latin typeface="Consolas" panose="020B0609020204030204" pitchFamily="49" charset="0"/>
              </a:rPr>
              <a:t>tr</a:t>
            </a:r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50" dirty="0">
                <a:solidFill>
                  <a:srgbClr val="3F7F7F"/>
                </a:solidFill>
                <a:latin typeface="Consolas" panose="020B0609020204030204" pitchFamily="49" charset="0"/>
              </a:rPr>
              <a:t>tr</a:t>
            </a:r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50" dirty="0">
                <a:solidFill>
                  <a:srgbClr val="3F7F7F"/>
                </a:solidFill>
                <a:latin typeface="Consolas" panose="020B0609020204030204" pitchFamily="49" charset="0"/>
              </a:rPr>
              <a:t>td</a:t>
            </a:r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ko-KR" altLang="en-US" sz="1050" dirty="0">
                <a:solidFill>
                  <a:srgbClr val="000000"/>
                </a:solidFill>
                <a:latin typeface="Consolas" panose="020B0609020204030204" pitchFamily="49" charset="0"/>
              </a:rPr>
              <a:t>주민등록번호</a:t>
            </a:r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50" dirty="0">
                <a:solidFill>
                  <a:srgbClr val="3F7F7F"/>
                </a:solidFill>
                <a:latin typeface="Consolas" panose="020B0609020204030204" pitchFamily="49" charset="0"/>
              </a:rPr>
              <a:t>td</a:t>
            </a:r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50" dirty="0">
                <a:solidFill>
                  <a:srgbClr val="3F7F7F"/>
                </a:solidFill>
                <a:latin typeface="Consolas" panose="020B0609020204030204" pitchFamily="49" charset="0"/>
              </a:rPr>
              <a:t>td</a:t>
            </a:r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&gt;&lt;</a:t>
            </a:r>
            <a:r>
              <a:rPr lang="en-US" altLang="ko-KR" sz="1050" dirty="0" err="1">
                <a:solidFill>
                  <a:srgbClr val="3F7F7F"/>
                </a:solidFill>
                <a:latin typeface="Consolas" panose="020B0609020204030204" pitchFamily="49" charset="0"/>
              </a:rPr>
              <a:t>c:out</a:t>
            </a:r>
            <a:r>
              <a:rPr lang="en-US" altLang="ko-KR" sz="1050" dirty="0">
                <a:solidFill>
                  <a:srgbClr val="3F7F7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50" dirty="0">
                <a:solidFill>
                  <a:srgbClr val="7F007F"/>
                </a:solidFill>
                <a:latin typeface="Consolas" panose="020B0609020204030204" pitchFamily="49" charset="0"/>
              </a:rPr>
              <a:t>value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i="1" dirty="0">
                <a:solidFill>
                  <a:srgbClr val="2A00FF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050" i="1" dirty="0">
                <a:solidFill>
                  <a:srgbClr val="000000"/>
                </a:solidFill>
                <a:latin typeface="Consolas" panose="020B0609020204030204" pitchFamily="49" charset="0"/>
              </a:rPr>
              <a:t>${</a:t>
            </a:r>
            <a:r>
              <a:rPr lang="en-US" altLang="ko-KR" sz="105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boardDto.emp_rrno</a:t>
            </a:r>
            <a:r>
              <a:rPr lang="en-US" altLang="ko-KR" sz="1050" i="1" dirty="0">
                <a:solidFill>
                  <a:srgbClr val="000000"/>
                </a:solidFill>
                <a:latin typeface="Consolas" panose="020B0609020204030204" pitchFamily="49" charset="0"/>
              </a:rPr>
              <a:t> }</a:t>
            </a:r>
            <a:r>
              <a:rPr lang="en-US" altLang="ko-KR" sz="1050" i="1" dirty="0">
                <a:solidFill>
                  <a:srgbClr val="2A00FF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050" i="1" dirty="0">
                <a:solidFill>
                  <a:srgbClr val="008080"/>
                </a:solidFill>
                <a:latin typeface="Consolas" panose="020B0609020204030204" pitchFamily="49" charset="0"/>
              </a:rPr>
              <a:t>/&gt;&lt;/</a:t>
            </a:r>
            <a:r>
              <a:rPr lang="en-US" altLang="ko-KR" sz="1050" i="1" dirty="0">
                <a:solidFill>
                  <a:srgbClr val="3F7F7F"/>
                </a:solidFill>
                <a:latin typeface="Consolas" panose="020B0609020204030204" pitchFamily="49" charset="0"/>
              </a:rPr>
              <a:t>td</a:t>
            </a:r>
            <a:r>
              <a:rPr lang="en-US" altLang="ko-KR" sz="1050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50" dirty="0">
                <a:solidFill>
                  <a:srgbClr val="3F7F7F"/>
                </a:solidFill>
                <a:latin typeface="Consolas" panose="020B0609020204030204" pitchFamily="49" charset="0"/>
              </a:rPr>
              <a:t>tr</a:t>
            </a:r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50" dirty="0">
                <a:solidFill>
                  <a:srgbClr val="3F7F7F"/>
                </a:solidFill>
                <a:latin typeface="Consolas" panose="020B0609020204030204" pitchFamily="49" charset="0"/>
              </a:rPr>
              <a:t>tr</a:t>
            </a:r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50" dirty="0">
                <a:solidFill>
                  <a:srgbClr val="3F7F7F"/>
                </a:solidFill>
                <a:latin typeface="Consolas" panose="020B0609020204030204" pitchFamily="49" charset="0"/>
              </a:rPr>
              <a:t>td</a:t>
            </a:r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ko-KR" altLang="en-US" sz="1050" dirty="0">
                <a:solidFill>
                  <a:srgbClr val="000000"/>
                </a:solidFill>
                <a:latin typeface="Consolas" panose="020B0609020204030204" pitchFamily="49" charset="0"/>
              </a:rPr>
              <a:t>가입일</a:t>
            </a:r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50" dirty="0">
                <a:solidFill>
                  <a:srgbClr val="3F7F7F"/>
                </a:solidFill>
                <a:latin typeface="Consolas" panose="020B0609020204030204" pitchFamily="49" charset="0"/>
              </a:rPr>
              <a:t>td</a:t>
            </a:r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50" dirty="0">
                <a:solidFill>
                  <a:srgbClr val="3F7F7F"/>
                </a:solidFill>
                <a:latin typeface="Consolas" panose="020B0609020204030204" pitchFamily="49" charset="0"/>
              </a:rPr>
              <a:t>td</a:t>
            </a:r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&gt;&lt;</a:t>
            </a:r>
            <a:r>
              <a:rPr lang="en-US" altLang="ko-KR" sz="1050" dirty="0" err="1">
                <a:solidFill>
                  <a:srgbClr val="3F7F7F"/>
                </a:solidFill>
                <a:latin typeface="Consolas" panose="020B0609020204030204" pitchFamily="49" charset="0"/>
              </a:rPr>
              <a:t>c:out</a:t>
            </a:r>
            <a:r>
              <a:rPr lang="en-US" altLang="ko-KR" sz="1050" dirty="0">
                <a:solidFill>
                  <a:srgbClr val="3F7F7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50" dirty="0">
                <a:solidFill>
                  <a:srgbClr val="7F007F"/>
                </a:solidFill>
                <a:latin typeface="Consolas" panose="020B0609020204030204" pitchFamily="49" charset="0"/>
              </a:rPr>
              <a:t>value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i="1" dirty="0">
                <a:solidFill>
                  <a:srgbClr val="2A00FF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050" i="1" dirty="0">
                <a:solidFill>
                  <a:srgbClr val="000000"/>
                </a:solidFill>
                <a:latin typeface="Consolas" panose="020B0609020204030204" pitchFamily="49" charset="0"/>
              </a:rPr>
              <a:t>${</a:t>
            </a:r>
            <a:r>
              <a:rPr lang="en-US" altLang="ko-KR" sz="105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boardDto.join_date</a:t>
            </a:r>
            <a:r>
              <a:rPr lang="en-US" altLang="ko-KR" sz="1050" i="1" dirty="0">
                <a:solidFill>
                  <a:srgbClr val="000000"/>
                </a:solidFill>
                <a:latin typeface="Consolas" panose="020B0609020204030204" pitchFamily="49" charset="0"/>
              </a:rPr>
              <a:t> }</a:t>
            </a:r>
            <a:r>
              <a:rPr lang="en-US" altLang="ko-KR" sz="1050" i="1" dirty="0">
                <a:solidFill>
                  <a:srgbClr val="2A00FF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050" i="1" dirty="0">
                <a:solidFill>
                  <a:srgbClr val="008080"/>
                </a:solidFill>
                <a:latin typeface="Consolas" panose="020B0609020204030204" pitchFamily="49" charset="0"/>
              </a:rPr>
              <a:t>/&gt;&lt;/</a:t>
            </a:r>
            <a:r>
              <a:rPr lang="en-US" altLang="ko-KR" sz="1050" i="1" dirty="0">
                <a:solidFill>
                  <a:srgbClr val="3F7F7F"/>
                </a:solidFill>
                <a:latin typeface="Consolas" panose="020B0609020204030204" pitchFamily="49" charset="0"/>
              </a:rPr>
              <a:t>td</a:t>
            </a:r>
            <a:r>
              <a:rPr lang="en-US" altLang="ko-KR" sz="1050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50" dirty="0">
                <a:solidFill>
                  <a:srgbClr val="3F7F7F"/>
                </a:solidFill>
                <a:latin typeface="Consolas" panose="020B0609020204030204" pitchFamily="49" charset="0"/>
              </a:rPr>
              <a:t>tr</a:t>
            </a:r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50" dirty="0">
                <a:solidFill>
                  <a:srgbClr val="3F7F7F"/>
                </a:solidFill>
                <a:latin typeface="Consolas" panose="020B0609020204030204" pitchFamily="49" charset="0"/>
              </a:rPr>
              <a:t>tr</a:t>
            </a:r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50" dirty="0">
                <a:solidFill>
                  <a:srgbClr val="3F5FBF"/>
                </a:solidFill>
                <a:latin typeface="Consolas" panose="020B0609020204030204" pitchFamily="49" charset="0"/>
              </a:rPr>
              <a:t>&lt;!-- </a:t>
            </a:r>
            <a:r>
              <a:rPr lang="ko-KR" altLang="en-US" sz="1050" dirty="0">
                <a:solidFill>
                  <a:srgbClr val="3F5FBF"/>
                </a:solidFill>
                <a:latin typeface="Consolas" panose="020B0609020204030204" pitchFamily="49" charset="0"/>
              </a:rPr>
              <a:t>사원정보 게시판으로 돌아가는 버튼 </a:t>
            </a:r>
            <a:r>
              <a:rPr lang="en-US" altLang="ko-KR" sz="1050" dirty="0">
                <a:solidFill>
                  <a:srgbClr val="3F5FBF"/>
                </a:solidFill>
                <a:latin typeface="Consolas" panose="020B0609020204030204" pitchFamily="49" charset="0"/>
              </a:rPr>
              <a:t>--&gt;</a:t>
            </a:r>
          </a:p>
          <a:p>
            <a:pPr algn="l"/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50" dirty="0">
                <a:solidFill>
                  <a:srgbClr val="3F7F7F"/>
                </a:solidFill>
                <a:latin typeface="Consolas" panose="020B0609020204030204" pitchFamily="49" charset="0"/>
              </a:rPr>
              <a:t>td </a:t>
            </a:r>
            <a:r>
              <a:rPr lang="en-US" altLang="ko-KR" sz="1050" dirty="0" err="1">
                <a:solidFill>
                  <a:srgbClr val="7F007F"/>
                </a:solidFill>
                <a:latin typeface="Consolas" panose="020B0609020204030204" pitchFamily="49" charset="0"/>
              </a:rPr>
              <a:t>colspan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i="1" dirty="0">
                <a:solidFill>
                  <a:srgbClr val="2A00FF"/>
                </a:solidFill>
                <a:latin typeface="Consolas" panose="020B0609020204030204" pitchFamily="49" charset="0"/>
              </a:rPr>
              <a:t>"2" </a:t>
            </a:r>
            <a:r>
              <a:rPr lang="en-US" altLang="ko-KR" sz="1050" i="1" dirty="0">
                <a:solidFill>
                  <a:srgbClr val="7F007F"/>
                </a:solidFill>
                <a:latin typeface="Consolas" panose="020B0609020204030204" pitchFamily="49" charset="0"/>
              </a:rPr>
              <a:t>align</a:t>
            </a:r>
            <a:r>
              <a:rPr lang="en-US" altLang="ko-KR" sz="1050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i="1" dirty="0">
                <a:solidFill>
                  <a:srgbClr val="2A00FF"/>
                </a:solidFill>
                <a:latin typeface="Consolas" panose="020B0609020204030204" pitchFamily="49" charset="0"/>
              </a:rPr>
              <a:t>"center"</a:t>
            </a:r>
            <a:r>
              <a:rPr lang="en-US" altLang="ko-KR" sz="1050" i="1" dirty="0">
                <a:solidFill>
                  <a:srgbClr val="008080"/>
                </a:solidFill>
                <a:latin typeface="Consolas" panose="020B0609020204030204" pitchFamily="49" charset="0"/>
              </a:rPr>
              <a:t>&gt;&lt;</a:t>
            </a:r>
            <a:r>
              <a:rPr lang="en-US" altLang="ko-KR" sz="1050" i="1" dirty="0">
                <a:solidFill>
                  <a:srgbClr val="3F7F7F"/>
                </a:solidFill>
                <a:latin typeface="Consolas" panose="020B0609020204030204" pitchFamily="49" charset="0"/>
              </a:rPr>
              <a:t>button </a:t>
            </a:r>
            <a:r>
              <a:rPr lang="en-US" altLang="ko-KR" sz="1050" i="1" dirty="0">
                <a:solidFill>
                  <a:srgbClr val="7F007F"/>
                </a:solidFill>
                <a:latin typeface="Consolas" panose="020B0609020204030204" pitchFamily="49" charset="0"/>
              </a:rPr>
              <a:t>type</a:t>
            </a:r>
            <a:r>
              <a:rPr lang="en-US" altLang="ko-KR" sz="1050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i="1" dirty="0">
                <a:solidFill>
                  <a:srgbClr val="2A00FF"/>
                </a:solidFill>
                <a:latin typeface="Consolas" panose="020B0609020204030204" pitchFamily="49" charset="0"/>
              </a:rPr>
              <a:t>"button" </a:t>
            </a:r>
            <a:r>
              <a:rPr lang="en-US" altLang="ko-KR" sz="1050" i="1" dirty="0">
                <a:solidFill>
                  <a:srgbClr val="7F007F"/>
                </a:solidFill>
                <a:latin typeface="Consolas" panose="020B0609020204030204" pitchFamily="49" charset="0"/>
              </a:rPr>
              <a:t>id</a:t>
            </a:r>
            <a:r>
              <a:rPr lang="en-US" altLang="ko-KR" sz="1050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50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returnEmployeeListBoard</a:t>
            </a:r>
            <a:r>
              <a:rPr lang="en-US" altLang="ko-KR" sz="105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50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ko-KR" altLang="en-US" sz="1050" i="1" dirty="0">
                <a:solidFill>
                  <a:srgbClr val="000000"/>
                </a:solidFill>
                <a:latin typeface="Consolas" panose="020B0609020204030204" pitchFamily="49" charset="0"/>
              </a:rPr>
              <a:t>게시판 이동</a:t>
            </a:r>
            <a:r>
              <a:rPr lang="en-US" altLang="ko-KR" sz="1050" i="1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50" i="1" dirty="0">
                <a:solidFill>
                  <a:srgbClr val="3F7F7F"/>
                </a:solidFill>
                <a:latin typeface="Consolas" panose="020B0609020204030204" pitchFamily="49" charset="0"/>
              </a:rPr>
              <a:t>button</a:t>
            </a:r>
            <a:r>
              <a:rPr lang="en-US" altLang="ko-KR" sz="1050" i="1" dirty="0">
                <a:solidFill>
                  <a:srgbClr val="008080"/>
                </a:solidFill>
                <a:latin typeface="Consolas" panose="020B0609020204030204" pitchFamily="49" charset="0"/>
              </a:rPr>
              <a:t>&gt;&lt;/</a:t>
            </a:r>
            <a:r>
              <a:rPr lang="en-US" altLang="ko-KR" sz="1050" i="1" dirty="0">
                <a:solidFill>
                  <a:srgbClr val="3F7F7F"/>
                </a:solidFill>
                <a:latin typeface="Consolas" panose="020B0609020204030204" pitchFamily="49" charset="0"/>
              </a:rPr>
              <a:t>td</a:t>
            </a:r>
            <a:r>
              <a:rPr lang="en-US" altLang="ko-KR" sz="1050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50" dirty="0">
                <a:solidFill>
                  <a:srgbClr val="3F7F7F"/>
                </a:solidFill>
                <a:latin typeface="Consolas" panose="020B0609020204030204" pitchFamily="49" charset="0"/>
              </a:rPr>
              <a:t>tr</a:t>
            </a:r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50" dirty="0">
                <a:solidFill>
                  <a:srgbClr val="3F7F7F"/>
                </a:solidFill>
                <a:latin typeface="Consolas" panose="020B0609020204030204" pitchFamily="49" charset="0"/>
              </a:rPr>
              <a:t>table</a:t>
            </a:r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endParaRPr lang="ko-KR" altLang="en-US" sz="105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50" dirty="0">
                <a:solidFill>
                  <a:srgbClr val="3F7F7F"/>
                </a:solidFill>
                <a:latin typeface="Consolas" panose="020B0609020204030204" pitchFamily="49" charset="0"/>
              </a:rPr>
              <a:t>script </a:t>
            </a:r>
            <a:r>
              <a:rPr lang="en-US" altLang="ko-KR" sz="1050" dirty="0">
                <a:solidFill>
                  <a:srgbClr val="7F007F"/>
                </a:solidFill>
                <a:latin typeface="Consolas" panose="020B0609020204030204" pitchFamily="49" charset="0"/>
              </a:rPr>
              <a:t>type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i="1" dirty="0">
                <a:solidFill>
                  <a:srgbClr val="2A00FF"/>
                </a:solidFill>
                <a:latin typeface="Consolas" panose="020B0609020204030204" pitchFamily="49" charset="0"/>
              </a:rPr>
              <a:t>"text/</a:t>
            </a:r>
            <a:r>
              <a:rPr lang="en-US" altLang="ko-KR" sz="1050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javascript</a:t>
            </a:r>
            <a:r>
              <a:rPr lang="en-US" altLang="ko-KR" sz="105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50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document.getElementById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50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50" dirty="0" err="1">
                <a:solidFill>
                  <a:srgbClr val="2A00FF"/>
                </a:solidFill>
                <a:latin typeface="Consolas" panose="020B0609020204030204" pitchFamily="49" charset="0"/>
              </a:rPr>
              <a:t>returnEmployeeListBoard</a:t>
            </a:r>
            <a:r>
              <a:rPr lang="en-US" altLang="ko-KR" sz="1050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US" altLang="ko-KR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addEventListener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50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50" dirty="0" err="1">
                <a:solidFill>
                  <a:srgbClr val="2A00FF"/>
                </a:solidFill>
                <a:latin typeface="Consolas" panose="020B0609020204030204" pitchFamily="49" charset="0"/>
              </a:rPr>
              <a:t>click"</a:t>
            </a:r>
            <a:r>
              <a:rPr lang="en-US" altLang="ko-KR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05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function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(){</a:t>
            </a:r>
          </a:p>
          <a:p>
            <a:pPr algn="l"/>
            <a:r>
              <a:rPr lang="en-US" altLang="ko-KR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location.href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dirty="0">
                <a:solidFill>
                  <a:srgbClr val="2A00FF"/>
                </a:solidFill>
                <a:latin typeface="Consolas" panose="020B0609020204030204" pitchFamily="49" charset="0"/>
              </a:rPr>
              <a:t>"&lt;</a:t>
            </a:r>
            <a:r>
              <a:rPr lang="en-US" altLang="ko-KR" sz="1050" dirty="0" err="1">
                <a:solidFill>
                  <a:srgbClr val="2A00FF"/>
                </a:solidFill>
                <a:latin typeface="Consolas" panose="020B0609020204030204" pitchFamily="49" charset="0"/>
              </a:rPr>
              <a:t>c:url</a:t>
            </a:r>
            <a:r>
              <a:rPr lang="en-US" altLang="ko-KR" sz="1050" dirty="0">
                <a:solidFill>
                  <a:srgbClr val="2A00FF"/>
                </a:solidFill>
                <a:latin typeface="Consolas" panose="020B0609020204030204" pitchFamily="49" charset="0"/>
              </a:rPr>
              <a:t> value='</a:t>
            </a:r>
            <a:r>
              <a:rPr lang="en-US" altLang="ko-KR" sz="1050" dirty="0" err="1">
                <a:solidFill>
                  <a:srgbClr val="2A00FF"/>
                </a:solidFill>
                <a:latin typeface="Consolas" panose="020B0609020204030204" pitchFamily="49" charset="0"/>
              </a:rPr>
              <a:t>employeeListBoard</a:t>
            </a:r>
            <a:r>
              <a:rPr lang="en-US" altLang="ko-KR" sz="1050" dirty="0">
                <a:solidFill>
                  <a:srgbClr val="2A00FF"/>
                </a:solidFill>
                <a:latin typeface="Consolas" panose="020B0609020204030204" pitchFamily="49" charset="0"/>
              </a:rPr>
              <a:t>'/&gt;"</a:t>
            </a:r>
          </a:p>
          <a:p>
            <a:pPr algn="l"/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});</a:t>
            </a:r>
          </a:p>
          <a:p>
            <a:pPr algn="l"/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50" dirty="0">
                <a:solidFill>
                  <a:srgbClr val="3F7F7F"/>
                </a:solidFill>
                <a:latin typeface="Consolas" panose="020B0609020204030204" pitchFamily="49" charset="0"/>
              </a:rPr>
              <a:t>script</a:t>
            </a:r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26790067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04739" y="226925"/>
            <a:ext cx="2693366" cy="523220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서버</a:t>
            </a:r>
            <a:r>
              <a:rPr lang="en-US" altLang="ko-KR" sz="2800" b="1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</a:t>
            </a:r>
            <a:r>
              <a:rPr lang="ko-KR" altLang="en-US" sz="2800" b="1" dirty="0" err="1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톰캣</a:t>
            </a:r>
            <a:r>
              <a:rPr lang="en-US" altLang="ko-KR" sz="2800" b="1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 </a:t>
            </a:r>
            <a:r>
              <a:rPr lang="ko-KR" altLang="en-US" sz="2800" b="1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설정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FF8C51F-D5BA-D7BC-AEDB-3BD5AA0C1A36}"/>
              </a:ext>
            </a:extLst>
          </p:cNvPr>
          <p:cNvSpPr txBox="1"/>
          <p:nvPr/>
        </p:nvSpPr>
        <p:spPr>
          <a:xfrm>
            <a:off x="370827" y="5363565"/>
            <a:ext cx="9802684" cy="8617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b="1" dirty="0"/>
              <a:t>Path</a:t>
            </a:r>
            <a:r>
              <a:rPr lang="ko-KR" altLang="en-US" b="1" dirty="0"/>
              <a:t>변경 왜 하나요</a:t>
            </a:r>
            <a:r>
              <a:rPr lang="en-US" altLang="ko-KR" b="1" dirty="0"/>
              <a:t>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1400" dirty="0" err="1"/>
              <a:t>톰캣</a:t>
            </a:r>
            <a:r>
              <a:rPr lang="ko-KR" altLang="en-US" sz="1400" dirty="0"/>
              <a:t> 서버의 설정에서 </a:t>
            </a:r>
            <a:r>
              <a:rPr lang="en-US" altLang="ko-KR" sz="1400" dirty="0"/>
              <a:t>‘/www’</a:t>
            </a:r>
            <a:r>
              <a:rPr lang="ko-KR" altLang="en-US" sz="1400" dirty="0"/>
              <a:t>에서 </a:t>
            </a:r>
            <a:r>
              <a:rPr lang="en-US" altLang="ko-KR" sz="1400" dirty="0"/>
              <a:t>‘/’</a:t>
            </a:r>
            <a:r>
              <a:rPr lang="ko-KR" altLang="en-US" sz="1400" dirty="0"/>
              <a:t>으로 변경하면 서버를 구동 시켰을 경우</a:t>
            </a:r>
            <a:r>
              <a:rPr lang="en-US" altLang="ko-KR" sz="1400" dirty="0"/>
              <a:t>, </a:t>
            </a:r>
            <a:r>
              <a:rPr lang="ko-KR" altLang="en-US" sz="1400" dirty="0"/>
              <a:t>작성해야 할 </a:t>
            </a:r>
            <a:r>
              <a:rPr lang="en-US" altLang="ko-KR" sz="1400" dirty="0"/>
              <a:t>URL </a:t>
            </a:r>
            <a:r>
              <a:rPr lang="ko-KR" altLang="en-US" sz="1400" dirty="0"/>
              <a:t>경로가 짧아진다</a:t>
            </a:r>
            <a:r>
              <a:rPr lang="en-US" altLang="ko-KR" sz="1400" dirty="0"/>
              <a:t>.</a:t>
            </a: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342039B6-79BF-0145-3674-4875196307DC}"/>
              </a:ext>
            </a:extLst>
          </p:cNvPr>
          <p:cNvGrpSpPr/>
          <p:nvPr/>
        </p:nvGrpSpPr>
        <p:grpSpPr>
          <a:xfrm>
            <a:off x="304739" y="979389"/>
            <a:ext cx="8720498" cy="3499460"/>
            <a:chOff x="304739" y="979389"/>
            <a:chExt cx="8720498" cy="3499460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89BAC5D9-25F6-9634-59AA-E63CA1790768}"/>
                </a:ext>
              </a:extLst>
            </p:cNvPr>
            <p:cNvGrpSpPr/>
            <p:nvPr/>
          </p:nvGrpSpPr>
          <p:grpSpPr>
            <a:xfrm>
              <a:off x="304739" y="3002872"/>
              <a:ext cx="8720498" cy="1475977"/>
              <a:chOff x="846706" y="1645447"/>
              <a:chExt cx="8720498" cy="1475977"/>
            </a:xfrm>
          </p:grpSpPr>
          <p:pic>
            <p:nvPicPr>
              <p:cNvPr id="2" name="그림 1">
                <a:extLst>
                  <a:ext uri="{FF2B5EF4-FFF2-40B4-BE49-F238E27FC236}">
                    <a16:creationId xmlns:a16="http://schemas.microsoft.com/office/drawing/2014/main" id="{C96BBDFC-546E-A269-1ABD-33A24BB3DF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46706" y="1673550"/>
                <a:ext cx="3600635" cy="1447874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1EAC4D8C-461D-BA13-8258-18FEED74B4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922117" y="1673550"/>
                <a:ext cx="3645087" cy="1333569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F3842035-6C72-B246-6133-783B27596021}"/>
                  </a:ext>
                </a:extLst>
              </p:cNvPr>
              <p:cNvSpPr/>
              <p:nvPr/>
            </p:nvSpPr>
            <p:spPr>
              <a:xfrm>
                <a:off x="1618939" y="1645447"/>
                <a:ext cx="1528996" cy="310769"/>
              </a:xfrm>
              <a:prstGeom prst="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noFill/>
                </a:endParaRPr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614FF083-DBFB-2ED7-0F73-F32FC10B21CE}"/>
                  </a:ext>
                </a:extLst>
              </p:cNvPr>
              <p:cNvSpPr/>
              <p:nvPr/>
            </p:nvSpPr>
            <p:spPr>
              <a:xfrm>
                <a:off x="6695350" y="1673550"/>
                <a:ext cx="1189219" cy="220827"/>
              </a:xfrm>
              <a:prstGeom prst="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noFill/>
                </a:endParaRPr>
              </a:p>
            </p:txBody>
          </p:sp>
        </p:grpSp>
        <p:sp>
          <p:nvSpPr>
            <p:cNvPr id="14" name="화살표: 오른쪽 13">
              <a:extLst>
                <a:ext uri="{FF2B5EF4-FFF2-40B4-BE49-F238E27FC236}">
                  <a16:creationId xmlns:a16="http://schemas.microsoft.com/office/drawing/2014/main" id="{09AABA07-4CD6-8EEA-3034-6D01DAFD1706}"/>
                </a:ext>
              </a:extLst>
            </p:cNvPr>
            <p:cNvSpPr/>
            <p:nvPr/>
          </p:nvSpPr>
          <p:spPr>
            <a:xfrm>
              <a:off x="4179248" y="3616253"/>
              <a:ext cx="1064302" cy="277318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833D802A-DFAD-0D5C-D765-05FD82B152EE}"/>
                </a:ext>
              </a:extLst>
            </p:cNvPr>
            <p:cNvGrpSpPr/>
            <p:nvPr/>
          </p:nvGrpSpPr>
          <p:grpSpPr>
            <a:xfrm>
              <a:off x="370827" y="979389"/>
              <a:ext cx="6931882" cy="1773346"/>
              <a:chOff x="967738" y="1274802"/>
              <a:chExt cx="6931882" cy="1773346"/>
            </a:xfrm>
          </p:grpSpPr>
          <p:grpSp>
            <p:nvGrpSpPr>
              <p:cNvPr id="21" name="그룹 20">
                <a:extLst>
                  <a:ext uri="{FF2B5EF4-FFF2-40B4-BE49-F238E27FC236}">
                    <a16:creationId xmlns:a16="http://schemas.microsoft.com/office/drawing/2014/main" id="{66509C61-4354-9462-431B-327D155F6258}"/>
                  </a:ext>
                </a:extLst>
              </p:cNvPr>
              <p:cNvGrpSpPr/>
              <p:nvPr/>
            </p:nvGrpSpPr>
            <p:grpSpPr>
              <a:xfrm>
                <a:off x="967738" y="1274802"/>
                <a:ext cx="2476627" cy="1708238"/>
                <a:chOff x="967738" y="1274802"/>
                <a:chExt cx="2476627" cy="1708238"/>
              </a:xfrm>
            </p:grpSpPr>
            <p:pic>
              <p:nvPicPr>
                <p:cNvPr id="26" name="그림 25">
                  <a:extLst>
                    <a:ext uri="{FF2B5EF4-FFF2-40B4-BE49-F238E27FC236}">
                      <a16:creationId xmlns:a16="http://schemas.microsoft.com/office/drawing/2014/main" id="{681005B8-A8FC-85DA-A14E-93EC62D0D60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967738" y="1274802"/>
                  <a:ext cx="2476627" cy="1708238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sp>
              <p:nvSpPr>
                <p:cNvPr id="27" name="직사각형 26">
                  <a:extLst>
                    <a:ext uri="{FF2B5EF4-FFF2-40B4-BE49-F238E27FC236}">
                      <a16:creationId xmlns:a16="http://schemas.microsoft.com/office/drawing/2014/main" id="{3067DA7E-ADB8-8DC7-003D-2D0BE1806F3E}"/>
                    </a:ext>
                  </a:extLst>
                </p:cNvPr>
                <p:cNvSpPr/>
                <p:nvPr/>
              </p:nvSpPr>
              <p:spPr>
                <a:xfrm>
                  <a:off x="1893321" y="1918741"/>
                  <a:ext cx="475125" cy="284814"/>
                </a:xfrm>
                <a:prstGeom prst="rect">
                  <a:avLst/>
                </a:prstGeom>
                <a:noFill/>
                <a:ln w="571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noFill/>
                  </a:endParaRPr>
                </a:p>
              </p:txBody>
            </p:sp>
          </p:grpSp>
          <p:sp>
            <p:nvSpPr>
              <p:cNvPr id="22" name="화살표: 오른쪽 21">
                <a:extLst>
                  <a:ext uri="{FF2B5EF4-FFF2-40B4-BE49-F238E27FC236}">
                    <a16:creationId xmlns:a16="http://schemas.microsoft.com/office/drawing/2014/main" id="{51A29237-AC07-2156-FF68-0DAB432BD012}"/>
                  </a:ext>
                </a:extLst>
              </p:cNvPr>
              <p:cNvSpPr/>
              <p:nvPr/>
            </p:nvSpPr>
            <p:spPr>
              <a:xfrm>
                <a:off x="3711857" y="1926237"/>
                <a:ext cx="1064302" cy="277318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3" name="그림 22">
                <a:extLst>
                  <a:ext uri="{FF2B5EF4-FFF2-40B4-BE49-F238E27FC236}">
                    <a16:creationId xmlns:a16="http://schemas.microsoft.com/office/drawing/2014/main" id="{A7C14446-0928-9CE0-399A-E74C86035D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416642" y="1358961"/>
                <a:ext cx="2482978" cy="168918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441F7E60-7B47-8D49-E3EC-0E79C185F405}"/>
                  </a:ext>
                </a:extLst>
              </p:cNvPr>
              <p:cNvSpPr/>
              <p:nvPr/>
            </p:nvSpPr>
            <p:spPr>
              <a:xfrm>
                <a:off x="6273311" y="1986514"/>
                <a:ext cx="322361" cy="299486"/>
              </a:xfrm>
              <a:prstGeom prst="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noFill/>
                </a:endParaRPr>
              </a:p>
            </p:txBody>
          </p: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DBE0F651-5556-89A6-981A-5EB506DB1552}"/>
                  </a:ext>
                </a:extLst>
              </p:cNvPr>
              <p:cNvSpPr/>
              <p:nvPr/>
            </p:nvSpPr>
            <p:spPr>
              <a:xfrm>
                <a:off x="6193363" y="2683554"/>
                <a:ext cx="829529" cy="299486"/>
              </a:xfrm>
              <a:prstGeom prst="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noFill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66328943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13796" y="262620"/>
            <a:ext cx="3549498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상세정보 화면 수정</a:t>
            </a:r>
            <a:endParaRPr lang="en-US" altLang="ko-KR" sz="20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2. </a:t>
            </a:r>
            <a:r>
              <a:rPr lang="en-US" altLang="ko-KR" sz="2000" b="1" dirty="0" err="1">
                <a:solidFill>
                  <a:schemeClr val="bg1"/>
                </a:solidFill>
              </a:rPr>
              <a:t>employeeDetail.jsp</a:t>
            </a:r>
            <a:r>
              <a:rPr lang="en-US" altLang="ko-KR" sz="2000" b="1" dirty="0">
                <a:solidFill>
                  <a:schemeClr val="bg1"/>
                </a:solidFill>
              </a:rPr>
              <a:t> </a:t>
            </a:r>
            <a:r>
              <a:rPr lang="ko-KR" altLang="en-US" sz="2000" b="1" dirty="0">
                <a:solidFill>
                  <a:schemeClr val="bg1"/>
                </a:solidFill>
              </a:rPr>
              <a:t>수정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BA2795-698B-FD7E-C93D-64DC48468D72}"/>
              </a:ext>
            </a:extLst>
          </p:cNvPr>
          <p:cNvSpPr txBox="1"/>
          <p:nvPr/>
        </p:nvSpPr>
        <p:spPr>
          <a:xfrm>
            <a:off x="313796" y="1230375"/>
            <a:ext cx="11300081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스크립트 부분을 작성할 때에는</a:t>
            </a:r>
            <a:r>
              <a:rPr lang="en-US" altLang="ko-KR" dirty="0"/>
              <a:t>, JSP</a:t>
            </a:r>
            <a:r>
              <a:rPr lang="ko-KR" altLang="en-US" dirty="0"/>
              <a:t>에서 작성하지 말고 </a:t>
            </a:r>
            <a:r>
              <a:rPr lang="en-US" altLang="ko-KR" dirty="0" err="1"/>
              <a:t>VSCode</a:t>
            </a:r>
            <a:r>
              <a:rPr lang="ko-KR" altLang="en-US" dirty="0"/>
              <a:t>를 이용하세요</a:t>
            </a:r>
            <a:r>
              <a:rPr lang="en-US" altLang="ko-KR" dirty="0"/>
              <a:t>. (</a:t>
            </a:r>
            <a:r>
              <a:rPr lang="ko-KR" altLang="en-US" dirty="0"/>
              <a:t>확장자를 </a:t>
            </a:r>
            <a:r>
              <a:rPr lang="en-US" altLang="ko-KR" dirty="0" err="1"/>
              <a:t>js</a:t>
            </a:r>
            <a:r>
              <a:rPr lang="ko-KR" altLang="en-US" dirty="0"/>
              <a:t>로 생성해야 함</a:t>
            </a:r>
            <a:r>
              <a:rPr lang="en-US" altLang="ko-KR" dirty="0"/>
              <a:t>)</a:t>
            </a:r>
          </a:p>
          <a:p>
            <a:pPr marL="342900" indent="-342900">
              <a:buAutoNum type="arabicPeriod"/>
            </a:pPr>
            <a:r>
              <a:rPr lang="ko-KR" altLang="en-US" dirty="0"/>
              <a:t>그 이유는</a:t>
            </a:r>
            <a:r>
              <a:rPr lang="en-US" altLang="ko-KR" dirty="0"/>
              <a:t>, JSP</a:t>
            </a:r>
            <a:r>
              <a:rPr lang="ko-KR" altLang="en-US" dirty="0"/>
              <a:t>에서 스크립트 코드를 작성할 경우</a:t>
            </a:r>
            <a:r>
              <a:rPr lang="en-US" altLang="ko-KR" dirty="0"/>
              <a:t>, </a:t>
            </a:r>
            <a:r>
              <a:rPr lang="ko-KR" altLang="en-US" dirty="0"/>
              <a:t>자동완성 기능이 뜨지 않습니다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따라서 자동 완성 기능을 제공하는 </a:t>
            </a:r>
            <a:r>
              <a:rPr lang="en-US" altLang="ko-KR" dirty="0" err="1"/>
              <a:t>VSCode</a:t>
            </a:r>
            <a:r>
              <a:rPr lang="ko-KR" altLang="en-US" dirty="0"/>
              <a:t>로 이동하여 작업 후</a:t>
            </a:r>
            <a:r>
              <a:rPr lang="en-US" altLang="ko-KR" dirty="0"/>
              <a:t>, </a:t>
            </a:r>
            <a:r>
              <a:rPr lang="en-US" altLang="ko-KR" dirty="0" err="1"/>
              <a:t>jsp</a:t>
            </a:r>
            <a:r>
              <a:rPr lang="ko-KR" altLang="en-US" dirty="0"/>
              <a:t>에 붙이는 편이 개발에 있어 용이합니다</a:t>
            </a:r>
            <a:r>
              <a:rPr lang="en-US" altLang="ko-KR" dirty="0"/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678F18F-D61A-6ABD-0167-76BDDCE904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96" y="2856811"/>
            <a:ext cx="6064562" cy="2089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554109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13796" y="262620"/>
            <a:ext cx="3549498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상세정보 화면 수정</a:t>
            </a:r>
            <a:endParaRPr lang="en-US" altLang="ko-KR" sz="20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2. </a:t>
            </a:r>
            <a:r>
              <a:rPr lang="en-US" altLang="ko-KR" sz="2000" b="1" dirty="0" err="1">
                <a:solidFill>
                  <a:schemeClr val="bg1"/>
                </a:solidFill>
              </a:rPr>
              <a:t>employeeDetail.jsp</a:t>
            </a:r>
            <a:r>
              <a:rPr lang="en-US" altLang="ko-KR" sz="2000" b="1" dirty="0">
                <a:solidFill>
                  <a:schemeClr val="bg1"/>
                </a:solidFill>
              </a:rPr>
              <a:t> </a:t>
            </a:r>
            <a:r>
              <a:rPr lang="ko-KR" altLang="en-US" sz="2000" b="1" dirty="0">
                <a:solidFill>
                  <a:schemeClr val="bg1"/>
                </a:solidFill>
              </a:rPr>
              <a:t>수정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BA2795-698B-FD7E-C93D-64DC48468D72}"/>
              </a:ext>
            </a:extLst>
          </p:cNvPr>
          <p:cNvSpPr txBox="1"/>
          <p:nvPr/>
        </p:nvSpPr>
        <p:spPr>
          <a:xfrm>
            <a:off x="313796" y="1230375"/>
            <a:ext cx="10759677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스크립트 코드는 </a:t>
            </a:r>
            <a:r>
              <a:rPr lang="en-US" altLang="ko-KR" dirty="0"/>
              <a:t>html</a:t>
            </a:r>
            <a:r>
              <a:rPr lang="ko-KR" altLang="en-US" dirty="0"/>
              <a:t>의 내용이 모두 로딩 된 이후</a:t>
            </a:r>
            <a:r>
              <a:rPr lang="en-US" altLang="ko-KR" dirty="0"/>
              <a:t> </a:t>
            </a:r>
            <a:r>
              <a:rPr lang="ko-KR" altLang="en-US" dirty="0"/>
              <a:t>동작해야 합니다</a:t>
            </a:r>
            <a:r>
              <a:rPr lang="en-US" altLang="ko-KR" dirty="0"/>
              <a:t>. (</a:t>
            </a:r>
            <a:r>
              <a:rPr lang="ko-KR" altLang="en-US" dirty="0"/>
              <a:t>이유는 다들 </a:t>
            </a:r>
            <a:r>
              <a:rPr lang="ko-KR" altLang="en-US" dirty="0" err="1"/>
              <a:t>아실거라</a:t>
            </a:r>
            <a:r>
              <a:rPr lang="ko-KR" altLang="en-US" dirty="0"/>
              <a:t> 생각합니다</a:t>
            </a:r>
            <a:r>
              <a:rPr lang="en-US" altLang="ko-KR" dirty="0"/>
              <a:t>)</a:t>
            </a:r>
          </a:p>
          <a:p>
            <a:pPr marL="342900" indent="-342900">
              <a:buAutoNum type="arabicPeriod"/>
            </a:pPr>
            <a:r>
              <a:rPr lang="ko-KR" altLang="en-US" dirty="0"/>
              <a:t>그렇기 때문에</a:t>
            </a:r>
            <a:r>
              <a:rPr lang="en-US" altLang="ko-KR" dirty="0"/>
              <a:t>, </a:t>
            </a:r>
            <a:r>
              <a:rPr lang="ko-KR" altLang="en-US" dirty="0"/>
              <a:t>스크립트 코드는 </a:t>
            </a:r>
            <a:r>
              <a:rPr lang="en-US" altLang="ko-KR" dirty="0"/>
              <a:t>html &gt; body</a:t>
            </a:r>
            <a:r>
              <a:rPr lang="ko-KR" altLang="en-US" dirty="0"/>
              <a:t>태그의 가장 아래에 위치시켜야 합니다</a:t>
            </a:r>
            <a:r>
              <a:rPr lang="en-US" altLang="ko-KR" dirty="0"/>
              <a:t>.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B61BD41A-4C76-7677-11A8-4A27925E1D36}"/>
              </a:ext>
            </a:extLst>
          </p:cNvPr>
          <p:cNvGrpSpPr/>
          <p:nvPr/>
        </p:nvGrpSpPr>
        <p:grpSpPr>
          <a:xfrm>
            <a:off x="313796" y="2759839"/>
            <a:ext cx="6096000" cy="1754326"/>
            <a:chOff x="313796" y="2759839"/>
            <a:chExt cx="6096000" cy="1754326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794CB51-0226-C2E2-0628-BA8AF2E0AFC3}"/>
                </a:ext>
              </a:extLst>
            </p:cNvPr>
            <p:cNvSpPr txBox="1"/>
            <p:nvPr/>
          </p:nvSpPr>
          <p:spPr>
            <a:xfrm>
              <a:off x="313796" y="2759839"/>
              <a:ext cx="6096000" cy="175432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l"/>
              <a:endParaRPr lang="ko-KR" altLang="en-US" sz="1200" dirty="0">
                <a:latin typeface="Consolas" panose="020B0609020204030204" pitchFamily="49" charset="0"/>
              </a:endParaRPr>
            </a:p>
            <a:p>
              <a:pPr algn="l"/>
              <a:r>
                <a:rPr lang="en-US" altLang="ko-KR" sz="12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ko-KR" sz="12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script </a:t>
              </a:r>
              <a:r>
                <a:rPr lang="en-US" altLang="ko-KR" sz="1200" dirty="0">
                  <a:solidFill>
                    <a:srgbClr val="7F007F"/>
                  </a:solidFill>
                  <a:latin typeface="Consolas" panose="020B0609020204030204" pitchFamily="49" charset="0"/>
                </a:rPr>
                <a:t>type</a:t>
              </a:r>
              <a:r>
                <a:rPr lang="en-US" altLang="ko-KR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ko-KR" sz="12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"text/</a:t>
              </a:r>
              <a:r>
                <a:rPr lang="en-US" altLang="ko-KR" sz="1200" i="1" dirty="0" err="1">
                  <a:solidFill>
                    <a:srgbClr val="2A00FF"/>
                  </a:solidFill>
                  <a:latin typeface="Consolas" panose="020B0609020204030204" pitchFamily="49" charset="0"/>
                </a:rPr>
                <a:t>javascript</a:t>
              </a:r>
              <a:r>
                <a:rPr lang="en-US" altLang="ko-KR" sz="12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1200" i="1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/>
              <a:r>
                <a:rPr lang="en-US" altLang="ko-KR" sz="120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document.getElementById</a:t>
              </a:r>
              <a:r>
                <a:rPr lang="en-US" altLang="ko-KR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(</a:t>
              </a:r>
              <a:r>
                <a:rPr lang="en-US" altLang="ko-KR" sz="1200" dirty="0">
                  <a:solidFill>
                    <a:srgbClr val="2A00FF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1200" dirty="0" err="1">
                  <a:solidFill>
                    <a:srgbClr val="2A00FF"/>
                  </a:solidFill>
                  <a:latin typeface="Consolas" panose="020B0609020204030204" pitchFamily="49" charset="0"/>
                </a:rPr>
                <a:t>returnEmployeeListBoard</a:t>
              </a:r>
              <a:r>
                <a:rPr lang="en-US" altLang="ko-KR" sz="1200" dirty="0">
                  <a:solidFill>
                    <a:srgbClr val="2A00FF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).</a:t>
              </a:r>
              <a:r>
                <a:rPr lang="en-US" altLang="ko-KR" sz="120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addEventListener</a:t>
              </a:r>
              <a:r>
                <a:rPr lang="en-US" altLang="ko-KR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(</a:t>
              </a:r>
              <a:r>
                <a:rPr lang="en-US" altLang="ko-KR" sz="1200" dirty="0">
                  <a:solidFill>
                    <a:srgbClr val="2A00FF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1200" dirty="0" err="1">
                  <a:solidFill>
                    <a:srgbClr val="2A00FF"/>
                  </a:solidFill>
                  <a:latin typeface="Consolas" panose="020B0609020204030204" pitchFamily="49" charset="0"/>
                </a:rPr>
                <a:t>click"</a:t>
              </a:r>
              <a:r>
                <a:rPr lang="en-US" altLang="ko-KR" sz="120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,</a:t>
              </a:r>
              <a:r>
                <a:rPr lang="en-US" altLang="ko-KR" sz="1200" b="1" dirty="0" err="1">
                  <a:solidFill>
                    <a:srgbClr val="7F0055"/>
                  </a:solidFill>
                  <a:latin typeface="Consolas" panose="020B0609020204030204" pitchFamily="49" charset="0"/>
                </a:rPr>
                <a:t>function</a:t>
              </a:r>
              <a:r>
                <a:rPr lang="en-US" altLang="ko-KR" sz="12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(){</a:t>
              </a:r>
            </a:p>
            <a:p>
              <a:pPr algn="l"/>
              <a:r>
                <a:rPr lang="en-US" altLang="ko-KR" sz="120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location.href</a:t>
              </a:r>
              <a:r>
                <a:rPr lang="en-US" altLang="ko-KR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ko-KR" sz="1200" dirty="0">
                  <a:solidFill>
                    <a:srgbClr val="2A00FF"/>
                  </a:solidFill>
                  <a:latin typeface="Consolas" panose="020B0609020204030204" pitchFamily="49" charset="0"/>
                </a:rPr>
                <a:t>"&lt;</a:t>
              </a:r>
              <a:r>
                <a:rPr lang="en-US" altLang="ko-KR" sz="1200" dirty="0" err="1">
                  <a:solidFill>
                    <a:srgbClr val="2A00FF"/>
                  </a:solidFill>
                  <a:latin typeface="Consolas" panose="020B0609020204030204" pitchFamily="49" charset="0"/>
                </a:rPr>
                <a:t>c:url</a:t>
              </a:r>
              <a:r>
                <a:rPr lang="en-US" altLang="ko-KR" sz="1200" dirty="0">
                  <a:solidFill>
                    <a:srgbClr val="2A00FF"/>
                  </a:solidFill>
                  <a:latin typeface="Consolas" panose="020B0609020204030204" pitchFamily="49" charset="0"/>
                </a:rPr>
                <a:t> value='</a:t>
              </a:r>
              <a:r>
                <a:rPr lang="en-US" altLang="ko-KR" sz="1200" dirty="0" err="1">
                  <a:solidFill>
                    <a:srgbClr val="2A00FF"/>
                  </a:solidFill>
                  <a:latin typeface="Consolas" panose="020B0609020204030204" pitchFamily="49" charset="0"/>
                </a:rPr>
                <a:t>employeeListBoard</a:t>
              </a:r>
              <a:r>
                <a:rPr lang="en-US" altLang="ko-KR" sz="1200" dirty="0">
                  <a:solidFill>
                    <a:srgbClr val="2A00FF"/>
                  </a:solidFill>
                  <a:latin typeface="Consolas" panose="020B0609020204030204" pitchFamily="49" charset="0"/>
                </a:rPr>
                <a:t>'/&gt;"</a:t>
              </a:r>
            </a:p>
            <a:p>
              <a:pPr algn="l"/>
              <a:r>
                <a:rPr lang="en-US" altLang="ko-KR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});</a:t>
              </a:r>
            </a:p>
            <a:p>
              <a:pPr algn="l"/>
              <a:r>
                <a:rPr lang="en-US" altLang="ko-KR" sz="12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&lt;/</a:t>
              </a:r>
              <a:r>
                <a:rPr lang="en-US" altLang="ko-KR" sz="12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script</a:t>
              </a:r>
              <a:r>
                <a:rPr lang="en-US" altLang="ko-KR" sz="12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/>
              <a:endParaRPr lang="ko-KR" altLang="en-US" sz="1200" dirty="0">
                <a:latin typeface="Consolas" panose="020B0609020204030204" pitchFamily="49" charset="0"/>
              </a:endParaRPr>
            </a:p>
            <a:p>
              <a:pPr algn="l"/>
              <a:r>
                <a:rPr lang="en-US" altLang="ko-KR" sz="12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&lt;/</a:t>
              </a:r>
              <a:r>
                <a:rPr lang="en-US" altLang="ko-KR" sz="12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body</a:t>
              </a:r>
              <a:r>
                <a:rPr lang="en-US" altLang="ko-KR" sz="12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  <a:endParaRPr lang="ko-KR" altLang="en-US" sz="1200" dirty="0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5D1C4320-263B-3CCA-46A2-79026A80720C}"/>
                </a:ext>
              </a:extLst>
            </p:cNvPr>
            <p:cNvSpPr/>
            <p:nvPr/>
          </p:nvSpPr>
          <p:spPr>
            <a:xfrm>
              <a:off x="313797" y="3903245"/>
              <a:ext cx="940964" cy="6109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296421239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307418" y="2767281"/>
            <a:ext cx="5577168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bg1"/>
                </a:solidFill>
              </a:rPr>
              <a:t>사원정보 수정화면 개발</a:t>
            </a:r>
            <a:endParaRPr lang="en-US" altLang="ko-KR" sz="40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(</a:t>
            </a:r>
            <a:r>
              <a:rPr lang="ko-KR" altLang="en-US" sz="4000" b="1" dirty="0">
                <a:solidFill>
                  <a:schemeClr val="bg1"/>
                </a:solidFill>
              </a:rPr>
              <a:t>결과</a:t>
            </a:r>
            <a:r>
              <a:rPr lang="en-US" altLang="ko-KR" sz="4000" b="1" dirty="0">
                <a:solidFill>
                  <a:schemeClr val="bg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258932420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10541" y="181561"/>
            <a:ext cx="2880917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사원정보 수정화면 개발</a:t>
            </a:r>
            <a:endParaRPr lang="en-US" altLang="ko-KR" sz="20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(</a:t>
            </a:r>
            <a:r>
              <a:rPr lang="ko-KR" altLang="en-US" sz="2000" b="1" dirty="0">
                <a:solidFill>
                  <a:schemeClr val="bg1"/>
                </a:solidFill>
              </a:rPr>
              <a:t>결과</a:t>
            </a:r>
            <a:r>
              <a:rPr lang="en-US" altLang="ko-KR" sz="2000" b="1" dirty="0">
                <a:solidFill>
                  <a:schemeClr val="bg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174289032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307418" y="2767281"/>
            <a:ext cx="5577168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bg1"/>
                </a:solidFill>
              </a:rPr>
              <a:t>사원정보 수정화면 개발</a:t>
            </a:r>
            <a:endParaRPr lang="en-US" altLang="ko-KR" sz="40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1. JSP</a:t>
            </a:r>
            <a:r>
              <a:rPr lang="ko-KR" altLang="en-US" sz="4000" b="1" dirty="0">
                <a:solidFill>
                  <a:schemeClr val="bg1"/>
                </a:solidFill>
              </a:rPr>
              <a:t>생성</a:t>
            </a:r>
            <a:endParaRPr lang="en-US" altLang="ko-KR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5309424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03651" y="171401"/>
            <a:ext cx="2335896" cy="584775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</a:rPr>
              <a:t>사원정보 수정화면 개발</a:t>
            </a:r>
            <a:endParaRPr lang="en-US" altLang="ko-KR" sz="16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1. JSP</a:t>
            </a:r>
            <a:r>
              <a:rPr lang="ko-KR" altLang="en-US" sz="1600" b="1" dirty="0">
                <a:solidFill>
                  <a:schemeClr val="bg1"/>
                </a:solidFill>
              </a:rPr>
              <a:t>생성</a:t>
            </a:r>
            <a:endParaRPr lang="en-US" altLang="ko-KR" sz="1600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701B5ED-068E-182B-E725-6BA85BB6DBEC}"/>
              </a:ext>
            </a:extLst>
          </p:cNvPr>
          <p:cNvSpPr txBox="1"/>
          <p:nvPr/>
        </p:nvSpPr>
        <p:spPr>
          <a:xfrm>
            <a:off x="147320" y="988109"/>
            <a:ext cx="797045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/>
              <a:t>JSP</a:t>
            </a:r>
            <a:r>
              <a:rPr lang="ko-KR" altLang="en-US" dirty="0"/>
              <a:t>를 생성하기 전에</a:t>
            </a:r>
            <a:r>
              <a:rPr lang="en-US" altLang="ko-KR" dirty="0"/>
              <a:t>, </a:t>
            </a:r>
            <a:r>
              <a:rPr lang="ko-KR" altLang="en-US" dirty="0"/>
              <a:t>수정 화면으로 이동할 수 있는 버튼을 생성해 줍니다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en-US" altLang="ko-KR" dirty="0" err="1"/>
              <a:t>employeeDetail.jsp</a:t>
            </a:r>
            <a:r>
              <a:rPr lang="ko-KR" altLang="en-US" dirty="0"/>
              <a:t>로 이동하여 스크립트와 버튼을 추가해 줍니다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dirty="0"/>
              <a:t>그에 맞는 컨트롤러도 작성해 줍니다</a:t>
            </a:r>
            <a:r>
              <a:rPr lang="en-US" altLang="ko-KR" dirty="0"/>
              <a:t>. (</a:t>
            </a:r>
            <a:r>
              <a:rPr lang="en-US" altLang="ko-KR" dirty="0" err="1"/>
              <a:t>GetMapping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C5040B-1496-90FB-D975-1C7C758D3829}"/>
              </a:ext>
            </a:extLst>
          </p:cNvPr>
          <p:cNvSpPr txBox="1"/>
          <p:nvPr/>
        </p:nvSpPr>
        <p:spPr>
          <a:xfrm>
            <a:off x="203650" y="3221251"/>
            <a:ext cx="6705149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altLang="ko-KR" sz="12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200" dirty="0">
                <a:solidFill>
                  <a:srgbClr val="3F7F7F"/>
                </a:solidFill>
                <a:latin typeface="Consolas" panose="020B0609020204030204" pitchFamily="49" charset="0"/>
              </a:rPr>
              <a:t>td </a:t>
            </a:r>
            <a:r>
              <a:rPr lang="en-US" altLang="ko-KR" sz="1200" dirty="0" err="1">
                <a:solidFill>
                  <a:srgbClr val="7F007F"/>
                </a:solidFill>
                <a:latin typeface="Consolas" panose="020B0609020204030204" pitchFamily="49" charset="0"/>
              </a:rPr>
              <a:t>colspan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i="1" dirty="0">
                <a:solidFill>
                  <a:srgbClr val="2A00FF"/>
                </a:solidFill>
                <a:latin typeface="Consolas" panose="020B0609020204030204" pitchFamily="49" charset="0"/>
              </a:rPr>
              <a:t>"2" </a:t>
            </a:r>
            <a:r>
              <a:rPr lang="en-US" altLang="ko-KR" sz="1200" i="1" dirty="0">
                <a:solidFill>
                  <a:srgbClr val="7F007F"/>
                </a:solidFill>
                <a:latin typeface="Consolas" panose="020B0609020204030204" pitchFamily="49" charset="0"/>
              </a:rPr>
              <a:t>align</a:t>
            </a:r>
            <a:r>
              <a:rPr lang="en-US" altLang="ko-KR" sz="1200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i="1" dirty="0">
                <a:solidFill>
                  <a:srgbClr val="2A00FF"/>
                </a:solidFill>
                <a:latin typeface="Consolas" panose="020B0609020204030204" pitchFamily="49" charset="0"/>
              </a:rPr>
              <a:t>"center"</a:t>
            </a:r>
            <a:r>
              <a:rPr lang="en-US" altLang="ko-KR" sz="1200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200" dirty="0">
                <a:solidFill>
                  <a:srgbClr val="008080"/>
                </a:solidFill>
                <a:latin typeface="Consolas" panose="020B0609020204030204" pitchFamily="49" charset="0"/>
              </a:rPr>
              <a:t> &lt;</a:t>
            </a:r>
            <a:r>
              <a:rPr lang="en-US" altLang="ko-KR" sz="1200" dirty="0">
                <a:solidFill>
                  <a:srgbClr val="3F7F7F"/>
                </a:solidFill>
                <a:latin typeface="Consolas" panose="020B0609020204030204" pitchFamily="49" charset="0"/>
              </a:rPr>
              <a:t>button </a:t>
            </a:r>
            <a:r>
              <a:rPr lang="en-US" altLang="ko-KR" sz="1200" dirty="0">
                <a:solidFill>
                  <a:srgbClr val="7F007F"/>
                </a:solidFill>
                <a:latin typeface="Consolas" panose="020B0609020204030204" pitchFamily="49" charset="0"/>
              </a:rPr>
              <a:t>type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i="1" dirty="0">
                <a:solidFill>
                  <a:srgbClr val="2A00FF"/>
                </a:solidFill>
                <a:latin typeface="Consolas" panose="020B0609020204030204" pitchFamily="49" charset="0"/>
              </a:rPr>
              <a:t>"button" </a:t>
            </a:r>
            <a:r>
              <a:rPr lang="en-US" altLang="ko-KR" sz="1200" i="1" dirty="0">
                <a:solidFill>
                  <a:srgbClr val="7F007F"/>
                </a:solidFill>
                <a:latin typeface="Consolas" panose="020B0609020204030204" pitchFamily="49" charset="0"/>
              </a:rPr>
              <a:t>id</a:t>
            </a:r>
            <a:r>
              <a:rPr lang="en-US" altLang="ko-KR" sz="1200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200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returnEmployeeListBoard</a:t>
            </a:r>
            <a:r>
              <a:rPr lang="en-US" altLang="ko-KR" sz="120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200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ko-KR" altLang="en-US" sz="1200" i="1" dirty="0">
                <a:solidFill>
                  <a:srgbClr val="000000"/>
                </a:solidFill>
                <a:latin typeface="Consolas" panose="020B0609020204030204" pitchFamily="49" charset="0"/>
              </a:rPr>
              <a:t>게시판 이동</a:t>
            </a:r>
            <a:r>
              <a:rPr lang="en-US" altLang="ko-KR" sz="1200" i="1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200" i="1" dirty="0">
                <a:solidFill>
                  <a:srgbClr val="3F7F7F"/>
                </a:solidFill>
                <a:latin typeface="Consolas" panose="020B0609020204030204" pitchFamily="49" charset="0"/>
              </a:rPr>
              <a:t>button</a:t>
            </a:r>
            <a:r>
              <a:rPr lang="en-US" altLang="ko-KR" sz="1200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200" dirty="0">
                <a:solidFill>
                  <a:srgbClr val="008080"/>
                </a:solidFill>
                <a:latin typeface="Consolas" panose="020B0609020204030204" pitchFamily="49" charset="0"/>
              </a:rPr>
              <a:t> &lt;</a:t>
            </a:r>
            <a:r>
              <a:rPr lang="en-US" altLang="ko-KR" sz="1200" dirty="0">
                <a:solidFill>
                  <a:srgbClr val="3F7F7F"/>
                </a:solidFill>
                <a:latin typeface="Consolas" panose="020B0609020204030204" pitchFamily="49" charset="0"/>
              </a:rPr>
              <a:t>button </a:t>
            </a:r>
            <a:r>
              <a:rPr lang="en-US" altLang="ko-KR" sz="1200" dirty="0">
                <a:solidFill>
                  <a:srgbClr val="7F007F"/>
                </a:solidFill>
                <a:latin typeface="Consolas" panose="020B0609020204030204" pitchFamily="49" charset="0"/>
              </a:rPr>
              <a:t>type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i="1" dirty="0">
                <a:solidFill>
                  <a:srgbClr val="2A00FF"/>
                </a:solidFill>
                <a:latin typeface="Consolas" panose="020B0609020204030204" pitchFamily="49" charset="0"/>
              </a:rPr>
              <a:t>"button" </a:t>
            </a:r>
            <a:r>
              <a:rPr lang="en-US" altLang="ko-KR" sz="1200" i="1" dirty="0">
                <a:solidFill>
                  <a:srgbClr val="7F007F"/>
                </a:solidFill>
                <a:latin typeface="Consolas" panose="020B0609020204030204" pitchFamily="49" charset="0"/>
              </a:rPr>
              <a:t>id</a:t>
            </a:r>
            <a:r>
              <a:rPr lang="en-US" altLang="ko-KR" sz="1200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200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moveToEmployeeInformationModifyForm</a:t>
            </a:r>
            <a:r>
              <a:rPr lang="en-US" altLang="ko-KR" sz="120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200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ko-KR" altLang="en-US" sz="1200" i="1" dirty="0">
                <a:solidFill>
                  <a:srgbClr val="000000"/>
                </a:solidFill>
                <a:latin typeface="Consolas" panose="020B0609020204030204" pitchFamily="49" charset="0"/>
              </a:rPr>
              <a:t>수정</a:t>
            </a:r>
            <a:r>
              <a:rPr lang="en-US" altLang="ko-KR" sz="1200" i="1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200" i="1" dirty="0">
                <a:solidFill>
                  <a:srgbClr val="3F7F7F"/>
                </a:solidFill>
                <a:latin typeface="Consolas" panose="020B0609020204030204" pitchFamily="49" charset="0"/>
              </a:rPr>
              <a:t>button</a:t>
            </a:r>
            <a:r>
              <a:rPr lang="en-US" altLang="ko-KR" sz="1200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20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200" dirty="0">
                <a:solidFill>
                  <a:srgbClr val="3F7F7F"/>
                </a:solidFill>
                <a:latin typeface="Consolas" panose="020B0609020204030204" pitchFamily="49" charset="0"/>
              </a:rPr>
              <a:t>td</a:t>
            </a:r>
            <a:r>
              <a:rPr lang="en-US" altLang="ko-KR" sz="12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endParaRPr lang="ko-KR" altLang="en-US" sz="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F347BD-64EB-4F11-21C4-52CCC727EA37}"/>
              </a:ext>
            </a:extLst>
          </p:cNvPr>
          <p:cNvSpPr txBox="1"/>
          <p:nvPr/>
        </p:nvSpPr>
        <p:spPr>
          <a:xfrm>
            <a:off x="203650" y="4496138"/>
            <a:ext cx="7771950" cy="7694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</a:t>
            </a:r>
            <a:r>
              <a:rPr lang="ko-KR" altLang="en-US" sz="1100" dirty="0">
                <a:solidFill>
                  <a:srgbClr val="3F7F5F"/>
                </a:solidFill>
                <a:latin typeface="Consolas" panose="020B0609020204030204" pitchFamily="49" charset="0"/>
              </a:rPr>
              <a:t>사원정보 수정 화면으로 이동*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</a:t>
            </a:r>
          </a:p>
          <a:p>
            <a:pPr algn="l"/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document.getElementById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100" dirty="0" err="1">
                <a:solidFill>
                  <a:srgbClr val="2A00FF"/>
                </a:solidFill>
                <a:latin typeface="Consolas" panose="020B0609020204030204" pitchFamily="49" charset="0"/>
              </a:rPr>
              <a:t>moveToEmployeeInformationModifyForm</a:t>
            </a:r>
            <a:r>
              <a:rPr lang="en-US" altLang="ko-KR" sz="1100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addEventListener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100" dirty="0" err="1">
                <a:solidFill>
                  <a:srgbClr val="2A00FF"/>
                </a:solidFill>
                <a:latin typeface="Consolas" panose="020B0609020204030204" pitchFamily="49" charset="0"/>
              </a:rPr>
              <a:t>click"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1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function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(){</a:t>
            </a:r>
          </a:p>
          <a:p>
            <a:pPr algn="l"/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location.href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dirty="0">
                <a:solidFill>
                  <a:srgbClr val="2A00FF"/>
                </a:solidFill>
                <a:latin typeface="Consolas" panose="020B0609020204030204" pitchFamily="49" charset="0"/>
              </a:rPr>
              <a:t>"&lt;</a:t>
            </a:r>
            <a:r>
              <a:rPr lang="en-US" altLang="ko-KR" sz="1100" dirty="0" err="1">
                <a:solidFill>
                  <a:srgbClr val="2A00FF"/>
                </a:solidFill>
                <a:latin typeface="Consolas" panose="020B0609020204030204" pitchFamily="49" charset="0"/>
              </a:rPr>
              <a:t>c:url</a:t>
            </a:r>
            <a:r>
              <a:rPr lang="en-US" altLang="ko-KR" sz="1100" dirty="0">
                <a:solidFill>
                  <a:srgbClr val="2A00FF"/>
                </a:solidFill>
                <a:latin typeface="Consolas" panose="020B0609020204030204" pitchFamily="49" charset="0"/>
              </a:rPr>
              <a:t> value='</a:t>
            </a:r>
            <a:r>
              <a:rPr lang="en-US" altLang="ko-KR" sz="1100" dirty="0" err="1">
                <a:solidFill>
                  <a:srgbClr val="2A00FF"/>
                </a:solidFill>
                <a:latin typeface="Consolas" panose="020B0609020204030204" pitchFamily="49" charset="0"/>
              </a:rPr>
              <a:t>employeeInformationModifyForm</a:t>
            </a:r>
            <a:r>
              <a:rPr lang="en-US" altLang="ko-KR" sz="1100" dirty="0">
                <a:solidFill>
                  <a:srgbClr val="2A00FF"/>
                </a:solidFill>
                <a:latin typeface="Consolas" panose="020B0609020204030204" pitchFamily="49" charset="0"/>
              </a:rPr>
              <a:t>'/&gt;"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});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2357645554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03651" y="171401"/>
            <a:ext cx="2335896" cy="584775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</a:rPr>
              <a:t>사원정보 수정화면 개발</a:t>
            </a:r>
            <a:endParaRPr lang="en-US" altLang="ko-KR" sz="16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1. JSP</a:t>
            </a:r>
            <a:r>
              <a:rPr lang="ko-KR" altLang="en-US" sz="1600" b="1" dirty="0">
                <a:solidFill>
                  <a:schemeClr val="bg1"/>
                </a:solidFill>
              </a:rPr>
              <a:t>생성</a:t>
            </a:r>
            <a:endParaRPr lang="en-US" altLang="ko-KR" sz="1600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701B5ED-068E-182B-E725-6BA85BB6DBEC}"/>
              </a:ext>
            </a:extLst>
          </p:cNvPr>
          <p:cNvSpPr txBox="1"/>
          <p:nvPr/>
        </p:nvSpPr>
        <p:spPr>
          <a:xfrm>
            <a:off x="147320" y="988109"/>
            <a:ext cx="842410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만든 프로그램의 화면이 잘 이동하는 것을 확인했다면</a:t>
            </a:r>
            <a:r>
              <a:rPr lang="en-US" altLang="ko-KR" dirty="0"/>
              <a:t>, </a:t>
            </a:r>
            <a:r>
              <a:rPr lang="ko-KR" altLang="en-US" dirty="0"/>
              <a:t>수정 화면을 꾸며봅시다</a:t>
            </a:r>
            <a:r>
              <a:rPr lang="en-US" altLang="ko-KR" dirty="0"/>
              <a:t>. 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상세정보 수정 화면은</a:t>
            </a:r>
            <a:r>
              <a:rPr lang="en-US" altLang="ko-KR" dirty="0"/>
              <a:t>, </a:t>
            </a:r>
            <a:r>
              <a:rPr lang="ko-KR" altLang="en-US" dirty="0"/>
              <a:t>사원 상세정보 창과 동일하게 구성하면 됩니다 </a:t>
            </a:r>
            <a:br>
              <a:rPr lang="en-US" altLang="ko-KR" dirty="0"/>
            </a:br>
            <a:r>
              <a:rPr lang="en-US" altLang="ko-KR" dirty="0"/>
              <a:t>(</a:t>
            </a:r>
            <a:r>
              <a:rPr lang="ko-KR" altLang="en-US" dirty="0"/>
              <a:t>상세정보에서 보여지는 내용을 수정하기 </a:t>
            </a:r>
            <a:r>
              <a:rPr lang="ko-KR" altLang="en-US" dirty="0" err="1"/>
              <a:t>위함입니다</a:t>
            </a:r>
            <a:r>
              <a:rPr lang="en-US" altLang="ko-KR" dirty="0"/>
              <a:t>)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C5040B-1496-90FB-D975-1C7C758D3829}"/>
              </a:ext>
            </a:extLst>
          </p:cNvPr>
          <p:cNvSpPr txBox="1"/>
          <p:nvPr/>
        </p:nvSpPr>
        <p:spPr>
          <a:xfrm>
            <a:off x="203650" y="3221251"/>
            <a:ext cx="6705149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altLang="ko-KR" sz="12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200" dirty="0">
                <a:solidFill>
                  <a:srgbClr val="3F7F7F"/>
                </a:solidFill>
                <a:latin typeface="Consolas" panose="020B0609020204030204" pitchFamily="49" charset="0"/>
              </a:rPr>
              <a:t>td </a:t>
            </a:r>
            <a:r>
              <a:rPr lang="en-US" altLang="ko-KR" sz="1200" dirty="0" err="1">
                <a:solidFill>
                  <a:srgbClr val="7F007F"/>
                </a:solidFill>
                <a:latin typeface="Consolas" panose="020B0609020204030204" pitchFamily="49" charset="0"/>
              </a:rPr>
              <a:t>colspan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i="1" dirty="0">
                <a:solidFill>
                  <a:srgbClr val="2A00FF"/>
                </a:solidFill>
                <a:latin typeface="Consolas" panose="020B0609020204030204" pitchFamily="49" charset="0"/>
              </a:rPr>
              <a:t>"2" </a:t>
            </a:r>
            <a:r>
              <a:rPr lang="en-US" altLang="ko-KR" sz="1200" i="1" dirty="0">
                <a:solidFill>
                  <a:srgbClr val="7F007F"/>
                </a:solidFill>
                <a:latin typeface="Consolas" panose="020B0609020204030204" pitchFamily="49" charset="0"/>
              </a:rPr>
              <a:t>align</a:t>
            </a:r>
            <a:r>
              <a:rPr lang="en-US" altLang="ko-KR" sz="1200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i="1" dirty="0">
                <a:solidFill>
                  <a:srgbClr val="2A00FF"/>
                </a:solidFill>
                <a:latin typeface="Consolas" panose="020B0609020204030204" pitchFamily="49" charset="0"/>
              </a:rPr>
              <a:t>"center"</a:t>
            </a:r>
            <a:r>
              <a:rPr lang="en-US" altLang="ko-KR" sz="1200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200" dirty="0">
                <a:solidFill>
                  <a:srgbClr val="008080"/>
                </a:solidFill>
                <a:latin typeface="Consolas" panose="020B0609020204030204" pitchFamily="49" charset="0"/>
              </a:rPr>
              <a:t> &lt;</a:t>
            </a:r>
            <a:r>
              <a:rPr lang="en-US" altLang="ko-KR" sz="1200" dirty="0">
                <a:solidFill>
                  <a:srgbClr val="3F7F7F"/>
                </a:solidFill>
                <a:latin typeface="Consolas" panose="020B0609020204030204" pitchFamily="49" charset="0"/>
              </a:rPr>
              <a:t>button </a:t>
            </a:r>
            <a:r>
              <a:rPr lang="en-US" altLang="ko-KR" sz="1200" dirty="0">
                <a:solidFill>
                  <a:srgbClr val="7F007F"/>
                </a:solidFill>
                <a:latin typeface="Consolas" panose="020B0609020204030204" pitchFamily="49" charset="0"/>
              </a:rPr>
              <a:t>type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i="1" dirty="0">
                <a:solidFill>
                  <a:srgbClr val="2A00FF"/>
                </a:solidFill>
                <a:latin typeface="Consolas" panose="020B0609020204030204" pitchFamily="49" charset="0"/>
              </a:rPr>
              <a:t>"button" </a:t>
            </a:r>
            <a:r>
              <a:rPr lang="en-US" altLang="ko-KR" sz="1200" i="1" dirty="0">
                <a:solidFill>
                  <a:srgbClr val="7F007F"/>
                </a:solidFill>
                <a:latin typeface="Consolas" panose="020B0609020204030204" pitchFamily="49" charset="0"/>
              </a:rPr>
              <a:t>id</a:t>
            </a:r>
            <a:r>
              <a:rPr lang="en-US" altLang="ko-KR" sz="1200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200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returnEmployeeListBoard</a:t>
            </a:r>
            <a:r>
              <a:rPr lang="en-US" altLang="ko-KR" sz="120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200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ko-KR" altLang="en-US" sz="1200" i="1" dirty="0">
                <a:solidFill>
                  <a:srgbClr val="000000"/>
                </a:solidFill>
                <a:latin typeface="Consolas" panose="020B0609020204030204" pitchFamily="49" charset="0"/>
              </a:rPr>
              <a:t>게시판 이동</a:t>
            </a:r>
            <a:r>
              <a:rPr lang="en-US" altLang="ko-KR" sz="1200" i="1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200" i="1" dirty="0">
                <a:solidFill>
                  <a:srgbClr val="3F7F7F"/>
                </a:solidFill>
                <a:latin typeface="Consolas" panose="020B0609020204030204" pitchFamily="49" charset="0"/>
              </a:rPr>
              <a:t>button</a:t>
            </a:r>
            <a:r>
              <a:rPr lang="en-US" altLang="ko-KR" sz="1200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200" dirty="0">
                <a:solidFill>
                  <a:srgbClr val="008080"/>
                </a:solidFill>
                <a:latin typeface="Consolas" panose="020B0609020204030204" pitchFamily="49" charset="0"/>
              </a:rPr>
              <a:t> &lt;</a:t>
            </a:r>
            <a:r>
              <a:rPr lang="en-US" altLang="ko-KR" sz="1200" dirty="0">
                <a:solidFill>
                  <a:srgbClr val="3F7F7F"/>
                </a:solidFill>
                <a:latin typeface="Consolas" panose="020B0609020204030204" pitchFamily="49" charset="0"/>
              </a:rPr>
              <a:t>button </a:t>
            </a:r>
            <a:r>
              <a:rPr lang="en-US" altLang="ko-KR" sz="1200" dirty="0">
                <a:solidFill>
                  <a:srgbClr val="7F007F"/>
                </a:solidFill>
                <a:latin typeface="Consolas" panose="020B0609020204030204" pitchFamily="49" charset="0"/>
              </a:rPr>
              <a:t>type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i="1" dirty="0">
                <a:solidFill>
                  <a:srgbClr val="2A00FF"/>
                </a:solidFill>
                <a:latin typeface="Consolas" panose="020B0609020204030204" pitchFamily="49" charset="0"/>
              </a:rPr>
              <a:t>"button" </a:t>
            </a:r>
            <a:r>
              <a:rPr lang="en-US" altLang="ko-KR" sz="1200" i="1" dirty="0">
                <a:solidFill>
                  <a:srgbClr val="7F007F"/>
                </a:solidFill>
                <a:latin typeface="Consolas" panose="020B0609020204030204" pitchFamily="49" charset="0"/>
              </a:rPr>
              <a:t>id</a:t>
            </a:r>
            <a:r>
              <a:rPr lang="en-US" altLang="ko-KR" sz="1200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200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moveToEmployeeInformationModifyForm</a:t>
            </a:r>
            <a:r>
              <a:rPr lang="en-US" altLang="ko-KR" sz="120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200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ko-KR" altLang="en-US" sz="1200" i="1" dirty="0">
                <a:solidFill>
                  <a:srgbClr val="000000"/>
                </a:solidFill>
                <a:latin typeface="Consolas" panose="020B0609020204030204" pitchFamily="49" charset="0"/>
              </a:rPr>
              <a:t>수정</a:t>
            </a:r>
            <a:r>
              <a:rPr lang="en-US" altLang="ko-KR" sz="1200" i="1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200" i="1" dirty="0">
                <a:solidFill>
                  <a:srgbClr val="3F7F7F"/>
                </a:solidFill>
                <a:latin typeface="Consolas" panose="020B0609020204030204" pitchFamily="49" charset="0"/>
              </a:rPr>
              <a:t>button</a:t>
            </a:r>
            <a:r>
              <a:rPr lang="en-US" altLang="ko-KR" sz="1200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20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200" dirty="0">
                <a:solidFill>
                  <a:srgbClr val="3F7F7F"/>
                </a:solidFill>
                <a:latin typeface="Consolas" panose="020B0609020204030204" pitchFamily="49" charset="0"/>
              </a:rPr>
              <a:t>td</a:t>
            </a:r>
            <a:r>
              <a:rPr lang="en-US" altLang="ko-KR" sz="12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endParaRPr lang="ko-KR" altLang="en-US" sz="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F347BD-64EB-4F11-21C4-52CCC727EA37}"/>
              </a:ext>
            </a:extLst>
          </p:cNvPr>
          <p:cNvSpPr txBox="1"/>
          <p:nvPr/>
        </p:nvSpPr>
        <p:spPr>
          <a:xfrm>
            <a:off x="203650" y="4496138"/>
            <a:ext cx="7771950" cy="7694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</a:t>
            </a:r>
            <a:r>
              <a:rPr lang="ko-KR" altLang="en-US" sz="1100" dirty="0">
                <a:solidFill>
                  <a:srgbClr val="3F7F5F"/>
                </a:solidFill>
                <a:latin typeface="Consolas" panose="020B0609020204030204" pitchFamily="49" charset="0"/>
              </a:rPr>
              <a:t>사원정보 수정 화면으로 이동*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</a:t>
            </a:r>
          </a:p>
          <a:p>
            <a:pPr algn="l"/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document.getElementById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100" dirty="0" err="1">
                <a:solidFill>
                  <a:srgbClr val="2A00FF"/>
                </a:solidFill>
                <a:latin typeface="Consolas" panose="020B0609020204030204" pitchFamily="49" charset="0"/>
              </a:rPr>
              <a:t>moveToEmployeeInformationModifyForm</a:t>
            </a:r>
            <a:r>
              <a:rPr lang="en-US" altLang="ko-KR" sz="1100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addEventListener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100" dirty="0" err="1">
                <a:solidFill>
                  <a:srgbClr val="2A00FF"/>
                </a:solidFill>
                <a:latin typeface="Consolas" panose="020B0609020204030204" pitchFamily="49" charset="0"/>
              </a:rPr>
              <a:t>click"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1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function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(){</a:t>
            </a:r>
          </a:p>
          <a:p>
            <a:pPr algn="l"/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location.href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dirty="0">
                <a:solidFill>
                  <a:srgbClr val="2A00FF"/>
                </a:solidFill>
                <a:latin typeface="Consolas" panose="020B0609020204030204" pitchFamily="49" charset="0"/>
              </a:rPr>
              <a:t>"&lt;</a:t>
            </a:r>
            <a:r>
              <a:rPr lang="en-US" altLang="ko-KR" sz="1100" dirty="0" err="1">
                <a:solidFill>
                  <a:srgbClr val="2A00FF"/>
                </a:solidFill>
                <a:latin typeface="Consolas" panose="020B0609020204030204" pitchFamily="49" charset="0"/>
              </a:rPr>
              <a:t>c:url</a:t>
            </a:r>
            <a:r>
              <a:rPr lang="en-US" altLang="ko-KR" sz="1100" dirty="0">
                <a:solidFill>
                  <a:srgbClr val="2A00FF"/>
                </a:solidFill>
                <a:latin typeface="Consolas" panose="020B0609020204030204" pitchFamily="49" charset="0"/>
              </a:rPr>
              <a:t> value='</a:t>
            </a:r>
            <a:r>
              <a:rPr lang="en-US" altLang="ko-KR" sz="1100" dirty="0" err="1">
                <a:solidFill>
                  <a:srgbClr val="2A00FF"/>
                </a:solidFill>
                <a:latin typeface="Consolas" panose="020B0609020204030204" pitchFamily="49" charset="0"/>
              </a:rPr>
              <a:t>employeeInformationModifyForm</a:t>
            </a:r>
            <a:r>
              <a:rPr lang="en-US" altLang="ko-KR" sz="1100" dirty="0">
                <a:solidFill>
                  <a:srgbClr val="2A00FF"/>
                </a:solidFill>
                <a:latin typeface="Consolas" panose="020B0609020204030204" pitchFamily="49" charset="0"/>
              </a:rPr>
              <a:t>'/&gt;"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});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3884810949"/>
      </p:ext>
    </p:extLst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03651" y="171401"/>
            <a:ext cx="2335896" cy="584775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</a:rPr>
              <a:t>사원정보 수정화면 개발</a:t>
            </a:r>
            <a:endParaRPr lang="en-US" altLang="ko-KR" sz="16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1. JSP</a:t>
            </a:r>
            <a:r>
              <a:rPr lang="ko-KR" altLang="en-US" sz="1600" b="1" dirty="0">
                <a:solidFill>
                  <a:schemeClr val="bg1"/>
                </a:solidFill>
              </a:rPr>
              <a:t>생성</a:t>
            </a:r>
            <a:endParaRPr lang="en-US" altLang="ko-KR" sz="1600" b="1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A67F41-9EA8-1924-5F6D-6AFEA064656E}"/>
              </a:ext>
            </a:extLst>
          </p:cNvPr>
          <p:cNvSpPr txBox="1"/>
          <p:nvPr/>
        </p:nvSpPr>
        <p:spPr>
          <a:xfrm>
            <a:off x="203651" y="995789"/>
            <a:ext cx="65418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 err="1"/>
              <a:t>employeeInformationModifyForm.jsp</a:t>
            </a:r>
            <a:r>
              <a:rPr lang="ko-KR" altLang="en-US" dirty="0"/>
              <a:t>파일을 생성합니다</a:t>
            </a:r>
            <a:r>
              <a:rPr lang="en-US" altLang="ko-KR" dirty="0"/>
              <a:t>. 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아래 코드를 추가합니다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D873156-1584-819B-B9FE-603E1740E30D}"/>
              </a:ext>
            </a:extLst>
          </p:cNvPr>
          <p:cNvSpPr txBox="1"/>
          <p:nvPr/>
        </p:nvSpPr>
        <p:spPr>
          <a:xfrm>
            <a:off x="259531" y="1759546"/>
            <a:ext cx="6096000" cy="4455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50" dirty="0">
                <a:solidFill>
                  <a:srgbClr val="3F7F7F"/>
                </a:solidFill>
                <a:latin typeface="Consolas" panose="020B0609020204030204" pitchFamily="49" charset="0"/>
              </a:rPr>
              <a:t>table </a:t>
            </a:r>
            <a:r>
              <a:rPr lang="en-US" altLang="ko-KR" sz="1050" dirty="0">
                <a:solidFill>
                  <a:srgbClr val="7F007F"/>
                </a:solidFill>
                <a:latin typeface="Consolas" panose="020B0609020204030204" pitchFamily="49" charset="0"/>
              </a:rPr>
              <a:t>border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i="1" dirty="0">
                <a:solidFill>
                  <a:srgbClr val="2A00FF"/>
                </a:solidFill>
                <a:latin typeface="Consolas" panose="020B0609020204030204" pitchFamily="49" charset="0"/>
              </a:rPr>
              <a:t>"1"</a:t>
            </a:r>
            <a:r>
              <a:rPr lang="en-US" altLang="ko-KR" sz="1050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50" dirty="0">
                <a:solidFill>
                  <a:srgbClr val="3F7F7F"/>
                </a:solidFill>
                <a:latin typeface="Consolas" panose="020B0609020204030204" pitchFamily="49" charset="0"/>
              </a:rPr>
              <a:t>tr</a:t>
            </a:r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50" dirty="0">
                <a:solidFill>
                  <a:srgbClr val="3F7F7F"/>
                </a:solidFill>
                <a:latin typeface="Consolas" panose="020B0609020204030204" pitchFamily="49" charset="0"/>
              </a:rPr>
              <a:t>td</a:t>
            </a:r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ko-KR" altLang="en-US" sz="1050" dirty="0">
                <a:solidFill>
                  <a:srgbClr val="000000"/>
                </a:solidFill>
                <a:latin typeface="Consolas" panose="020B0609020204030204" pitchFamily="49" charset="0"/>
              </a:rPr>
              <a:t>사원번호</a:t>
            </a:r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50" dirty="0">
                <a:solidFill>
                  <a:srgbClr val="3F7F7F"/>
                </a:solidFill>
                <a:latin typeface="Consolas" panose="020B0609020204030204" pitchFamily="49" charset="0"/>
              </a:rPr>
              <a:t>td</a:t>
            </a:r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50" dirty="0">
                <a:solidFill>
                  <a:srgbClr val="3F7F7F"/>
                </a:solidFill>
                <a:latin typeface="Consolas" panose="020B0609020204030204" pitchFamily="49" charset="0"/>
              </a:rPr>
              <a:t>td</a:t>
            </a:r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50" dirty="0" err="1">
                <a:solidFill>
                  <a:srgbClr val="3F7F7F"/>
                </a:solidFill>
                <a:latin typeface="Consolas" panose="020B0609020204030204" pitchFamily="49" charset="0"/>
              </a:rPr>
              <a:t>c:out</a:t>
            </a:r>
            <a:r>
              <a:rPr lang="en-US" altLang="ko-KR" sz="1050" dirty="0">
                <a:solidFill>
                  <a:srgbClr val="3F7F7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50" dirty="0">
                <a:solidFill>
                  <a:srgbClr val="7F007F"/>
                </a:solidFill>
                <a:latin typeface="Consolas" panose="020B0609020204030204" pitchFamily="49" charset="0"/>
              </a:rPr>
              <a:t>value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i="1" dirty="0">
                <a:solidFill>
                  <a:srgbClr val="2A00FF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050" i="1" dirty="0">
                <a:solidFill>
                  <a:srgbClr val="000000"/>
                </a:solidFill>
                <a:latin typeface="Consolas" panose="020B0609020204030204" pitchFamily="49" charset="0"/>
              </a:rPr>
              <a:t>${</a:t>
            </a:r>
            <a:r>
              <a:rPr lang="en-US" altLang="ko-KR" sz="105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boardDto.emp_no</a:t>
            </a:r>
            <a:r>
              <a:rPr lang="en-US" altLang="ko-KR" sz="1050" i="1" dirty="0">
                <a:solidFill>
                  <a:srgbClr val="000000"/>
                </a:solidFill>
                <a:latin typeface="Consolas" panose="020B0609020204030204" pitchFamily="49" charset="0"/>
              </a:rPr>
              <a:t> }</a:t>
            </a:r>
            <a:r>
              <a:rPr lang="en-US" altLang="ko-KR" sz="1050" i="1" dirty="0">
                <a:solidFill>
                  <a:srgbClr val="2A00FF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050" i="1" dirty="0">
                <a:solidFill>
                  <a:srgbClr val="008080"/>
                </a:solidFill>
                <a:latin typeface="Consolas" panose="020B0609020204030204" pitchFamily="49" charset="0"/>
              </a:rPr>
              <a:t>/&gt;</a:t>
            </a:r>
          </a:p>
          <a:p>
            <a:pPr algn="l"/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50" dirty="0">
                <a:solidFill>
                  <a:srgbClr val="3F7F7F"/>
                </a:solidFill>
                <a:latin typeface="Consolas" panose="020B0609020204030204" pitchFamily="49" charset="0"/>
              </a:rPr>
              <a:t>input </a:t>
            </a:r>
            <a:r>
              <a:rPr lang="en-US" altLang="ko-KR" sz="1050" dirty="0">
                <a:solidFill>
                  <a:srgbClr val="7F007F"/>
                </a:solidFill>
                <a:latin typeface="Consolas" panose="020B0609020204030204" pitchFamily="49" charset="0"/>
              </a:rPr>
              <a:t>type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i="1" dirty="0">
                <a:solidFill>
                  <a:srgbClr val="2A00FF"/>
                </a:solidFill>
                <a:latin typeface="Consolas" panose="020B0609020204030204" pitchFamily="49" charset="0"/>
              </a:rPr>
              <a:t>"hidden" </a:t>
            </a:r>
            <a:r>
              <a:rPr lang="en-US" altLang="ko-KR" sz="1050" i="1" dirty="0">
                <a:solidFill>
                  <a:srgbClr val="7F007F"/>
                </a:solidFill>
                <a:latin typeface="Consolas" panose="020B0609020204030204" pitchFamily="49" charset="0"/>
              </a:rPr>
              <a:t>value</a:t>
            </a:r>
            <a:r>
              <a:rPr lang="en-US" altLang="ko-KR" sz="1050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50" i="1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50" i="1" dirty="0" err="1">
                <a:solidFill>
                  <a:srgbClr val="3F7F7F"/>
                </a:solidFill>
                <a:latin typeface="Consolas" panose="020B0609020204030204" pitchFamily="49" charset="0"/>
              </a:rPr>
              <a:t>c:out</a:t>
            </a:r>
            <a:r>
              <a:rPr lang="en-US" altLang="ko-KR" sz="1050" i="1" dirty="0">
                <a:solidFill>
                  <a:srgbClr val="3F7F7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50" i="1" dirty="0">
                <a:solidFill>
                  <a:srgbClr val="7F007F"/>
                </a:solidFill>
                <a:latin typeface="Consolas" panose="020B0609020204030204" pitchFamily="49" charset="0"/>
              </a:rPr>
              <a:t>value</a:t>
            </a:r>
            <a:r>
              <a:rPr lang="en-US" altLang="ko-KR" sz="1050" i="1" dirty="0">
                <a:solidFill>
                  <a:srgbClr val="000000"/>
                </a:solidFill>
                <a:latin typeface="Consolas" panose="020B0609020204030204" pitchFamily="49" charset="0"/>
              </a:rPr>
              <a:t>='${</a:t>
            </a:r>
            <a:r>
              <a:rPr lang="en-US" altLang="ko-KR" sz="105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boardDto.emp_no</a:t>
            </a:r>
            <a:r>
              <a:rPr lang="en-US" altLang="ko-KR" sz="1050" i="1" dirty="0">
                <a:solidFill>
                  <a:srgbClr val="000000"/>
                </a:solidFill>
                <a:latin typeface="Consolas" panose="020B0609020204030204" pitchFamily="49" charset="0"/>
              </a:rPr>
              <a:t> }'</a:t>
            </a:r>
            <a:r>
              <a:rPr lang="en-US" altLang="ko-KR" sz="1050" i="1" dirty="0">
                <a:solidFill>
                  <a:srgbClr val="008080"/>
                </a:solidFill>
                <a:latin typeface="Consolas" panose="020B0609020204030204" pitchFamily="49" charset="0"/>
              </a:rPr>
              <a:t>/&gt;</a:t>
            </a:r>
            <a:r>
              <a:rPr lang="en-US" altLang="ko-KR" sz="105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50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50" dirty="0">
                <a:solidFill>
                  <a:srgbClr val="3F7F7F"/>
                </a:solidFill>
                <a:latin typeface="Consolas" panose="020B0609020204030204" pitchFamily="49" charset="0"/>
              </a:rPr>
              <a:t>td</a:t>
            </a:r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50" dirty="0">
                <a:solidFill>
                  <a:srgbClr val="3F7F7F"/>
                </a:solidFill>
                <a:latin typeface="Consolas" panose="020B0609020204030204" pitchFamily="49" charset="0"/>
              </a:rPr>
              <a:t>tr</a:t>
            </a:r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50" dirty="0">
                <a:solidFill>
                  <a:srgbClr val="3F7F7F"/>
                </a:solidFill>
                <a:latin typeface="Consolas" panose="020B0609020204030204" pitchFamily="49" charset="0"/>
              </a:rPr>
              <a:t>tr</a:t>
            </a:r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50" dirty="0">
                <a:solidFill>
                  <a:srgbClr val="3F7F7F"/>
                </a:solidFill>
                <a:latin typeface="Consolas" panose="020B0609020204030204" pitchFamily="49" charset="0"/>
              </a:rPr>
              <a:t>td</a:t>
            </a:r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ko-KR" altLang="en-US" sz="1050" dirty="0">
                <a:solidFill>
                  <a:srgbClr val="000000"/>
                </a:solidFill>
                <a:latin typeface="Consolas" panose="020B0609020204030204" pitchFamily="49" charset="0"/>
              </a:rPr>
              <a:t>이름</a:t>
            </a:r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50" dirty="0">
                <a:solidFill>
                  <a:srgbClr val="3F7F7F"/>
                </a:solidFill>
                <a:latin typeface="Consolas" panose="020B0609020204030204" pitchFamily="49" charset="0"/>
              </a:rPr>
              <a:t>td</a:t>
            </a:r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50" dirty="0">
                <a:solidFill>
                  <a:srgbClr val="3F7F7F"/>
                </a:solidFill>
                <a:latin typeface="Consolas" panose="020B0609020204030204" pitchFamily="49" charset="0"/>
              </a:rPr>
              <a:t>td</a:t>
            </a:r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&gt;&lt;</a:t>
            </a:r>
            <a:r>
              <a:rPr lang="en-US" altLang="ko-KR" sz="1050" dirty="0">
                <a:solidFill>
                  <a:srgbClr val="3F7F7F"/>
                </a:solidFill>
                <a:latin typeface="Consolas" panose="020B0609020204030204" pitchFamily="49" charset="0"/>
              </a:rPr>
              <a:t>input </a:t>
            </a:r>
            <a:r>
              <a:rPr lang="en-US" altLang="ko-KR" sz="1050" dirty="0">
                <a:solidFill>
                  <a:srgbClr val="7F007F"/>
                </a:solidFill>
                <a:latin typeface="Consolas" panose="020B0609020204030204" pitchFamily="49" charset="0"/>
              </a:rPr>
              <a:t>type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i="1" dirty="0">
                <a:solidFill>
                  <a:srgbClr val="2A00FF"/>
                </a:solidFill>
                <a:latin typeface="Consolas" panose="020B0609020204030204" pitchFamily="49" charset="0"/>
              </a:rPr>
              <a:t>"text" </a:t>
            </a:r>
            <a:r>
              <a:rPr lang="en-US" altLang="ko-KR" sz="1050" i="1" dirty="0">
                <a:solidFill>
                  <a:srgbClr val="7F007F"/>
                </a:solidFill>
                <a:latin typeface="Consolas" panose="020B0609020204030204" pitchFamily="49" charset="0"/>
              </a:rPr>
              <a:t>value</a:t>
            </a:r>
            <a:r>
              <a:rPr lang="en-US" altLang="ko-KR" sz="1050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50" i="1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50" i="1" dirty="0" err="1">
                <a:solidFill>
                  <a:srgbClr val="3F7F7F"/>
                </a:solidFill>
                <a:latin typeface="Consolas" panose="020B0609020204030204" pitchFamily="49" charset="0"/>
              </a:rPr>
              <a:t>c:out</a:t>
            </a:r>
            <a:r>
              <a:rPr lang="en-US" altLang="ko-KR" sz="1050" i="1" dirty="0">
                <a:solidFill>
                  <a:srgbClr val="3F7F7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50" i="1" dirty="0">
                <a:solidFill>
                  <a:srgbClr val="7F007F"/>
                </a:solidFill>
                <a:latin typeface="Consolas" panose="020B0609020204030204" pitchFamily="49" charset="0"/>
              </a:rPr>
              <a:t>value</a:t>
            </a:r>
            <a:r>
              <a:rPr lang="en-US" altLang="ko-KR" sz="1050" i="1" dirty="0">
                <a:solidFill>
                  <a:srgbClr val="000000"/>
                </a:solidFill>
                <a:latin typeface="Consolas" panose="020B0609020204030204" pitchFamily="49" charset="0"/>
              </a:rPr>
              <a:t>='${</a:t>
            </a:r>
            <a:r>
              <a:rPr lang="en-US" altLang="ko-KR" sz="105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boardDto.ename_kr</a:t>
            </a:r>
            <a:r>
              <a:rPr lang="en-US" altLang="ko-KR" sz="1050" i="1" dirty="0">
                <a:solidFill>
                  <a:srgbClr val="000000"/>
                </a:solidFill>
                <a:latin typeface="Consolas" panose="020B0609020204030204" pitchFamily="49" charset="0"/>
              </a:rPr>
              <a:t> }'</a:t>
            </a:r>
            <a:r>
              <a:rPr lang="en-US" altLang="ko-KR" sz="1050" i="1" dirty="0">
                <a:solidFill>
                  <a:srgbClr val="008080"/>
                </a:solidFill>
                <a:latin typeface="Consolas" panose="020B0609020204030204" pitchFamily="49" charset="0"/>
              </a:rPr>
              <a:t>/&gt;</a:t>
            </a:r>
            <a:r>
              <a:rPr lang="en-US" altLang="ko-KR" sz="105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50" i="1" dirty="0">
                <a:solidFill>
                  <a:srgbClr val="008080"/>
                </a:solidFill>
                <a:latin typeface="Consolas" panose="020B0609020204030204" pitchFamily="49" charset="0"/>
              </a:rPr>
              <a:t>&gt;&lt;/</a:t>
            </a:r>
            <a:r>
              <a:rPr lang="en-US" altLang="ko-KR" sz="1050" i="1" dirty="0">
                <a:solidFill>
                  <a:srgbClr val="3F7F7F"/>
                </a:solidFill>
                <a:latin typeface="Consolas" panose="020B0609020204030204" pitchFamily="49" charset="0"/>
              </a:rPr>
              <a:t>td</a:t>
            </a:r>
            <a:r>
              <a:rPr lang="en-US" altLang="ko-KR" sz="1050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50" dirty="0">
                <a:solidFill>
                  <a:srgbClr val="3F7F7F"/>
                </a:solidFill>
                <a:latin typeface="Consolas" panose="020B0609020204030204" pitchFamily="49" charset="0"/>
              </a:rPr>
              <a:t>tr</a:t>
            </a:r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50" dirty="0">
                <a:solidFill>
                  <a:srgbClr val="3F7F7F"/>
                </a:solidFill>
                <a:latin typeface="Consolas" panose="020B0609020204030204" pitchFamily="49" charset="0"/>
              </a:rPr>
              <a:t>tr</a:t>
            </a:r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50" dirty="0">
                <a:solidFill>
                  <a:srgbClr val="3F7F7F"/>
                </a:solidFill>
                <a:latin typeface="Consolas" panose="020B0609020204030204" pitchFamily="49" charset="0"/>
              </a:rPr>
              <a:t>td</a:t>
            </a:r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ko-KR" altLang="en-US" sz="1050" dirty="0">
                <a:solidFill>
                  <a:srgbClr val="000000"/>
                </a:solidFill>
                <a:latin typeface="Consolas" panose="020B0609020204030204" pitchFamily="49" charset="0"/>
              </a:rPr>
              <a:t>주민등록번호</a:t>
            </a:r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50" dirty="0">
                <a:solidFill>
                  <a:srgbClr val="3F7F7F"/>
                </a:solidFill>
                <a:latin typeface="Consolas" panose="020B0609020204030204" pitchFamily="49" charset="0"/>
              </a:rPr>
              <a:t>td</a:t>
            </a:r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50" dirty="0">
                <a:solidFill>
                  <a:srgbClr val="3F7F7F"/>
                </a:solidFill>
                <a:latin typeface="Consolas" panose="020B0609020204030204" pitchFamily="49" charset="0"/>
              </a:rPr>
              <a:t>td</a:t>
            </a:r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&gt;&lt;</a:t>
            </a:r>
            <a:r>
              <a:rPr lang="en-US" altLang="ko-KR" sz="1050" dirty="0">
                <a:solidFill>
                  <a:srgbClr val="3F7F7F"/>
                </a:solidFill>
                <a:latin typeface="Consolas" panose="020B0609020204030204" pitchFamily="49" charset="0"/>
              </a:rPr>
              <a:t>input </a:t>
            </a:r>
            <a:r>
              <a:rPr lang="en-US" altLang="ko-KR" sz="1050" dirty="0">
                <a:solidFill>
                  <a:srgbClr val="7F007F"/>
                </a:solidFill>
                <a:latin typeface="Consolas" panose="020B0609020204030204" pitchFamily="49" charset="0"/>
              </a:rPr>
              <a:t>type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i="1" dirty="0">
                <a:solidFill>
                  <a:srgbClr val="2A00FF"/>
                </a:solidFill>
                <a:latin typeface="Consolas" panose="020B0609020204030204" pitchFamily="49" charset="0"/>
              </a:rPr>
              <a:t>"text" </a:t>
            </a:r>
            <a:r>
              <a:rPr lang="en-US" altLang="ko-KR" sz="1050" i="1" dirty="0">
                <a:solidFill>
                  <a:srgbClr val="7F007F"/>
                </a:solidFill>
                <a:latin typeface="Consolas" panose="020B0609020204030204" pitchFamily="49" charset="0"/>
              </a:rPr>
              <a:t>value</a:t>
            </a:r>
            <a:r>
              <a:rPr lang="en-US" altLang="ko-KR" sz="1050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50" i="1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50" i="1" dirty="0" err="1">
                <a:solidFill>
                  <a:srgbClr val="3F7F7F"/>
                </a:solidFill>
                <a:latin typeface="Consolas" panose="020B0609020204030204" pitchFamily="49" charset="0"/>
              </a:rPr>
              <a:t>c:out</a:t>
            </a:r>
            <a:r>
              <a:rPr lang="en-US" altLang="ko-KR" sz="1050" i="1" dirty="0">
                <a:solidFill>
                  <a:srgbClr val="3F7F7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50" i="1" dirty="0">
                <a:solidFill>
                  <a:srgbClr val="7F007F"/>
                </a:solidFill>
                <a:latin typeface="Consolas" panose="020B0609020204030204" pitchFamily="49" charset="0"/>
              </a:rPr>
              <a:t>value</a:t>
            </a:r>
            <a:r>
              <a:rPr lang="en-US" altLang="ko-KR" sz="1050" i="1" dirty="0">
                <a:solidFill>
                  <a:srgbClr val="000000"/>
                </a:solidFill>
                <a:latin typeface="Consolas" panose="020B0609020204030204" pitchFamily="49" charset="0"/>
              </a:rPr>
              <a:t>='${</a:t>
            </a:r>
            <a:r>
              <a:rPr lang="en-US" altLang="ko-KR" sz="105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boardDto.emp_rrno</a:t>
            </a:r>
            <a:r>
              <a:rPr lang="en-US" altLang="ko-KR" sz="1050" i="1" dirty="0">
                <a:solidFill>
                  <a:srgbClr val="000000"/>
                </a:solidFill>
                <a:latin typeface="Consolas" panose="020B0609020204030204" pitchFamily="49" charset="0"/>
              </a:rPr>
              <a:t> }'</a:t>
            </a:r>
            <a:r>
              <a:rPr lang="en-US" altLang="ko-KR" sz="1050" i="1" dirty="0">
                <a:solidFill>
                  <a:srgbClr val="008080"/>
                </a:solidFill>
                <a:latin typeface="Consolas" panose="020B0609020204030204" pitchFamily="49" charset="0"/>
              </a:rPr>
              <a:t>/&gt;</a:t>
            </a:r>
            <a:r>
              <a:rPr lang="en-US" altLang="ko-KR" sz="105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50" i="1" dirty="0">
                <a:solidFill>
                  <a:srgbClr val="008080"/>
                </a:solidFill>
                <a:latin typeface="Consolas" panose="020B0609020204030204" pitchFamily="49" charset="0"/>
              </a:rPr>
              <a:t>&gt;&lt;/</a:t>
            </a:r>
            <a:r>
              <a:rPr lang="en-US" altLang="ko-KR" sz="1050" i="1" dirty="0">
                <a:solidFill>
                  <a:srgbClr val="3F7F7F"/>
                </a:solidFill>
                <a:latin typeface="Consolas" panose="020B0609020204030204" pitchFamily="49" charset="0"/>
              </a:rPr>
              <a:t>td</a:t>
            </a:r>
            <a:r>
              <a:rPr lang="en-US" altLang="ko-KR" sz="1050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50" dirty="0">
                <a:solidFill>
                  <a:srgbClr val="3F7F7F"/>
                </a:solidFill>
                <a:latin typeface="Consolas" panose="020B0609020204030204" pitchFamily="49" charset="0"/>
              </a:rPr>
              <a:t>tr</a:t>
            </a:r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50" dirty="0">
                <a:solidFill>
                  <a:srgbClr val="3F7F7F"/>
                </a:solidFill>
                <a:latin typeface="Consolas" panose="020B0609020204030204" pitchFamily="49" charset="0"/>
              </a:rPr>
              <a:t>tr</a:t>
            </a:r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50" dirty="0">
                <a:solidFill>
                  <a:srgbClr val="3F7F7F"/>
                </a:solidFill>
                <a:latin typeface="Consolas" panose="020B0609020204030204" pitchFamily="49" charset="0"/>
              </a:rPr>
              <a:t>td</a:t>
            </a:r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ko-KR" altLang="en-US" sz="1050" dirty="0">
                <a:solidFill>
                  <a:srgbClr val="000000"/>
                </a:solidFill>
                <a:latin typeface="Consolas" panose="020B0609020204030204" pitchFamily="49" charset="0"/>
              </a:rPr>
              <a:t>가입일</a:t>
            </a:r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50" dirty="0">
                <a:solidFill>
                  <a:srgbClr val="3F7F7F"/>
                </a:solidFill>
                <a:latin typeface="Consolas" panose="020B0609020204030204" pitchFamily="49" charset="0"/>
              </a:rPr>
              <a:t>td</a:t>
            </a:r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50" dirty="0">
                <a:solidFill>
                  <a:srgbClr val="3F7F7F"/>
                </a:solidFill>
                <a:latin typeface="Consolas" panose="020B0609020204030204" pitchFamily="49" charset="0"/>
              </a:rPr>
              <a:t>td</a:t>
            </a:r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&gt;&lt;</a:t>
            </a:r>
            <a:r>
              <a:rPr lang="en-US" altLang="ko-KR" sz="1050" dirty="0">
                <a:solidFill>
                  <a:srgbClr val="3F7F7F"/>
                </a:solidFill>
                <a:latin typeface="Consolas" panose="020B0609020204030204" pitchFamily="49" charset="0"/>
              </a:rPr>
              <a:t>input </a:t>
            </a:r>
            <a:r>
              <a:rPr lang="en-US" altLang="ko-KR" sz="1050" dirty="0">
                <a:solidFill>
                  <a:srgbClr val="7F007F"/>
                </a:solidFill>
                <a:latin typeface="Consolas" panose="020B0609020204030204" pitchFamily="49" charset="0"/>
              </a:rPr>
              <a:t>type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i="1" dirty="0">
                <a:solidFill>
                  <a:srgbClr val="2A00FF"/>
                </a:solidFill>
                <a:latin typeface="Consolas" panose="020B0609020204030204" pitchFamily="49" charset="0"/>
              </a:rPr>
              <a:t>"text" </a:t>
            </a:r>
            <a:r>
              <a:rPr lang="en-US" altLang="ko-KR" sz="1050" i="1" dirty="0">
                <a:solidFill>
                  <a:srgbClr val="7F007F"/>
                </a:solidFill>
                <a:latin typeface="Consolas" panose="020B0609020204030204" pitchFamily="49" charset="0"/>
              </a:rPr>
              <a:t>value</a:t>
            </a:r>
            <a:r>
              <a:rPr lang="en-US" altLang="ko-KR" sz="1050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50" i="1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50" i="1" dirty="0" err="1">
                <a:solidFill>
                  <a:srgbClr val="3F7F7F"/>
                </a:solidFill>
                <a:latin typeface="Consolas" panose="020B0609020204030204" pitchFamily="49" charset="0"/>
              </a:rPr>
              <a:t>c:out</a:t>
            </a:r>
            <a:r>
              <a:rPr lang="en-US" altLang="ko-KR" sz="1050" i="1" dirty="0">
                <a:solidFill>
                  <a:srgbClr val="3F7F7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50" i="1" dirty="0">
                <a:solidFill>
                  <a:srgbClr val="7F007F"/>
                </a:solidFill>
                <a:latin typeface="Consolas" panose="020B0609020204030204" pitchFamily="49" charset="0"/>
              </a:rPr>
              <a:t>value</a:t>
            </a:r>
            <a:r>
              <a:rPr lang="en-US" altLang="ko-KR" sz="1050" i="1" dirty="0">
                <a:solidFill>
                  <a:srgbClr val="000000"/>
                </a:solidFill>
                <a:latin typeface="Consolas" panose="020B0609020204030204" pitchFamily="49" charset="0"/>
              </a:rPr>
              <a:t>='${</a:t>
            </a:r>
            <a:r>
              <a:rPr lang="en-US" altLang="ko-KR" sz="105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boardDto.join_date</a:t>
            </a:r>
            <a:r>
              <a:rPr lang="en-US" altLang="ko-KR" sz="1050" i="1" dirty="0">
                <a:solidFill>
                  <a:srgbClr val="000000"/>
                </a:solidFill>
                <a:latin typeface="Consolas" panose="020B0609020204030204" pitchFamily="49" charset="0"/>
              </a:rPr>
              <a:t> }'</a:t>
            </a:r>
            <a:r>
              <a:rPr lang="en-US" altLang="ko-KR" sz="1050" i="1" dirty="0">
                <a:solidFill>
                  <a:srgbClr val="008080"/>
                </a:solidFill>
                <a:latin typeface="Consolas" panose="020B0609020204030204" pitchFamily="49" charset="0"/>
              </a:rPr>
              <a:t>/&gt;</a:t>
            </a:r>
            <a:r>
              <a:rPr lang="en-US" altLang="ko-KR" sz="105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50" i="1" dirty="0">
                <a:solidFill>
                  <a:srgbClr val="008080"/>
                </a:solidFill>
                <a:latin typeface="Consolas" panose="020B0609020204030204" pitchFamily="49" charset="0"/>
              </a:rPr>
              <a:t>&gt;&lt;/</a:t>
            </a:r>
            <a:r>
              <a:rPr lang="en-US" altLang="ko-KR" sz="1050" i="1" dirty="0">
                <a:solidFill>
                  <a:srgbClr val="3F7F7F"/>
                </a:solidFill>
                <a:latin typeface="Consolas" panose="020B0609020204030204" pitchFamily="49" charset="0"/>
              </a:rPr>
              <a:t>td</a:t>
            </a:r>
            <a:r>
              <a:rPr lang="en-US" altLang="ko-KR" sz="1050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50" dirty="0">
                <a:solidFill>
                  <a:srgbClr val="3F7F7F"/>
                </a:solidFill>
                <a:latin typeface="Consolas" panose="020B0609020204030204" pitchFamily="49" charset="0"/>
              </a:rPr>
              <a:t>tr</a:t>
            </a:r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50" dirty="0">
                <a:solidFill>
                  <a:srgbClr val="3F7F7F"/>
                </a:solidFill>
                <a:latin typeface="Consolas" panose="020B0609020204030204" pitchFamily="49" charset="0"/>
              </a:rPr>
              <a:t>tr</a:t>
            </a:r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50" dirty="0">
                <a:solidFill>
                  <a:srgbClr val="3F7F7F"/>
                </a:solidFill>
                <a:latin typeface="Consolas" panose="020B0609020204030204" pitchFamily="49" charset="0"/>
              </a:rPr>
              <a:t>td </a:t>
            </a:r>
            <a:r>
              <a:rPr lang="en-US" altLang="ko-KR" sz="1050" dirty="0" err="1">
                <a:solidFill>
                  <a:srgbClr val="7F007F"/>
                </a:solidFill>
                <a:latin typeface="Consolas" panose="020B0609020204030204" pitchFamily="49" charset="0"/>
              </a:rPr>
              <a:t>colspan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i="1" dirty="0">
                <a:solidFill>
                  <a:srgbClr val="2A00FF"/>
                </a:solidFill>
                <a:latin typeface="Consolas" panose="020B0609020204030204" pitchFamily="49" charset="0"/>
              </a:rPr>
              <a:t>"2" </a:t>
            </a:r>
            <a:r>
              <a:rPr lang="en-US" altLang="ko-KR" sz="1050" i="1" dirty="0">
                <a:solidFill>
                  <a:srgbClr val="7F007F"/>
                </a:solidFill>
                <a:latin typeface="Consolas" panose="020B0609020204030204" pitchFamily="49" charset="0"/>
              </a:rPr>
              <a:t>align</a:t>
            </a:r>
            <a:r>
              <a:rPr lang="en-US" altLang="ko-KR" sz="1050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i="1" dirty="0">
                <a:solidFill>
                  <a:srgbClr val="2A00FF"/>
                </a:solidFill>
                <a:latin typeface="Consolas" panose="020B0609020204030204" pitchFamily="49" charset="0"/>
              </a:rPr>
              <a:t>"center"</a:t>
            </a:r>
            <a:r>
              <a:rPr lang="en-US" altLang="ko-KR" sz="1050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50" dirty="0">
                <a:solidFill>
                  <a:srgbClr val="3F7F7F"/>
                </a:solidFill>
                <a:latin typeface="Consolas" panose="020B0609020204030204" pitchFamily="49" charset="0"/>
              </a:rPr>
              <a:t>button </a:t>
            </a:r>
            <a:r>
              <a:rPr lang="en-US" altLang="ko-KR" sz="1050" dirty="0">
                <a:solidFill>
                  <a:srgbClr val="7F007F"/>
                </a:solidFill>
                <a:latin typeface="Consolas" panose="020B0609020204030204" pitchFamily="49" charset="0"/>
              </a:rPr>
              <a:t>type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i="1" dirty="0">
                <a:solidFill>
                  <a:srgbClr val="2A00FF"/>
                </a:solidFill>
                <a:latin typeface="Consolas" panose="020B0609020204030204" pitchFamily="49" charset="0"/>
              </a:rPr>
              <a:t>"button" </a:t>
            </a:r>
            <a:r>
              <a:rPr lang="en-US" altLang="ko-KR" sz="1050" i="1" dirty="0">
                <a:solidFill>
                  <a:srgbClr val="7F007F"/>
                </a:solidFill>
                <a:latin typeface="Consolas" panose="020B0609020204030204" pitchFamily="49" charset="0"/>
              </a:rPr>
              <a:t>id</a:t>
            </a:r>
            <a:r>
              <a:rPr lang="en-US" altLang="ko-KR" sz="1050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i="1" dirty="0">
                <a:solidFill>
                  <a:srgbClr val="2A00FF"/>
                </a:solidFill>
                <a:latin typeface="Consolas" panose="020B0609020204030204" pitchFamily="49" charset="0"/>
              </a:rPr>
              <a:t>""</a:t>
            </a:r>
            <a:r>
              <a:rPr lang="en-US" altLang="ko-KR" sz="1050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ko-KR" altLang="en-US" sz="1050" i="1" dirty="0">
                <a:solidFill>
                  <a:srgbClr val="000000"/>
                </a:solidFill>
                <a:latin typeface="Consolas" panose="020B0609020204030204" pitchFamily="49" charset="0"/>
              </a:rPr>
              <a:t>저장</a:t>
            </a:r>
            <a:r>
              <a:rPr lang="en-US" altLang="ko-KR" sz="1050" i="1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50" i="1" dirty="0">
                <a:solidFill>
                  <a:srgbClr val="3F7F7F"/>
                </a:solidFill>
                <a:latin typeface="Consolas" panose="020B0609020204030204" pitchFamily="49" charset="0"/>
              </a:rPr>
              <a:t>button</a:t>
            </a:r>
            <a:r>
              <a:rPr lang="en-US" altLang="ko-KR" sz="1050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50" dirty="0">
                <a:solidFill>
                  <a:srgbClr val="3F7F7F"/>
                </a:solidFill>
                <a:latin typeface="Consolas" panose="020B0609020204030204" pitchFamily="49" charset="0"/>
              </a:rPr>
              <a:t>button </a:t>
            </a:r>
            <a:r>
              <a:rPr lang="en-US" altLang="ko-KR" sz="1050" dirty="0">
                <a:solidFill>
                  <a:srgbClr val="7F007F"/>
                </a:solidFill>
                <a:latin typeface="Consolas" panose="020B0609020204030204" pitchFamily="49" charset="0"/>
              </a:rPr>
              <a:t>type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i="1" dirty="0">
                <a:solidFill>
                  <a:srgbClr val="2A00FF"/>
                </a:solidFill>
                <a:latin typeface="Consolas" panose="020B0609020204030204" pitchFamily="49" charset="0"/>
              </a:rPr>
              <a:t>"button" </a:t>
            </a:r>
            <a:r>
              <a:rPr lang="en-US" altLang="ko-KR" sz="1050" i="1" dirty="0">
                <a:solidFill>
                  <a:srgbClr val="7F007F"/>
                </a:solidFill>
                <a:latin typeface="Consolas" panose="020B0609020204030204" pitchFamily="49" charset="0"/>
              </a:rPr>
              <a:t>id</a:t>
            </a:r>
            <a:r>
              <a:rPr lang="en-US" altLang="ko-KR" sz="1050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i="1" dirty="0">
                <a:solidFill>
                  <a:srgbClr val="2A00FF"/>
                </a:solidFill>
                <a:latin typeface="Consolas" panose="020B0609020204030204" pitchFamily="49" charset="0"/>
              </a:rPr>
              <a:t>""</a:t>
            </a:r>
            <a:r>
              <a:rPr lang="en-US" altLang="ko-KR" sz="1050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ko-KR" altLang="en-US" sz="1050" i="1" dirty="0">
                <a:solidFill>
                  <a:srgbClr val="000000"/>
                </a:solidFill>
                <a:latin typeface="Consolas" panose="020B0609020204030204" pitchFamily="49" charset="0"/>
              </a:rPr>
              <a:t>취소</a:t>
            </a:r>
            <a:r>
              <a:rPr lang="en-US" altLang="ko-KR" sz="1050" i="1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50" i="1" dirty="0">
                <a:solidFill>
                  <a:srgbClr val="3F7F7F"/>
                </a:solidFill>
                <a:latin typeface="Consolas" panose="020B0609020204030204" pitchFamily="49" charset="0"/>
              </a:rPr>
              <a:t>button</a:t>
            </a:r>
            <a:r>
              <a:rPr lang="en-US" altLang="ko-KR" sz="1050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50" dirty="0">
                <a:solidFill>
                  <a:srgbClr val="3F7F7F"/>
                </a:solidFill>
                <a:latin typeface="Consolas" panose="020B0609020204030204" pitchFamily="49" charset="0"/>
              </a:rPr>
              <a:t>td</a:t>
            </a:r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50" dirty="0">
                <a:solidFill>
                  <a:srgbClr val="3F7F7F"/>
                </a:solidFill>
                <a:latin typeface="Consolas" panose="020B0609020204030204" pitchFamily="49" charset="0"/>
              </a:rPr>
              <a:t>tr</a:t>
            </a:r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50" dirty="0">
                <a:solidFill>
                  <a:srgbClr val="3F7F7F"/>
                </a:solidFill>
                <a:latin typeface="Consolas" panose="020B0609020204030204" pitchFamily="49" charset="0"/>
              </a:rPr>
              <a:t>table</a:t>
            </a:r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endParaRPr lang="ko-KR" altLang="en-US" sz="400" dirty="0"/>
          </a:p>
        </p:txBody>
      </p:sp>
    </p:spTree>
    <p:extLst>
      <p:ext uri="{BB962C8B-B14F-4D97-AF65-F5344CB8AC3E}">
        <p14:creationId xmlns:p14="http://schemas.microsoft.com/office/powerpoint/2010/main" val="1309639908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03651" y="171401"/>
            <a:ext cx="2335896" cy="584775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</a:rPr>
              <a:t>사원정보 수정화면 개발</a:t>
            </a:r>
            <a:endParaRPr lang="en-US" altLang="ko-KR" sz="16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1. JSP</a:t>
            </a:r>
            <a:r>
              <a:rPr lang="ko-KR" altLang="en-US" sz="1600" b="1" dirty="0">
                <a:solidFill>
                  <a:schemeClr val="bg1"/>
                </a:solidFill>
              </a:rPr>
              <a:t>생성</a:t>
            </a:r>
            <a:endParaRPr lang="en-US" altLang="ko-KR" sz="1600" b="1" dirty="0">
              <a:solidFill>
                <a:schemeClr val="bg1"/>
              </a:solidFill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57AFC6EA-B224-97E0-CB0E-83B49B710BED}"/>
              </a:ext>
            </a:extLst>
          </p:cNvPr>
          <p:cNvGrpSpPr/>
          <p:nvPr/>
        </p:nvGrpSpPr>
        <p:grpSpPr>
          <a:xfrm>
            <a:off x="239211" y="1063586"/>
            <a:ext cx="9902681" cy="4455066"/>
            <a:chOff x="239211" y="1063586"/>
            <a:chExt cx="9902681" cy="4455066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4F5E5C73-180F-E949-EC15-902D9A4B5EF2}"/>
                </a:ext>
              </a:extLst>
            </p:cNvPr>
            <p:cNvGrpSpPr/>
            <p:nvPr/>
          </p:nvGrpSpPr>
          <p:grpSpPr>
            <a:xfrm>
              <a:off x="239211" y="1063586"/>
              <a:ext cx="9902681" cy="4455066"/>
              <a:chOff x="239211" y="1063586"/>
              <a:chExt cx="9902681" cy="4455066"/>
            </a:xfrm>
          </p:grpSpPr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662BFDC-D6B2-534C-79E6-B60C9B508873}"/>
                  </a:ext>
                </a:extLst>
              </p:cNvPr>
              <p:cNvSpPr txBox="1"/>
              <p:nvPr/>
            </p:nvSpPr>
            <p:spPr>
              <a:xfrm>
                <a:off x="239211" y="1063586"/>
                <a:ext cx="6096000" cy="445506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l"/>
                <a:r>
                  <a:rPr lang="en-US" altLang="ko-KR" sz="105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</a:t>
                </a:r>
                <a:r>
                  <a:rPr lang="en-US" altLang="ko-KR" sz="105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table </a:t>
                </a:r>
                <a:r>
                  <a:rPr lang="en-US" altLang="ko-KR" sz="1050" dirty="0">
                    <a:solidFill>
                      <a:srgbClr val="7F007F"/>
                    </a:solidFill>
                    <a:latin typeface="Consolas" panose="020B0609020204030204" pitchFamily="49" charset="0"/>
                  </a:rPr>
                  <a:t>border</a:t>
                </a:r>
                <a:r>
                  <a:rPr lang="en-US" altLang="ko-KR" sz="105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=</a:t>
                </a:r>
                <a:r>
                  <a:rPr lang="en-US" altLang="ko-KR" sz="1050" i="1" dirty="0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"1"</a:t>
                </a:r>
                <a:r>
                  <a:rPr lang="en-US" altLang="ko-KR" sz="1050" i="1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</a:p>
              <a:p>
                <a:pPr algn="l"/>
                <a:r>
                  <a:rPr lang="en-US" altLang="ko-KR" sz="105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</a:t>
                </a:r>
                <a:r>
                  <a:rPr lang="en-US" altLang="ko-KR" sz="105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tr</a:t>
                </a:r>
                <a:r>
                  <a:rPr lang="en-US" altLang="ko-KR" sz="105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</a:p>
              <a:p>
                <a:pPr algn="l"/>
                <a:r>
                  <a:rPr lang="en-US" altLang="ko-KR" sz="105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</a:t>
                </a:r>
                <a:r>
                  <a:rPr lang="en-US" altLang="ko-KR" sz="105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td</a:t>
                </a:r>
                <a:r>
                  <a:rPr lang="en-US" altLang="ko-KR" sz="105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  <a:r>
                  <a:rPr lang="ko-KR" altLang="en-US" sz="105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사원번호</a:t>
                </a:r>
                <a:r>
                  <a:rPr lang="en-US" altLang="ko-KR" sz="105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&lt;/</a:t>
                </a:r>
                <a:r>
                  <a:rPr lang="en-US" altLang="ko-KR" sz="105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td</a:t>
                </a:r>
                <a:r>
                  <a:rPr lang="en-US" altLang="ko-KR" sz="105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</a:p>
              <a:p>
                <a:pPr algn="l"/>
                <a:r>
                  <a:rPr lang="en-US" altLang="ko-KR" sz="105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</a:t>
                </a:r>
                <a:r>
                  <a:rPr lang="en-US" altLang="ko-KR" sz="105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td</a:t>
                </a:r>
                <a:r>
                  <a:rPr lang="en-US" altLang="ko-KR" sz="105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</a:p>
              <a:p>
                <a:pPr algn="l"/>
                <a:r>
                  <a:rPr lang="en-US" altLang="ko-KR" sz="105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</a:t>
                </a:r>
                <a:r>
                  <a:rPr lang="en-US" altLang="ko-KR" sz="1050" dirty="0" err="1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c:out</a:t>
                </a:r>
                <a:r>
                  <a:rPr lang="en-US" altLang="ko-KR" sz="105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en-US" altLang="ko-KR" sz="1050" dirty="0">
                    <a:solidFill>
                      <a:srgbClr val="7F007F"/>
                    </a:solidFill>
                    <a:latin typeface="Consolas" panose="020B0609020204030204" pitchFamily="49" charset="0"/>
                  </a:rPr>
                  <a:t>value</a:t>
                </a:r>
                <a:r>
                  <a:rPr lang="en-US" altLang="ko-KR" sz="105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=</a:t>
                </a:r>
                <a:r>
                  <a:rPr lang="en-US" altLang="ko-KR" sz="1050" i="1" dirty="0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'</a:t>
                </a:r>
                <a:r>
                  <a:rPr lang="en-US" altLang="ko-KR" sz="1050" i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${</a:t>
                </a:r>
                <a:r>
                  <a:rPr lang="en-US" altLang="ko-KR" sz="1050" i="1" dirty="0" err="1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boardDto.emp_no</a:t>
                </a:r>
                <a:r>
                  <a:rPr lang="en-US" altLang="ko-KR" sz="1050" i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}</a:t>
                </a:r>
                <a:r>
                  <a:rPr lang="en-US" altLang="ko-KR" sz="1050" i="1" dirty="0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'</a:t>
                </a:r>
                <a:r>
                  <a:rPr lang="en-US" altLang="ko-KR" sz="1050" i="1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/&gt;</a:t>
                </a:r>
              </a:p>
              <a:p>
                <a:pPr algn="l"/>
                <a:r>
                  <a:rPr lang="en-US" altLang="ko-KR" sz="105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</a:t>
                </a:r>
                <a:r>
                  <a:rPr lang="en-US" altLang="ko-KR" sz="105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input </a:t>
                </a:r>
                <a:r>
                  <a:rPr lang="en-US" altLang="ko-KR" sz="1050" dirty="0">
                    <a:solidFill>
                      <a:srgbClr val="7F007F"/>
                    </a:solidFill>
                    <a:latin typeface="Consolas" panose="020B0609020204030204" pitchFamily="49" charset="0"/>
                  </a:rPr>
                  <a:t>type</a:t>
                </a:r>
                <a:r>
                  <a:rPr lang="en-US" altLang="ko-KR" sz="105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=</a:t>
                </a:r>
                <a:r>
                  <a:rPr lang="en-US" altLang="ko-KR" sz="1050" i="1" dirty="0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"hidden" </a:t>
                </a:r>
                <a:r>
                  <a:rPr lang="en-US" altLang="ko-KR" sz="1050" i="1" dirty="0">
                    <a:solidFill>
                      <a:srgbClr val="7F007F"/>
                    </a:solidFill>
                    <a:latin typeface="Consolas" panose="020B0609020204030204" pitchFamily="49" charset="0"/>
                  </a:rPr>
                  <a:t>value</a:t>
                </a:r>
                <a:r>
                  <a:rPr lang="en-US" altLang="ko-KR" sz="1050" i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=</a:t>
                </a:r>
                <a:r>
                  <a:rPr lang="en-US" altLang="ko-KR" sz="1050" i="1" dirty="0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"</a:t>
                </a:r>
                <a:r>
                  <a:rPr lang="en-US" altLang="ko-KR" sz="1050" i="1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</a:t>
                </a:r>
                <a:r>
                  <a:rPr lang="en-US" altLang="ko-KR" sz="1050" i="1" dirty="0" err="1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c:out</a:t>
                </a:r>
                <a:r>
                  <a:rPr lang="en-US" altLang="ko-KR" sz="1050" i="1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en-US" altLang="ko-KR" sz="1050" i="1" dirty="0">
                    <a:solidFill>
                      <a:srgbClr val="7F007F"/>
                    </a:solidFill>
                    <a:latin typeface="Consolas" panose="020B0609020204030204" pitchFamily="49" charset="0"/>
                  </a:rPr>
                  <a:t>value</a:t>
                </a:r>
                <a:r>
                  <a:rPr lang="en-US" altLang="ko-KR" sz="1050" i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='${</a:t>
                </a:r>
                <a:r>
                  <a:rPr lang="en-US" altLang="ko-KR" sz="1050" i="1" dirty="0" err="1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boardDto.emp_no</a:t>
                </a:r>
                <a:r>
                  <a:rPr lang="en-US" altLang="ko-KR" sz="1050" i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}'</a:t>
                </a:r>
                <a:r>
                  <a:rPr lang="en-US" altLang="ko-KR" sz="1050" i="1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/&gt;</a:t>
                </a:r>
                <a:r>
                  <a:rPr lang="en-US" altLang="ko-KR" sz="1050" i="1" dirty="0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"</a:t>
                </a:r>
                <a:r>
                  <a:rPr lang="en-US" altLang="ko-KR" sz="1050" i="1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</a:p>
              <a:p>
                <a:pPr algn="l"/>
                <a:r>
                  <a:rPr lang="en-US" altLang="ko-KR" sz="105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&lt;/</a:t>
                </a:r>
                <a:r>
                  <a:rPr lang="en-US" altLang="ko-KR" sz="105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td</a:t>
                </a:r>
                <a:r>
                  <a:rPr lang="en-US" altLang="ko-KR" sz="105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</a:p>
              <a:p>
                <a:pPr algn="l"/>
                <a:r>
                  <a:rPr lang="en-US" altLang="ko-KR" sz="105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&lt;/</a:t>
                </a:r>
                <a:r>
                  <a:rPr lang="en-US" altLang="ko-KR" sz="105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tr</a:t>
                </a:r>
                <a:r>
                  <a:rPr lang="en-US" altLang="ko-KR" sz="105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</a:p>
              <a:p>
                <a:pPr algn="l"/>
                <a:r>
                  <a:rPr lang="en-US" altLang="ko-KR" sz="105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</a:t>
                </a:r>
                <a:r>
                  <a:rPr lang="en-US" altLang="ko-KR" sz="105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tr</a:t>
                </a:r>
                <a:r>
                  <a:rPr lang="en-US" altLang="ko-KR" sz="105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</a:p>
              <a:p>
                <a:pPr algn="l"/>
                <a:r>
                  <a:rPr lang="en-US" altLang="ko-KR" sz="105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</a:t>
                </a:r>
                <a:r>
                  <a:rPr lang="en-US" altLang="ko-KR" sz="105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td</a:t>
                </a:r>
                <a:r>
                  <a:rPr lang="en-US" altLang="ko-KR" sz="105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  <a:r>
                  <a:rPr lang="ko-KR" altLang="en-US" sz="105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이름</a:t>
                </a:r>
                <a:r>
                  <a:rPr lang="en-US" altLang="ko-KR" sz="105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&lt;/</a:t>
                </a:r>
                <a:r>
                  <a:rPr lang="en-US" altLang="ko-KR" sz="105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td</a:t>
                </a:r>
                <a:r>
                  <a:rPr lang="en-US" altLang="ko-KR" sz="105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</a:p>
              <a:p>
                <a:pPr algn="l"/>
                <a:r>
                  <a:rPr lang="en-US" altLang="ko-KR" sz="105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</a:t>
                </a:r>
                <a:r>
                  <a:rPr lang="en-US" altLang="ko-KR" sz="105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td</a:t>
                </a:r>
                <a:r>
                  <a:rPr lang="en-US" altLang="ko-KR" sz="105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&gt;&lt;</a:t>
                </a:r>
                <a:r>
                  <a:rPr lang="en-US" altLang="ko-KR" sz="105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input </a:t>
                </a:r>
                <a:r>
                  <a:rPr lang="en-US" altLang="ko-KR" sz="1050" dirty="0">
                    <a:solidFill>
                      <a:srgbClr val="7F007F"/>
                    </a:solidFill>
                    <a:latin typeface="Consolas" panose="020B0609020204030204" pitchFamily="49" charset="0"/>
                  </a:rPr>
                  <a:t>type</a:t>
                </a:r>
                <a:r>
                  <a:rPr lang="en-US" altLang="ko-KR" sz="105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=</a:t>
                </a:r>
                <a:r>
                  <a:rPr lang="en-US" altLang="ko-KR" sz="1050" i="1" dirty="0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"text" </a:t>
                </a:r>
                <a:r>
                  <a:rPr lang="en-US" altLang="ko-KR" sz="1050" i="1" dirty="0">
                    <a:solidFill>
                      <a:srgbClr val="7F007F"/>
                    </a:solidFill>
                    <a:latin typeface="Consolas" panose="020B0609020204030204" pitchFamily="49" charset="0"/>
                  </a:rPr>
                  <a:t>value</a:t>
                </a:r>
                <a:r>
                  <a:rPr lang="en-US" altLang="ko-KR" sz="1050" i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=</a:t>
                </a:r>
                <a:r>
                  <a:rPr lang="en-US" altLang="ko-KR" sz="1050" i="1" dirty="0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"</a:t>
                </a:r>
                <a:r>
                  <a:rPr lang="en-US" altLang="ko-KR" sz="1050" i="1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</a:t>
                </a:r>
                <a:r>
                  <a:rPr lang="en-US" altLang="ko-KR" sz="1050" i="1" dirty="0" err="1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c:out</a:t>
                </a:r>
                <a:r>
                  <a:rPr lang="en-US" altLang="ko-KR" sz="1050" i="1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en-US" altLang="ko-KR" sz="1050" i="1" dirty="0">
                    <a:solidFill>
                      <a:srgbClr val="7F007F"/>
                    </a:solidFill>
                    <a:latin typeface="Consolas" panose="020B0609020204030204" pitchFamily="49" charset="0"/>
                  </a:rPr>
                  <a:t>value</a:t>
                </a:r>
                <a:r>
                  <a:rPr lang="en-US" altLang="ko-KR" sz="1050" i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='${</a:t>
                </a:r>
                <a:r>
                  <a:rPr lang="en-US" altLang="ko-KR" sz="1050" i="1" dirty="0" err="1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boardDto.ename_kr</a:t>
                </a:r>
                <a:r>
                  <a:rPr lang="en-US" altLang="ko-KR" sz="1050" i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}'</a:t>
                </a:r>
                <a:r>
                  <a:rPr lang="en-US" altLang="ko-KR" sz="1050" i="1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/&gt;</a:t>
                </a:r>
                <a:r>
                  <a:rPr lang="en-US" altLang="ko-KR" sz="1050" i="1" dirty="0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"</a:t>
                </a:r>
                <a:r>
                  <a:rPr lang="en-US" altLang="ko-KR" sz="1050" i="1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&gt;&lt;/</a:t>
                </a:r>
                <a:r>
                  <a:rPr lang="en-US" altLang="ko-KR" sz="1050" i="1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td</a:t>
                </a:r>
                <a:r>
                  <a:rPr lang="en-US" altLang="ko-KR" sz="1050" i="1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</a:p>
              <a:p>
                <a:pPr algn="l"/>
                <a:r>
                  <a:rPr lang="en-US" altLang="ko-KR" sz="105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&lt;/</a:t>
                </a:r>
                <a:r>
                  <a:rPr lang="en-US" altLang="ko-KR" sz="105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tr</a:t>
                </a:r>
                <a:r>
                  <a:rPr lang="en-US" altLang="ko-KR" sz="105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</a:p>
              <a:p>
                <a:pPr algn="l"/>
                <a:r>
                  <a:rPr lang="en-US" altLang="ko-KR" sz="105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</a:t>
                </a:r>
                <a:r>
                  <a:rPr lang="en-US" altLang="ko-KR" sz="105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tr</a:t>
                </a:r>
                <a:r>
                  <a:rPr lang="en-US" altLang="ko-KR" sz="105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</a:p>
              <a:p>
                <a:pPr algn="l"/>
                <a:r>
                  <a:rPr lang="en-US" altLang="ko-KR" sz="105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</a:t>
                </a:r>
                <a:r>
                  <a:rPr lang="en-US" altLang="ko-KR" sz="105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td</a:t>
                </a:r>
                <a:r>
                  <a:rPr lang="en-US" altLang="ko-KR" sz="105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  <a:r>
                  <a:rPr lang="ko-KR" altLang="en-US" sz="105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주민등록번호</a:t>
                </a:r>
                <a:r>
                  <a:rPr lang="en-US" altLang="ko-KR" sz="105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&lt;/</a:t>
                </a:r>
                <a:r>
                  <a:rPr lang="en-US" altLang="ko-KR" sz="105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td</a:t>
                </a:r>
                <a:r>
                  <a:rPr lang="en-US" altLang="ko-KR" sz="105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</a:p>
              <a:p>
                <a:pPr algn="l"/>
                <a:r>
                  <a:rPr lang="en-US" altLang="ko-KR" sz="105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</a:t>
                </a:r>
                <a:r>
                  <a:rPr lang="en-US" altLang="ko-KR" sz="105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td</a:t>
                </a:r>
                <a:r>
                  <a:rPr lang="en-US" altLang="ko-KR" sz="105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&gt;&lt;</a:t>
                </a:r>
                <a:r>
                  <a:rPr lang="en-US" altLang="ko-KR" sz="105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input </a:t>
                </a:r>
                <a:r>
                  <a:rPr lang="en-US" altLang="ko-KR" sz="1050" dirty="0">
                    <a:solidFill>
                      <a:srgbClr val="7F007F"/>
                    </a:solidFill>
                    <a:latin typeface="Consolas" panose="020B0609020204030204" pitchFamily="49" charset="0"/>
                  </a:rPr>
                  <a:t>type</a:t>
                </a:r>
                <a:r>
                  <a:rPr lang="en-US" altLang="ko-KR" sz="105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=</a:t>
                </a:r>
                <a:r>
                  <a:rPr lang="en-US" altLang="ko-KR" sz="1050" i="1" dirty="0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"text" </a:t>
                </a:r>
                <a:r>
                  <a:rPr lang="en-US" altLang="ko-KR" sz="1050" i="1" dirty="0">
                    <a:solidFill>
                      <a:srgbClr val="7F007F"/>
                    </a:solidFill>
                    <a:latin typeface="Consolas" panose="020B0609020204030204" pitchFamily="49" charset="0"/>
                  </a:rPr>
                  <a:t>value</a:t>
                </a:r>
                <a:r>
                  <a:rPr lang="en-US" altLang="ko-KR" sz="1050" i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=</a:t>
                </a:r>
                <a:r>
                  <a:rPr lang="en-US" altLang="ko-KR" sz="1050" i="1" dirty="0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"</a:t>
                </a:r>
                <a:r>
                  <a:rPr lang="en-US" altLang="ko-KR" sz="1050" i="1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</a:t>
                </a:r>
                <a:r>
                  <a:rPr lang="en-US" altLang="ko-KR" sz="1050" i="1" dirty="0" err="1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c:out</a:t>
                </a:r>
                <a:r>
                  <a:rPr lang="en-US" altLang="ko-KR" sz="1050" i="1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en-US" altLang="ko-KR" sz="1050" i="1" dirty="0">
                    <a:solidFill>
                      <a:srgbClr val="7F007F"/>
                    </a:solidFill>
                    <a:latin typeface="Consolas" panose="020B0609020204030204" pitchFamily="49" charset="0"/>
                  </a:rPr>
                  <a:t>value</a:t>
                </a:r>
                <a:r>
                  <a:rPr lang="en-US" altLang="ko-KR" sz="1050" i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='${</a:t>
                </a:r>
                <a:r>
                  <a:rPr lang="en-US" altLang="ko-KR" sz="1050" i="1" dirty="0" err="1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boardDto.emp_rrno</a:t>
                </a:r>
                <a:r>
                  <a:rPr lang="en-US" altLang="ko-KR" sz="1050" i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}'</a:t>
                </a:r>
                <a:r>
                  <a:rPr lang="en-US" altLang="ko-KR" sz="1050" i="1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/&gt;</a:t>
                </a:r>
                <a:r>
                  <a:rPr lang="en-US" altLang="ko-KR" sz="1050" i="1" dirty="0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"</a:t>
                </a:r>
                <a:r>
                  <a:rPr lang="en-US" altLang="ko-KR" sz="1050" i="1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&gt;&lt;/</a:t>
                </a:r>
                <a:r>
                  <a:rPr lang="en-US" altLang="ko-KR" sz="1050" i="1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td</a:t>
                </a:r>
                <a:r>
                  <a:rPr lang="en-US" altLang="ko-KR" sz="1050" i="1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</a:p>
              <a:p>
                <a:pPr algn="l"/>
                <a:r>
                  <a:rPr lang="en-US" altLang="ko-KR" sz="105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&lt;/</a:t>
                </a:r>
                <a:r>
                  <a:rPr lang="en-US" altLang="ko-KR" sz="105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tr</a:t>
                </a:r>
                <a:r>
                  <a:rPr lang="en-US" altLang="ko-KR" sz="105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</a:p>
              <a:p>
                <a:pPr algn="l"/>
                <a:r>
                  <a:rPr lang="en-US" altLang="ko-KR" sz="105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</a:t>
                </a:r>
                <a:r>
                  <a:rPr lang="en-US" altLang="ko-KR" sz="105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tr</a:t>
                </a:r>
                <a:r>
                  <a:rPr lang="en-US" altLang="ko-KR" sz="105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</a:p>
              <a:p>
                <a:pPr algn="l"/>
                <a:r>
                  <a:rPr lang="en-US" altLang="ko-KR" sz="105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</a:t>
                </a:r>
                <a:r>
                  <a:rPr lang="en-US" altLang="ko-KR" sz="105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td</a:t>
                </a:r>
                <a:r>
                  <a:rPr lang="en-US" altLang="ko-KR" sz="105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  <a:r>
                  <a:rPr lang="ko-KR" altLang="en-US" sz="105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가입일</a:t>
                </a:r>
                <a:r>
                  <a:rPr lang="en-US" altLang="ko-KR" sz="105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&lt;/</a:t>
                </a:r>
                <a:r>
                  <a:rPr lang="en-US" altLang="ko-KR" sz="105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td</a:t>
                </a:r>
                <a:r>
                  <a:rPr lang="en-US" altLang="ko-KR" sz="105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</a:p>
              <a:p>
                <a:pPr algn="l"/>
                <a:r>
                  <a:rPr lang="en-US" altLang="ko-KR" sz="105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</a:t>
                </a:r>
                <a:r>
                  <a:rPr lang="en-US" altLang="ko-KR" sz="105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td</a:t>
                </a:r>
                <a:r>
                  <a:rPr lang="en-US" altLang="ko-KR" sz="105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&gt;&lt;</a:t>
                </a:r>
                <a:r>
                  <a:rPr lang="en-US" altLang="ko-KR" sz="105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input </a:t>
                </a:r>
                <a:r>
                  <a:rPr lang="en-US" altLang="ko-KR" sz="1050" dirty="0">
                    <a:solidFill>
                      <a:srgbClr val="7F007F"/>
                    </a:solidFill>
                    <a:latin typeface="Consolas" panose="020B0609020204030204" pitchFamily="49" charset="0"/>
                  </a:rPr>
                  <a:t>type</a:t>
                </a:r>
                <a:r>
                  <a:rPr lang="en-US" altLang="ko-KR" sz="105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=</a:t>
                </a:r>
                <a:r>
                  <a:rPr lang="en-US" altLang="ko-KR" sz="1050" i="1" dirty="0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"text" </a:t>
                </a:r>
                <a:r>
                  <a:rPr lang="en-US" altLang="ko-KR" sz="1050" i="1" dirty="0">
                    <a:solidFill>
                      <a:srgbClr val="7F007F"/>
                    </a:solidFill>
                    <a:latin typeface="Consolas" panose="020B0609020204030204" pitchFamily="49" charset="0"/>
                  </a:rPr>
                  <a:t>value</a:t>
                </a:r>
                <a:r>
                  <a:rPr lang="en-US" altLang="ko-KR" sz="1050" i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=</a:t>
                </a:r>
                <a:r>
                  <a:rPr lang="en-US" altLang="ko-KR" sz="1050" i="1" dirty="0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"</a:t>
                </a:r>
                <a:r>
                  <a:rPr lang="en-US" altLang="ko-KR" sz="1050" i="1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</a:t>
                </a:r>
                <a:r>
                  <a:rPr lang="en-US" altLang="ko-KR" sz="1050" i="1" dirty="0" err="1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c:out</a:t>
                </a:r>
                <a:r>
                  <a:rPr lang="en-US" altLang="ko-KR" sz="1050" i="1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en-US" altLang="ko-KR" sz="1050" i="1" dirty="0">
                    <a:solidFill>
                      <a:srgbClr val="7F007F"/>
                    </a:solidFill>
                    <a:latin typeface="Consolas" panose="020B0609020204030204" pitchFamily="49" charset="0"/>
                  </a:rPr>
                  <a:t>value</a:t>
                </a:r>
                <a:r>
                  <a:rPr lang="en-US" altLang="ko-KR" sz="1050" i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='${</a:t>
                </a:r>
                <a:r>
                  <a:rPr lang="en-US" altLang="ko-KR" sz="1050" i="1" dirty="0" err="1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boardDto.join_date</a:t>
                </a:r>
                <a:r>
                  <a:rPr lang="en-US" altLang="ko-KR" sz="1050" i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}'</a:t>
                </a:r>
                <a:r>
                  <a:rPr lang="en-US" altLang="ko-KR" sz="1050" i="1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/&gt;</a:t>
                </a:r>
                <a:r>
                  <a:rPr lang="en-US" altLang="ko-KR" sz="1050" i="1" dirty="0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"</a:t>
                </a:r>
                <a:r>
                  <a:rPr lang="en-US" altLang="ko-KR" sz="1050" i="1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&gt;&lt;/</a:t>
                </a:r>
                <a:r>
                  <a:rPr lang="en-US" altLang="ko-KR" sz="1050" i="1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td</a:t>
                </a:r>
                <a:r>
                  <a:rPr lang="en-US" altLang="ko-KR" sz="1050" i="1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</a:p>
              <a:p>
                <a:pPr algn="l"/>
                <a:r>
                  <a:rPr lang="en-US" altLang="ko-KR" sz="105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&lt;/</a:t>
                </a:r>
                <a:r>
                  <a:rPr lang="en-US" altLang="ko-KR" sz="105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tr</a:t>
                </a:r>
                <a:r>
                  <a:rPr lang="en-US" altLang="ko-KR" sz="105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</a:p>
              <a:p>
                <a:pPr algn="l"/>
                <a:r>
                  <a:rPr lang="en-US" altLang="ko-KR" sz="105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</a:t>
                </a:r>
                <a:r>
                  <a:rPr lang="en-US" altLang="ko-KR" sz="105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tr</a:t>
                </a:r>
                <a:r>
                  <a:rPr lang="en-US" altLang="ko-KR" sz="105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</a:p>
              <a:p>
                <a:pPr algn="l"/>
                <a:r>
                  <a:rPr lang="en-US" altLang="ko-KR" sz="105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</a:t>
                </a:r>
                <a:r>
                  <a:rPr lang="en-US" altLang="ko-KR" sz="105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td </a:t>
                </a:r>
                <a:r>
                  <a:rPr lang="en-US" altLang="ko-KR" sz="1050" dirty="0" err="1">
                    <a:solidFill>
                      <a:srgbClr val="7F007F"/>
                    </a:solidFill>
                    <a:latin typeface="Consolas" panose="020B0609020204030204" pitchFamily="49" charset="0"/>
                  </a:rPr>
                  <a:t>colspan</a:t>
                </a:r>
                <a:r>
                  <a:rPr lang="en-US" altLang="ko-KR" sz="105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=</a:t>
                </a:r>
                <a:r>
                  <a:rPr lang="en-US" altLang="ko-KR" sz="1050" i="1" dirty="0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"2" </a:t>
                </a:r>
                <a:r>
                  <a:rPr lang="en-US" altLang="ko-KR" sz="1050" i="1" dirty="0">
                    <a:solidFill>
                      <a:srgbClr val="7F007F"/>
                    </a:solidFill>
                    <a:latin typeface="Consolas" panose="020B0609020204030204" pitchFamily="49" charset="0"/>
                  </a:rPr>
                  <a:t>align</a:t>
                </a:r>
                <a:r>
                  <a:rPr lang="en-US" altLang="ko-KR" sz="1050" i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=</a:t>
                </a:r>
                <a:r>
                  <a:rPr lang="en-US" altLang="ko-KR" sz="1050" i="1" dirty="0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"center"</a:t>
                </a:r>
                <a:r>
                  <a:rPr lang="en-US" altLang="ko-KR" sz="1050" i="1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</a:p>
              <a:p>
                <a:pPr algn="l"/>
                <a:r>
                  <a:rPr lang="en-US" altLang="ko-KR" sz="105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</a:t>
                </a:r>
                <a:r>
                  <a:rPr lang="en-US" altLang="ko-KR" sz="105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button </a:t>
                </a:r>
                <a:r>
                  <a:rPr lang="en-US" altLang="ko-KR" sz="1050" dirty="0">
                    <a:solidFill>
                      <a:srgbClr val="7F007F"/>
                    </a:solidFill>
                    <a:latin typeface="Consolas" panose="020B0609020204030204" pitchFamily="49" charset="0"/>
                  </a:rPr>
                  <a:t>type</a:t>
                </a:r>
                <a:r>
                  <a:rPr lang="en-US" altLang="ko-KR" sz="105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=</a:t>
                </a:r>
                <a:r>
                  <a:rPr lang="en-US" altLang="ko-KR" sz="1050" i="1" dirty="0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"button" </a:t>
                </a:r>
                <a:r>
                  <a:rPr lang="en-US" altLang="ko-KR" sz="1050" i="1" dirty="0">
                    <a:solidFill>
                      <a:srgbClr val="7F007F"/>
                    </a:solidFill>
                    <a:latin typeface="Consolas" panose="020B0609020204030204" pitchFamily="49" charset="0"/>
                  </a:rPr>
                  <a:t>id</a:t>
                </a:r>
                <a:r>
                  <a:rPr lang="en-US" altLang="ko-KR" sz="1050" i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=</a:t>
                </a:r>
                <a:r>
                  <a:rPr lang="en-US" altLang="ko-KR" sz="1050" i="1" dirty="0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""</a:t>
                </a:r>
                <a:r>
                  <a:rPr lang="en-US" altLang="ko-KR" sz="1050" i="1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  <a:r>
                  <a:rPr lang="ko-KR" altLang="en-US" sz="1050" i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저장</a:t>
                </a:r>
                <a:r>
                  <a:rPr lang="en-US" altLang="ko-KR" sz="1050" i="1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&lt;/</a:t>
                </a:r>
                <a:r>
                  <a:rPr lang="en-US" altLang="ko-KR" sz="1050" i="1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button</a:t>
                </a:r>
                <a:r>
                  <a:rPr lang="en-US" altLang="ko-KR" sz="1050" i="1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</a:p>
              <a:p>
                <a:pPr algn="l"/>
                <a:r>
                  <a:rPr lang="en-US" altLang="ko-KR" sz="105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</a:t>
                </a:r>
                <a:r>
                  <a:rPr lang="en-US" altLang="ko-KR" sz="105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button </a:t>
                </a:r>
                <a:r>
                  <a:rPr lang="en-US" altLang="ko-KR" sz="1050" dirty="0">
                    <a:solidFill>
                      <a:srgbClr val="7F007F"/>
                    </a:solidFill>
                    <a:latin typeface="Consolas" panose="020B0609020204030204" pitchFamily="49" charset="0"/>
                  </a:rPr>
                  <a:t>type</a:t>
                </a:r>
                <a:r>
                  <a:rPr lang="en-US" altLang="ko-KR" sz="105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=</a:t>
                </a:r>
                <a:r>
                  <a:rPr lang="en-US" altLang="ko-KR" sz="1050" i="1" dirty="0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"button" </a:t>
                </a:r>
                <a:r>
                  <a:rPr lang="en-US" altLang="ko-KR" sz="1050" i="1" dirty="0">
                    <a:solidFill>
                      <a:srgbClr val="7F007F"/>
                    </a:solidFill>
                    <a:latin typeface="Consolas" panose="020B0609020204030204" pitchFamily="49" charset="0"/>
                  </a:rPr>
                  <a:t>id</a:t>
                </a:r>
                <a:r>
                  <a:rPr lang="en-US" altLang="ko-KR" sz="1050" i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=</a:t>
                </a:r>
                <a:r>
                  <a:rPr lang="en-US" altLang="ko-KR" sz="1050" i="1" dirty="0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""</a:t>
                </a:r>
                <a:r>
                  <a:rPr lang="en-US" altLang="ko-KR" sz="1050" i="1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  <a:r>
                  <a:rPr lang="ko-KR" altLang="en-US" sz="1050" i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취소</a:t>
                </a:r>
                <a:r>
                  <a:rPr lang="en-US" altLang="ko-KR" sz="1050" i="1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&lt;/</a:t>
                </a:r>
                <a:r>
                  <a:rPr lang="en-US" altLang="ko-KR" sz="1050" i="1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button</a:t>
                </a:r>
                <a:r>
                  <a:rPr lang="en-US" altLang="ko-KR" sz="1050" i="1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</a:p>
              <a:p>
                <a:pPr algn="l"/>
                <a:r>
                  <a:rPr lang="en-US" altLang="ko-KR" sz="105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&lt;/</a:t>
                </a:r>
                <a:r>
                  <a:rPr lang="en-US" altLang="ko-KR" sz="105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td</a:t>
                </a:r>
                <a:r>
                  <a:rPr lang="en-US" altLang="ko-KR" sz="105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</a:p>
              <a:p>
                <a:pPr algn="l"/>
                <a:r>
                  <a:rPr lang="en-US" altLang="ko-KR" sz="105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&lt;/</a:t>
                </a:r>
                <a:r>
                  <a:rPr lang="en-US" altLang="ko-KR" sz="105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tr</a:t>
                </a:r>
                <a:r>
                  <a:rPr lang="en-US" altLang="ko-KR" sz="105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</a:p>
              <a:p>
                <a:pPr algn="l"/>
                <a:r>
                  <a:rPr lang="en-US" altLang="ko-KR" sz="105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&lt;/</a:t>
                </a:r>
                <a:r>
                  <a:rPr lang="en-US" altLang="ko-KR" sz="105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table</a:t>
                </a:r>
                <a:r>
                  <a:rPr lang="en-US" altLang="ko-KR" sz="105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  <a:endParaRPr lang="ko-KR" altLang="en-US" sz="400" dirty="0"/>
              </a:p>
            </p:txBody>
          </p:sp>
          <p:sp>
            <p:nvSpPr>
              <p:cNvPr id="3" name="화살표: 오른쪽 2">
                <a:extLst>
                  <a:ext uri="{FF2B5EF4-FFF2-40B4-BE49-F238E27FC236}">
                    <a16:creationId xmlns:a16="http://schemas.microsoft.com/office/drawing/2014/main" id="{A3AFCD6C-FC43-0050-B929-0B9F08DA111C}"/>
                  </a:ext>
                </a:extLst>
              </p:cNvPr>
              <p:cNvSpPr/>
              <p:nvPr/>
            </p:nvSpPr>
            <p:spPr>
              <a:xfrm>
                <a:off x="6588760" y="2260600"/>
                <a:ext cx="899160" cy="680720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BF83977E-4894-7D14-F1AF-7FDF6426A3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741469" y="1473777"/>
                <a:ext cx="2400423" cy="2254366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</p:grp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45393959-2D0D-97D8-4D47-46A9F41FA9CB}"/>
                </a:ext>
              </a:extLst>
            </p:cNvPr>
            <p:cNvSpPr/>
            <p:nvPr/>
          </p:nvSpPr>
          <p:spPr>
            <a:xfrm>
              <a:off x="8543396" y="2445284"/>
              <a:ext cx="1428643" cy="98371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AD103142-A0E8-A3F6-8BCB-8CDFCFA65A96}"/>
              </a:ext>
            </a:extLst>
          </p:cNvPr>
          <p:cNvSpPr txBox="1"/>
          <p:nvPr/>
        </p:nvSpPr>
        <p:spPr>
          <a:xfrm>
            <a:off x="7010023" y="4183894"/>
            <a:ext cx="5003293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소스코드를 수정해도 아직 데이터가 출력되지</a:t>
            </a:r>
            <a:br>
              <a:rPr lang="en-US" altLang="ko-KR" dirty="0"/>
            </a:br>
            <a:r>
              <a:rPr lang="ko-KR" altLang="en-US" dirty="0"/>
              <a:t>않습니다</a:t>
            </a:r>
            <a:r>
              <a:rPr lang="en-US" altLang="ko-KR" dirty="0"/>
              <a:t>. 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Controller</a:t>
            </a:r>
            <a:r>
              <a:rPr lang="ko-KR" altLang="en-US" dirty="0"/>
              <a:t>에서 </a:t>
            </a:r>
            <a:r>
              <a:rPr lang="en-US" altLang="ko-KR" dirty="0"/>
              <a:t>redirect</a:t>
            </a:r>
            <a:r>
              <a:rPr lang="ko-KR" altLang="en-US" dirty="0"/>
              <a:t>를 사용해야 합니다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35665599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307418" y="2767281"/>
            <a:ext cx="5577168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bg1"/>
                </a:solidFill>
              </a:rPr>
              <a:t>사원정보 수정화면 개발</a:t>
            </a:r>
            <a:endParaRPr lang="en-US" altLang="ko-KR" sz="40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2. Controller </a:t>
            </a:r>
            <a:r>
              <a:rPr lang="ko-KR" altLang="en-US" sz="4000" b="1" dirty="0">
                <a:solidFill>
                  <a:schemeClr val="bg1"/>
                </a:solidFill>
              </a:rPr>
              <a:t>수정</a:t>
            </a:r>
            <a:endParaRPr lang="en-US" altLang="ko-KR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0388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895729" y="3075057"/>
            <a:ext cx="4400564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프레임워크 인코딩</a:t>
            </a:r>
          </a:p>
        </p:txBody>
      </p:sp>
    </p:spTree>
    <p:extLst>
      <p:ext uri="{BB962C8B-B14F-4D97-AF65-F5344CB8AC3E}">
        <p14:creationId xmlns:p14="http://schemas.microsoft.com/office/powerpoint/2010/main" val="3051200519"/>
      </p:ext>
    </p:extLst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174076" y="151081"/>
            <a:ext cx="2608406" cy="646331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사원정보 수정화면 개발</a:t>
            </a:r>
            <a:endParaRPr lang="en-US" altLang="ko-KR" b="1" dirty="0">
              <a:solidFill>
                <a:schemeClr val="bg1"/>
              </a:solidFill>
            </a:endParaRPr>
          </a:p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2. Controller </a:t>
            </a:r>
            <a:r>
              <a:rPr lang="ko-KR" altLang="en-US" b="1" dirty="0">
                <a:solidFill>
                  <a:schemeClr val="bg1"/>
                </a:solidFill>
              </a:rPr>
              <a:t>수정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F221ED-6CCE-22FC-DDB2-CA1C3E3E2113}"/>
              </a:ext>
            </a:extLst>
          </p:cNvPr>
          <p:cNvSpPr txBox="1"/>
          <p:nvPr/>
        </p:nvSpPr>
        <p:spPr>
          <a:xfrm>
            <a:off x="174076" y="1059890"/>
            <a:ext cx="6096000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altLang="ko-KR" sz="1200" dirty="0">
                <a:solidFill>
                  <a:srgbClr val="3F7F5F"/>
                </a:solidFill>
                <a:latin typeface="Consolas" panose="020B0609020204030204" pitchFamily="49" charset="0"/>
              </a:rPr>
              <a:t>/* </a:t>
            </a:r>
            <a:r>
              <a:rPr lang="ko-KR" altLang="en-US" sz="1200" dirty="0">
                <a:solidFill>
                  <a:srgbClr val="3F7F5F"/>
                </a:solidFill>
                <a:latin typeface="Consolas" panose="020B0609020204030204" pitchFamily="49" charset="0"/>
              </a:rPr>
              <a:t>사원 상세정보 수정화면 이동 *</a:t>
            </a:r>
            <a:r>
              <a:rPr lang="en-US" altLang="ko-KR" sz="1200" dirty="0">
                <a:solidFill>
                  <a:srgbClr val="3F7F5F"/>
                </a:solidFill>
                <a:latin typeface="Consolas" panose="020B0609020204030204" pitchFamily="49" charset="0"/>
              </a:rPr>
              <a:t>/</a:t>
            </a:r>
          </a:p>
          <a:p>
            <a:pPr algn="l"/>
            <a:r>
              <a:rPr lang="en-US" altLang="ko-KR" sz="1200" dirty="0">
                <a:solidFill>
                  <a:srgbClr val="646464"/>
                </a:solidFill>
                <a:latin typeface="Consolas" panose="020B0609020204030204" pitchFamily="49" charset="0"/>
              </a:rPr>
              <a:t>@GetMapping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>
                <a:solidFill>
                  <a:srgbClr val="2A00FF"/>
                </a:solidFill>
                <a:latin typeface="Consolas" panose="020B0609020204030204" pitchFamily="49" charset="0"/>
              </a:rPr>
              <a:t>"employeeInformationModifyForm"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algn="l"/>
            <a:r>
              <a:rPr lang="en-US" altLang="ko-KR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String </a:t>
            </a:r>
            <a:r>
              <a:rPr lang="en-US" altLang="ko-KR" sz="12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employeeInformationModifyForm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(String </a:t>
            </a:r>
            <a:r>
              <a:rPr lang="en-US" altLang="ko-KR" sz="12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emp_id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, Model </a:t>
            </a:r>
            <a:r>
              <a:rPr lang="en-US" altLang="ko-KR" sz="1200" b="1" dirty="0">
                <a:solidFill>
                  <a:srgbClr val="6A3E3E"/>
                </a:solidFill>
                <a:latin typeface="Consolas" panose="020B0609020204030204" pitchFamily="49" charset="0"/>
              </a:rPr>
              <a:t>m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en-US" altLang="ko-KR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throws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Exception{</a:t>
            </a:r>
          </a:p>
          <a:p>
            <a:pPr algn="l"/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BoardDto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srgbClr val="6A3E3E"/>
                </a:solidFill>
                <a:latin typeface="Consolas" panose="020B0609020204030204" pitchFamily="49" charset="0"/>
              </a:rPr>
              <a:t>boardDto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200" dirty="0" err="1">
                <a:solidFill>
                  <a:srgbClr val="0000C0"/>
                </a:solidFill>
                <a:latin typeface="Consolas" panose="020B0609020204030204" pitchFamily="49" charset="0"/>
              </a:rPr>
              <a:t>boardService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.read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 err="1">
                <a:solidFill>
                  <a:srgbClr val="6A3E3E"/>
                </a:solidFill>
                <a:latin typeface="Consolas" panose="020B0609020204030204" pitchFamily="49" charset="0"/>
              </a:rPr>
              <a:t>emp_id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1200" dirty="0" err="1">
                <a:solidFill>
                  <a:srgbClr val="6A3E3E"/>
                </a:solidFill>
                <a:latin typeface="Consolas" panose="020B0609020204030204" pitchFamily="49" charset="0"/>
              </a:rPr>
              <a:t>m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.addAttribute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200" dirty="0" err="1">
                <a:solidFill>
                  <a:srgbClr val="2A00FF"/>
                </a:solidFill>
                <a:latin typeface="Consolas" panose="020B0609020204030204" pitchFamily="49" charset="0"/>
              </a:rPr>
              <a:t>boardDto</a:t>
            </a:r>
            <a:r>
              <a:rPr lang="en-US" altLang="ko-KR" sz="1200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dirty="0" err="1">
                <a:solidFill>
                  <a:srgbClr val="6A3E3E"/>
                </a:solidFill>
                <a:latin typeface="Consolas" panose="020B0609020204030204" pitchFamily="49" charset="0"/>
              </a:rPr>
              <a:t>boardDto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b="1" dirty="0">
                <a:solidFill>
                  <a:srgbClr val="2A00FF"/>
                </a:solidFill>
                <a:latin typeface="Consolas" panose="020B0609020204030204" pitchFamily="49" charset="0"/>
              </a:rPr>
              <a:t>"employee/</a:t>
            </a:r>
            <a:r>
              <a:rPr lang="en-US" altLang="ko-KR" sz="1200" b="1" dirty="0" err="1">
                <a:solidFill>
                  <a:srgbClr val="2A00FF"/>
                </a:solidFill>
                <a:latin typeface="Consolas" panose="020B0609020204030204" pitchFamily="49" charset="0"/>
              </a:rPr>
              <a:t>employeeInformationModifyForm</a:t>
            </a:r>
            <a:r>
              <a:rPr lang="en-US" altLang="ko-KR" sz="1200" b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ko-KR" altLang="en-US" sz="1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0ADAEE-F538-5439-CC93-BA71E47C4FDF}"/>
              </a:ext>
            </a:extLst>
          </p:cNvPr>
          <p:cNvSpPr txBox="1"/>
          <p:nvPr/>
        </p:nvSpPr>
        <p:spPr>
          <a:xfrm>
            <a:off x="174076" y="2892028"/>
            <a:ext cx="2223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이와 같이 코드 작성 </a:t>
            </a:r>
          </a:p>
        </p:txBody>
      </p:sp>
    </p:spTree>
    <p:extLst>
      <p:ext uri="{BB962C8B-B14F-4D97-AF65-F5344CB8AC3E}">
        <p14:creationId xmlns:p14="http://schemas.microsoft.com/office/powerpoint/2010/main" val="3390323953"/>
      </p:ext>
    </p:extLst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307418" y="2767281"/>
            <a:ext cx="5577168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bg1"/>
                </a:solidFill>
              </a:rPr>
              <a:t>사원정보 수정화면 개발</a:t>
            </a:r>
            <a:endParaRPr lang="en-US" altLang="ko-KR" sz="40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3. </a:t>
            </a:r>
            <a:r>
              <a:rPr lang="ko-KR" altLang="en-US" sz="4000" b="1" dirty="0">
                <a:solidFill>
                  <a:schemeClr val="bg1"/>
                </a:solidFill>
              </a:rPr>
              <a:t>특이사항 발생 </a:t>
            </a:r>
            <a:r>
              <a:rPr lang="en-US" altLang="ko-KR" sz="4000" b="1" dirty="0">
                <a:solidFill>
                  <a:schemeClr val="bg1"/>
                </a:solidFill>
              </a:rPr>
              <a:t>(</a:t>
            </a:r>
            <a:r>
              <a:rPr lang="ko-KR" altLang="en-US" sz="4000" b="1" dirty="0">
                <a:solidFill>
                  <a:schemeClr val="bg1"/>
                </a:solidFill>
              </a:rPr>
              <a:t>달력</a:t>
            </a:r>
            <a:r>
              <a:rPr lang="en-US" altLang="ko-KR" sz="4000" b="1" dirty="0">
                <a:solidFill>
                  <a:schemeClr val="bg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650297980"/>
      </p:ext>
    </p:extLst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30861" y="201881"/>
            <a:ext cx="2880917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사원정보 수정화면 개발</a:t>
            </a:r>
            <a:endParaRPr lang="en-US" altLang="ko-KR" sz="20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3. </a:t>
            </a:r>
            <a:r>
              <a:rPr lang="ko-KR" altLang="en-US" sz="2000" b="1" dirty="0">
                <a:solidFill>
                  <a:schemeClr val="bg1"/>
                </a:solidFill>
              </a:rPr>
              <a:t>특이사항 발생</a:t>
            </a:r>
            <a:r>
              <a:rPr lang="en-US" altLang="ko-KR" sz="2000" b="1" dirty="0">
                <a:solidFill>
                  <a:schemeClr val="bg1"/>
                </a:solidFill>
              </a:rPr>
              <a:t>(</a:t>
            </a:r>
            <a:r>
              <a:rPr lang="ko-KR" altLang="en-US" sz="2000" b="1" dirty="0">
                <a:solidFill>
                  <a:schemeClr val="bg1"/>
                </a:solidFill>
              </a:rPr>
              <a:t>달력</a:t>
            </a:r>
            <a:r>
              <a:rPr lang="en-US" altLang="ko-KR" sz="2000" b="1" dirty="0">
                <a:solidFill>
                  <a:schemeClr val="bg1"/>
                </a:solidFill>
              </a:rPr>
              <a:t>)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57368753-5127-462A-37F9-CDFA90F610F3}"/>
              </a:ext>
            </a:extLst>
          </p:cNvPr>
          <p:cNvGrpSpPr/>
          <p:nvPr/>
        </p:nvGrpSpPr>
        <p:grpSpPr>
          <a:xfrm>
            <a:off x="439994" y="1244488"/>
            <a:ext cx="2381372" cy="2184512"/>
            <a:chOff x="439994" y="1244488"/>
            <a:chExt cx="2381372" cy="2184512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F63D7E66-674D-852F-BA50-87103F935E3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9994" y="1244488"/>
              <a:ext cx="2381372" cy="218451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7D2A1373-240C-E7B9-A316-483F269FA626}"/>
                </a:ext>
              </a:extLst>
            </p:cNvPr>
            <p:cNvSpPr/>
            <p:nvPr/>
          </p:nvSpPr>
          <p:spPr>
            <a:xfrm>
              <a:off x="1263757" y="2841525"/>
              <a:ext cx="707284" cy="21663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33E124ED-737F-02A7-0446-84822907DC17}"/>
              </a:ext>
            </a:extLst>
          </p:cNvPr>
          <p:cNvSpPr txBox="1"/>
          <p:nvPr/>
        </p:nvSpPr>
        <p:spPr>
          <a:xfrm>
            <a:off x="480634" y="5116028"/>
            <a:ext cx="9883731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가입일 부분이 </a:t>
            </a:r>
            <a:r>
              <a:rPr lang="en-US" altLang="ko-KR" dirty="0"/>
              <a:t>text</a:t>
            </a:r>
            <a:r>
              <a:rPr lang="ko-KR" altLang="en-US" dirty="0"/>
              <a:t>가 아니라</a:t>
            </a:r>
            <a:r>
              <a:rPr lang="en-US" altLang="ko-KR" dirty="0"/>
              <a:t>, </a:t>
            </a:r>
            <a:r>
              <a:rPr lang="ko-KR" altLang="en-US" dirty="0"/>
              <a:t>달력 형태였으면 좋겠다는 생각이 들어</a:t>
            </a:r>
            <a:r>
              <a:rPr lang="en-US" altLang="ko-KR" dirty="0"/>
              <a:t>, </a:t>
            </a:r>
            <a:r>
              <a:rPr lang="ko-KR" altLang="en-US" dirty="0"/>
              <a:t>이를 수정해 보겠습니다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dirty="0"/>
              <a:t>가입일을 입력하는 모든 </a:t>
            </a:r>
            <a:r>
              <a:rPr lang="en-US" altLang="ko-KR" dirty="0"/>
              <a:t>JSP</a:t>
            </a:r>
            <a:r>
              <a:rPr lang="ko-KR" altLang="en-US" dirty="0"/>
              <a:t>로 이동하여 </a:t>
            </a:r>
            <a:r>
              <a:rPr lang="en-US" altLang="ko-KR" dirty="0"/>
              <a:t>Input type</a:t>
            </a:r>
            <a:r>
              <a:rPr lang="ko-KR" altLang="en-US" dirty="0"/>
              <a:t>을 </a:t>
            </a:r>
            <a:r>
              <a:rPr lang="en-US" altLang="ko-KR" dirty="0"/>
              <a:t>text</a:t>
            </a:r>
            <a:r>
              <a:rPr lang="ko-KR" altLang="en-US" dirty="0"/>
              <a:t>에서 </a:t>
            </a:r>
            <a:r>
              <a:rPr lang="en-US" altLang="ko-KR" dirty="0"/>
              <a:t>date</a:t>
            </a:r>
            <a:r>
              <a:rPr lang="ko-KR" altLang="en-US" dirty="0"/>
              <a:t>로 변경해 줍니다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en-US" altLang="ko-KR" dirty="0"/>
              <a:t>(html</a:t>
            </a:r>
            <a:r>
              <a:rPr lang="ko-KR" altLang="en-US" dirty="0"/>
              <a:t>에서 기본적으로 제공해주는 달력 서비스 입니다</a:t>
            </a:r>
            <a:r>
              <a:rPr lang="en-US" altLang="ko-KR" dirty="0"/>
              <a:t>.)</a:t>
            </a:r>
            <a:endParaRPr lang="ko-KR" altLang="en-US" dirty="0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4B66C715-71A6-E1EB-722E-3969777F6402}"/>
              </a:ext>
            </a:extLst>
          </p:cNvPr>
          <p:cNvGrpSpPr/>
          <p:nvPr/>
        </p:nvGrpSpPr>
        <p:grpSpPr>
          <a:xfrm>
            <a:off x="3110803" y="447514"/>
            <a:ext cx="3652947" cy="4083260"/>
            <a:chOff x="3110803" y="447514"/>
            <a:chExt cx="3652947" cy="4083260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2FF35ECB-62F1-6EFE-BDDA-1F19909287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23619" y="447514"/>
              <a:ext cx="2540131" cy="408326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0" name="화살표: 오른쪽 9">
              <a:extLst>
                <a:ext uri="{FF2B5EF4-FFF2-40B4-BE49-F238E27FC236}">
                  <a16:creationId xmlns:a16="http://schemas.microsoft.com/office/drawing/2014/main" id="{8794DB66-84CC-DE33-1293-B943D14FF866}"/>
                </a:ext>
              </a:extLst>
            </p:cNvPr>
            <p:cNvSpPr/>
            <p:nvPr/>
          </p:nvSpPr>
          <p:spPr>
            <a:xfrm>
              <a:off x="3110803" y="2032681"/>
              <a:ext cx="655320" cy="513080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3177F354-1235-732D-5D36-9434591E196E}"/>
                </a:ext>
              </a:extLst>
            </p:cNvPr>
            <p:cNvSpPr/>
            <p:nvPr/>
          </p:nvSpPr>
          <p:spPr>
            <a:xfrm>
              <a:off x="5016098" y="2077666"/>
              <a:ext cx="1003701" cy="24897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9698BAD8-A0F6-A723-6887-09E96B0FA636}"/>
              </a:ext>
            </a:extLst>
          </p:cNvPr>
          <p:cNvSpPr/>
          <p:nvPr/>
        </p:nvSpPr>
        <p:spPr>
          <a:xfrm>
            <a:off x="6919393" y="2046284"/>
            <a:ext cx="603705" cy="49947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A33AFAB9-2495-98B7-E299-2E611B5D07D8}"/>
              </a:ext>
            </a:extLst>
          </p:cNvPr>
          <p:cNvGrpSpPr/>
          <p:nvPr/>
        </p:nvGrpSpPr>
        <p:grpSpPr>
          <a:xfrm>
            <a:off x="7678741" y="2121300"/>
            <a:ext cx="4249099" cy="430887"/>
            <a:chOff x="7678741" y="2121300"/>
            <a:chExt cx="4249099" cy="430887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DDD5144-76EE-14B6-7E54-D99BA2A4B3BA}"/>
                </a:ext>
              </a:extLst>
            </p:cNvPr>
            <p:cNvSpPr txBox="1"/>
            <p:nvPr/>
          </p:nvSpPr>
          <p:spPr>
            <a:xfrm>
              <a:off x="7678741" y="2121300"/>
              <a:ext cx="4249099" cy="43088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altLang="ko-KR" sz="11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ko-KR" sz="11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td</a:t>
              </a:r>
              <a:r>
                <a:rPr lang="en-US" altLang="ko-KR" sz="11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&gt;&lt;</a:t>
              </a:r>
              <a:r>
                <a:rPr lang="en-US" altLang="ko-KR" sz="11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input </a:t>
              </a:r>
              <a:r>
                <a:rPr lang="en-US" altLang="ko-KR" sz="1100" dirty="0">
                  <a:solidFill>
                    <a:srgbClr val="7F007F"/>
                  </a:solidFill>
                  <a:latin typeface="Consolas" panose="020B0609020204030204" pitchFamily="49" charset="0"/>
                </a:rPr>
                <a:t>type</a:t>
              </a:r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ko-KR" sz="11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"date" </a:t>
              </a:r>
              <a:br>
                <a:rPr lang="en-US" altLang="ko-KR" sz="1100" i="1" dirty="0">
                  <a:solidFill>
                    <a:srgbClr val="2A00FF"/>
                  </a:solidFill>
                  <a:latin typeface="Consolas" panose="020B0609020204030204" pitchFamily="49" charset="0"/>
                </a:rPr>
              </a:br>
              <a:r>
                <a:rPr lang="en-US" altLang="ko-KR" sz="1100" i="1" dirty="0">
                  <a:solidFill>
                    <a:srgbClr val="7F007F"/>
                  </a:solidFill>
                  <a:latin typeface="Consolas" panose="020B0609020204030204" pitchFamily="49" charset="0"/>
                </a:rPr>
                <a:t>value</a:t>
              </a:r>
              <a:r>
                <a:rPr lang="en-US" altLang="ko-KR" sz="1100" i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ko-KR" sz="11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1100" i="1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ko-KR" sz="1100" i="1" dirty="0" err="1">
                  <a:solidFill>
                    <a:srgbClr val="3F7F7F"/>
                  </a:solidFill>
                  <a:latin typeface="Consolas" panose="020B0609020204030204" pitchFamily="49" charset="0"/>
                </a:rPr>
                <a:t>c:out</a:t>
              </a:r>
              <a:r>
                <a:rPr lang="en-US" altLang="ko-KR" sz="1100" i="1" dirty="0">
                  <a:solidFill>
                    <a:srgbClr val="3F7F7F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1100" i="1" dirty="0">
                  <a:solidFill>
                    <a:srgbClr val="7F007F"/>
                  </a:solidFill>
                  <a:latin typeface="Consolas" panose="020B0609020204030204" pitchFamily="49" charset="0"/>
                </a:rPr>
                <a:t>value</a:t>
              </a:r>
              <a:r>
                <a:rPr lang="en-US" altLang="ko-KR" sz="1100" i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='${</a:t>
              </a:r>
              <a:r>
                <a:rPr lang="en-US" altLang="ko-KR" sz="1100" i="1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boardDto.join_date</a:t>
              </a:r>
              <a:r>
                <a:rPr lang="en-US" altLang="ko-KR" sz="1100" i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}'</a:t>
              </a:r>
              <a:r>
                <a:rPr lang="en-US" altLang="ko-KR" sz="1100" i="1" dirty="0">
                  <a:solidFill>
                    <a:srgbClr val="008080"/>
                  </a:solidFill>
                  <a:latin typeface="Consolas" panose="020B0609020204030204" pitchFamily="49" charset="0"/>
                </a:rPr>
                <a:t>/&gt;</a:t>
              </a:r>
              <a:r>
                <a:rPr lang="en-US" altLang="ko-KR" sz="11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1100" i="1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&gt;&lt;/</a:t>
              </a:r>
              <a:r>
                <a:rPr lang="en-US" altLang="ko-KR" sz="1100" i="1" dirty="0">
                  <a:solidFill>
                    <a:srgbClr val="3F7F7F"/>
                  </a:solidFill>
                  <a:latin typeface="Consolas" panose="020B0609020204030204" pitchFamily="49" charset="0"/>
                </a:rPr>
                <a:t>td</a:t>
              </a:r>
              <a:r>
                <a:rPr lang="en-US" altLang="ko-KR" sz="1100" i="1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  <a:endParaRPr lang="ko-KR" altLang="en-US" sz="1100" dirty="0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B93E5367-824A-FC17-E4A8-E15F7D125EF9}"/>
                </a:ext>
              </a:extLst>
            </p:cNvPr>
            <p:cNvSpPr/>
            <p:nvPr/>
          </p:nvSpPr>
          <p:spPr>
            <a:xfrm>
              <a:off x="8541618" y="2121300"/>
              <a:ext cx="1003701" cy="24897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087653314"/>
      </p:ext>
    </p:extLst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193332" y="2767281"/>
            <a:ext cx="7805342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bg1"/>
                </a:solidFill>
              </a:rPr>
              <a:t>사원정보 수정화면 개발</a:t>
            </a:r>
            <a:endParaRPr lang="en-US" altLang="ko-KR" sz="40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3. </a:t>
            </a:r>
            <a:r>
              <a:rPr lang="ko-KR" altLang="en-US" sz="4000" b="1" dirty="0">
                <a:solidFill>
                  <a:schemeClr val="bg1"/>
                </a:solidFill>
              </a:rPr>
              <a:t>특이사항 발생 </a:t>
            </a:r>
            <a:r>
              <a:rPr lang="en-US" altLang="ko-KR" sz="4000" b="1" dirty="0">
                <a:solidFill>
                  <a:schemeClr val="bg1"/>
                </a:solidFill>
              </a:rPr>
              <a:t>(</a:t>
            </a:r>
            <a:r>
              <a:rPr lang="ko-KR" altLang="en-US" sz="4000" b="1" dirty="0">
                <a:solidFill>
                  <a:schemeClr val="bg1"/>
                </a:solidFill>
              </a:rPr>
              <a:t>주민등록 번호</a:t>
            </a:r>
            <a:r>
              <a:rPr lang="en-US" altLang="ko-KR" sz="4000" b="1" dirty="0">
                <a:solidFill>
                  <a:schemeClr val="bg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126604346"/>
      </p:ext>
    </p:extLst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181820" y="181561"/>
            <a:ext cx="3995003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사원정보 수정화면 개발</a:t>
            </a:r>
            <a:endParaRPr lang="en-US" altLang="ko-KR" sz="20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3. </a:t>
            </a:r>
            <a:r>
              <a:rPr lang="ko-KR" altLang="en-US" sz="2000" b="1" dirty="0">
                <a:solidFill>
                  <a:schemeClr val="bg1"/>
                </a:solidFill>
              </a:rPr>
              <a:t>특이사항 발생 </a:t>
            </a:r>
            <a:r>
              <a:rPr lang="en-US" altLang="ko-KR" sz="2000" b="1" dirty="0">
                <a:solidFill>
                  <a:schemeClr val="bg1"/>
                </a:solidFill>
              </a:rPr>
              <a:t>(</a:t>
            </a:r>
            <a:r>
              <a:rPr lang="ko-KR" altLang="en-US" sz="2000" b="1" dirty="0">
                <a:solidFill>
                  <a:schemeClr val="bg1"/>
                </a:solidFill>
              </a:rPr>
              <a:t>주민등록 번호</a:t>
            </a:r>
            <a:r>
              <a:rPr lang="en-US" altLang="ko-KR" sz="2000" b="1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3760FBA-911B-8106-3C7D-DA013B5A3C24}"/>
              </a:ext>
            </a:extLst>
          </p:cNvPr>
          <p:cNvSpPr txBox="1"/>
          <p:nvPr/>
        </p:nvSpPr>
        <p:spPr>
          <a:xfrm>
            <a:off x="181820" y="1061720"/>
            <a:ext cx="11899411" cy="20313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가입을 할 경우에는</a:t>
            </a:r>
            <a:r>
              <a:rPr lang="en-US" altLang="ko-KR" dirty="0"/>
              <a:t>, </a:t>
            </a:r>
            <a:r>
              <a:rPr lang="ko-KR" altLang="en-US" dirty="0"/>
              <a:t>주민등록번호 앞자리와 뒷자리가 구분되어 있습니다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수정할 경우에도 주민등록번호 앞자리와 뒷자리를 받게 구현해 봅시다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단</a:t>
            </a:r>
            <a:r>
              <a:rPr lang="en-US" altLang="ko-KR" dirty="0"/>
              <a:t>, </a:t>
            </a:r>
            <a:r>
              <a:rPr lang="ko-KR" altLang="en-US" dirty="0"/>
              <a:t>주민등록 번호는 </a:t>
            </a:r>
            <a:r>
              <a:rPr lang="en-US" altLang="ko-KR" dirty="0"/>
              <a:t>DB </a:t>
            </a:r>
            <a:r>
              <a:rPr lang="ko-KR" altLang="en-US" dirty="0"/>
              <a:t>테이블의 </a:t>
            </a:r>
            <a:r>
              <a:rPr lang="en-US" altLang="ko-KR" dirty="0" err="1"/>
              <a:t>emp_rrno</a:t>
            </a:r>
            <a:r>
              <a:rPr lang="en-US" altLang="ko-KR" dirty="0"/>
              <a:t> </a:t>
            </a:r>
            <a:r>
              <a:rPr lang="ko-KR" altLang="en-US" dirty="0"/>
              <a:t>컬럼 하나에만 들어가기 때문에</a:t>
            </a:r>
            <a:r>
              <a:rPr lang="en-US" altLang="ko-KR" dirty="0"/>
              <a:t>, </a:t>
            </a:r>
            <a:r>
              <a:rPr lang="en-US" altLang="ko-KR" sz="18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emp_rrno_F</a:t>
            </a:r>
            <a:r>
              <a:rPr lang="en-US" altLang="ko-KR" sz="1800" i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ko-KR" altLang="en-US" sz="1800" i="1" dirty="0">
                <a:solidFill>
                  <a:srgbClr val="000000"/>
                </a:solidFill>
                <a:latin typeface="Consolas" panose="020B0609020204030204" pitchFamily="49" charset="0"/>
              </a:rPr>
              <a:t>와 </a:t>
            </a:r>
            <a:br>
              <a:rPr lang="en-US" altLang="ko-KR" sz="1800" i="1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ko-KR" sz="18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emp_rrno_F</a:t>
            </a:r>
            <a:r>
              <a:rPr lang="ko-KR" altLang="en-US" sz="1800" i="1" dirty="0">
                <a:solidFill>
                  <a:srgbClr val="000000"/>
                </a:solidFill>
                <a:latin typeface="Consolas" panose="020B0609020204030204" pitchFamily="49" charset="0"/>
              </a:rPr>
              <a:t>의 값을 </a:t>
            </a:r>
            <a:r>
              <a:rPr lang="ko-KR" altLang="en-US" dirty="0"/>
              <a:t>가져올 수 없습니다</a:t>
            </a:r>
            <a:r>
              <a:rPr lang="en-US" altLang="ko-KR" dirty="0"/>
              <a:t>. 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이는 쿼리를 수정하거나 컬럼을 수정해야 합니다</a:t>
            </a:r>
            <a:r>
              <a:rPr lang="en-US" altLang="ko-KR" dirty="0"/>
              <a:t>. </a:t>
            </a:r>
            <a:r>
              <a:rPr lang="ko-KR" altLang="en-US" dirty="0"/>
              <a:t>저는 </a:t>
            </a:r>
            <a:r>
              <a:rPr lang="en-US" altLang="ko-KR" dirty="0"/>
              <a:t>DB</a:t>
            </a:r>
            <a:r>
              <a:rPr lang="ko-KR" altLang="en-US" dirty="0"/>
              <a:t>테이블의 컬럼을 수정하는 방법을 선택하도록 하겠습니다</a:t>
            </a:r>
            <a:endParaRPr lang="en-US" altLang="ko-KR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DAE42050-67C1-5D55-2F80-7B962BE68443}"/>
              </a:ext>
            </a:extLst>
          </p:cNvPr>
          <p:cNvGrpSpPr/>
          <p:nvPr/>
        </p:nvGrpSpPr>
        <p:grpSpPr>
          <a:xfrm>
            <a:off x="217380" y="5029538"/>
            <a:ext cx="6096000" cy="938719"/>
            <a:chOff x="181820" y="2443818"/>
            <a:chExt cx="6096000" cy="93871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634CF9F-15D7-18F1-A59D-D36B1DB307D8}"/>
                </a:ext>
              </a:extLst>
            </p:cNvPr>
            <p:cNvSpPr txBox="1"/>
            <p:nvPr/>
          </p:nvSpPr>
          <p:spPr>
            <a:xfrm>
              <a:off x="181820" y="2443818"/>
              <a:ext cx="6096000" cy="93871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l"/>
              <a:r>
                <a:rPr lang="en-US" altLang="ko-KR" sz="11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ko-KR" sz="11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td</a:t>
              </a:r>
              <a:r>
                <a:rPr lang="en-US" altLang="ko-KR" sz="11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/>
              <a:r>
                <a:rPr lang="en-US" altLang="ko-KR" sz="11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ko-KR" sz="11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input </a:t>
              </a:r>
              <a:r>
                <a:rPr lang="en-US" altLang="ko-KR" sz="1100" dirty="0">
                  <a:solidFill>
                    <a:srgbClr val="7F007F"/>
                  </a:solidFill>
                  <a:latin typeface="Consolas" panose="020B0609020204030204" pitchFamily="49" charset="0"/>
                </a:rPr>
                <a:t>type</a:t>
              </a:r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ko-KR" sz="11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"text" </a:t>
              </a:r>
              <a:r>
                <a:rPr lang="en-US" altLang="ko-KR" sz="1100" i="1" dirty="0">
                  <a:solidFill>
                    <a:srgbClr val="7F007F"/>
                  </a:solidFill>
                  <a:latin typeface="Consolas" panose="020B0609020204030204" pitchFamily="49" charset="0"/>
                </a:rPr>
                <a:t>value</a:t>
              </a:r>
              <a:r>
                <a:rPr lang="en-US" altLang="ko-KR" sz="1100" i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ko-KR" sz="11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1100" i="1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ko-KR" sz="1100" i="1" dirty="0" err="1">
                  <a:solidFill>
                    <a:srgbClr val="3F7F7F"/>
                  </a:solidFill>
                  <a:latin typeface="Consolas" panose="020B0609020204030204" pitchFamily="49" charset="0"/>
                </a:rPr>
                <a:t>c:out</a:t>
              </a:r>
              <a:r>
                <a:rPr lang="en-US" altLang="ko-KR" sz="1100" i="1" dirty="0">
                  <a:solidFill>
                    <a:srgbClr val="3F7F7F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1100" i="1" dirty="0">
                  <a:solidFill>
                    <a:srgbClr val="7F007F"/>
                  </a:solidFill>
                  <a:latin typeface="Consolas" panose="020B0609020204030204" pitchFamily="49" charset="0"/>
                </a:rPr>
                <a:t>value</a:t>
              </a:r>
              <a:r>
                <a:rPr lang="en-US" altLang="ko-KR" sz="1100" i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='${</a:t>
              </a:r>
              <a:r>
                <a:rPr lang="en-US" altLang="ko-KR" sz="1100" i="1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boardDto.emp_rrno_F</a:t>
              </a:r>
              <a:r>
                <a:rPr lang="en-US" altLang="ko-KR" sz="1100" i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}'</a:t>
              </a:r>
              <a:r>
                <a:rPr lang="en-US" altLang="ko-KR" sz="1100" i="1" dirty="0">
                  <a:solidFill>
                    <a:srgbClr val="008080"/>
                  </a:solidFill>
                  <a:latin typeface="Consolas" panose="020B0609020204030204" pitchFamily="49" charset="0"/>
                </a:rPr>
                <a:t>/&gt;</a:t>
              </a:r>
              <a:r>
                <a:rPr lang="en-US" altLang="ko-KR" sz="11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1100" i="1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/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-</a:t>
              </a:r>
            </a:p>
            <a:p>
              <a:pPr algn="l"/>
              <a:r>
                <a:rPr lang="en-US" altLang="ko-KR" sz="11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ko-KR" sz="11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input </a:t>
              </a:r>
              <a:r>
                <a:rPr lang="en-US" altLang="ko-KR" sz="1100" dirty="0">
                  <a:solidFill>
                    <a:srgbClr val="7F007F"/>
                  </a:solidFill>
                  <a:latin typeface="Consolas" panose="020B0609020204030204" pitchFamily="49" charset="0"/>
                </a:rPr>
                <a:t>type</a:t>
              </a:r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ko-KR" sz="11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"text" </a:t>
              </a:r>
              <a:r>
                <a:rPr lang="en-US" altLang="ko-KR" sz="1100" i="1" dirty="0">
                  <a:solidFill>
                    <a:srgbClr val="7F007F"/>
                  </a:solidFill>
                  <a:latin typeface="Consolas" panose="020B0609020204030204" pitchFamily="49" charset="0"/>
                </a:rPr>
                <a:t>value</a:t>
              </a:r>
              <a:r>
                <a:rPr lang="en-US" altLang="ko-KR" sz="1100" i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ko-KR" sz="11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1100" i="1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ko-KR" sz="1100" i="1" dirty="0" err="1">
                  <a:solidFill>
                    <a:srgbClr val="3F7F7F"/>
                  </a:solidFill>
                  <a:latin typeface="Consolas" panose="020B0609020204030204" pitchFamily="49" charset="0"/>
                </a:rPr>
                <a:t>c:out</a:t>
              </a:r>
              <a:r>
                <a:rPr lang="en-US" altLang="ko-KR" sz="1100" i="1" dirty="0">
                  <a:solidFill>
                    <a:srgbClr val="3F7F7F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1100" i="1" dirty="0">
                  <a:solidFill>
                    <a:srgbClr val="7F007F"/>
                  </a:solidFill>
                  <a:latin typeface="Consolas" panose="020B0609020204030204" pitchFamily="49" charset="0"/>
                </a:rPr>
                <a:t>value</a:t>
              </a:r>
              <a:r>
                <a:rPr lang="en-US" altLang="ko-KR" sz="1100" i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='${</a:t>
              </a:r>
              <a:r>
                <a:rPr lang="en-US" altLang="ko-KR" sz="1100" i="1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boardDto.emp_rrno_B</a:t>
              </a:r>
              <a:r>
                <a:rPr lang="en-US" altLang="ko-KR" sz="1100" i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}'</a:t>
              </a:r>
              <a:r>
                <a:rPr lang="en-US" altLang="ko-KR" sz="1100" i="1" dirty="0">
                  <a:solidFill>
                    <a:srgbClr val="008080"/>
                  </a:solidFill>
                  <a:latin typeface="Consolas" panose="020B0609020204030204" pitchFamily="49" charset="0"/>
                </a:rPr>
                <a:t>/&gt;</a:t>
              </a:r>
              <a:r>
                <a:rPr lang="en-US" altLang="ko-KR" sz="11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1100" i="1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/>
              <a:r>
                <a:rPr lang="en-US" altLang="ko-KR" sz="11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&lt;/</a:t>
              </a:r>
              <a:r>
                <a:rPr lang="en-US" altLang="ko-KR" sz="11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td</a:t>
              </a:r>
              <a:r>
                <a:rPr lang="en-US" altLang="ko-KR" sz="11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  <a:endParaRPr lang="ko-KR" altLang="en-US" sz="1100" dirty="0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97C2BB40-BFA6-0733-183C-ECF49E2398BC}"/>
                </a:ext>
              </a:extLst>
            </p:cNvPr>
            <p:cNvSpPr/>
            <p:nvPr/>
          </p:nvSpPr>
          <p:spPr>
            <a:xfrm>
              <a:off x="4089400" y="2580586"/>
              <a:ext cx="1066800" cy="65537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254610182"/>
      </p:ext>
    </p:extLst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181820" y="181561"/>
            <a:ext cx="3995003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사원정보 수정화면 개발</a:t>
            </a:r>
            <a:endParaRPr lang="en-US" altLang="ko-KR" sz="20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3. </a:t>
            </a:r>
            <a:r>
              <a:rPr lang="ko-KR" altLang="en-US" sz="2000" b="1" dirty="0">
                <a:solidFill>
                  <a:schemeClr val="bg1"/>
                </a:solidFill>
              </a:rPr>
              <a:t>특이사항 발생 </a:t>
            </a:r>
            <a:r>
              <a:rPr lang="en-US" altLang="ko-KR" sz="2000" b="1" dirty="0">
                <a:solidFill>
                  <a:schemeClr val="bg1"/>
                </a:solidFill>
              </a:rPr>
              <a:t>(</a:t>
            </a:r>
            <a:r>
              <a:rPr lang="ko-KR" altLang="en-US" sz="2000" b="1" dirty="0">
                <a:solidFill>
                  <a:schemeClr val="bg1"/>
                </a:solidFill>
              </a:rPr>
              <a:t>주민등록 번호</a:t>
            </a:r>
            <a:r>
              <a:rPr lang="en-US" altLang="ko-KR" sz="2000" b="1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3760FBA-911B-8106-3C7D-DA013B5A3C24}"/>
              </a:ext>
            </a:extLst>
          </p:cNvPr>
          <p:cNvSpPr txBox="1"/>
          <p:nvPr/>
        </p:nvSpPr>
        <p:spPr>
          <a:xfrm>
            <a:off x="181820" y="1061720"/>
            <a:ext cx="11787201" cy="286232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/>
              <a:t>DB</a:t>
            </a:r>
            <a:r>
              <a:rPr lang="ko-KR" altLang="en-US" dirty="0"/>
              <a:t>의 테이블을 지웠다 완전히 다른 형태로 재생성을 할 것이기 때문에</a:t>
            </a:r>
            <a:r>
              <a:rPr lang="en-US" altLang="ko-KR" dirty="0"/>
              <a:t>, </a:t>
            </a:r>
            <a:r>
              <a:rPr lang="ko-KR" altLang="en-US" dirty="0"/>
              <a:t>여태까지 작성했던 모든 파일들이 </a:t>
            </a:r>
            <a:br>
              <a:rPr lang="en-US" altLang="ko-KR" dirty="0"/>
            </a:br>
            <a:r>
              <a:rPr lang="ko-KR" altLang="en-US" dirty="0"/>
              <a:t>수정돼야 합니다</a:t>
            </a:r>
            <a:r>
              <a:rPr lang="en-US" altLang="ko-KR" dirty="0"/>
              <a:t>. 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일단 요구사항 정의서 </a:t>
            </a:r>
            <a:r>
              <a:rPr lang="en-US" altLang="ko-KR" dirty="0"/>
              <a:t>&gt; </a:t>
            </a:r>
            <a:r>
              <a:rPr lang="ko-KR" altLang="en-US" dirty="0"/>
              <a:t>화면 정의서 </a:t>
            </a:r>
            <a:r>
              <a:rPr lang="en-US" altLang="ko-KR" dirty="0"/>
              <a:t>&gt; </a:t>
            </a:r>
            <a:r>
              <a:rPr lang="ko-KR" altLang="en-US" dirty="0"/>
              <a:t>테이블 정의서 순서대로 만들어야 합니다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요구사항 정의서 </a:t>
            </a:r>
            <a:r>
              <a:rPr lang="en-US" altLang="ko-KR" dirty="0"/>
              <a:t>= </a:t>
            </a:r>
            <a:r>
              <a:rPr lang="ko-KR" altLang="en-US" dirty="0"/>
              <a:t>필요한 기능을 모두 나열해 놓은 정의서 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화면 정의서 </a:t>
            </a:r>
            <a:r>
              <a:rPr lang="en-US" altLang="ko-KR" dirty="0"/>
              <a:t>= </a:t>
            </a:r>
            <a:r>
              <a:rPr lang="ko-KR" altLang="en-US" dirty="0"/>
              <a:t>요구사항 정의서의 기능들을 모두 담은 </a:t>
            </a:r>
            <a:r>
              <a:rPr lang="en-US" altLang="ko-KR" dirty="0"/>
              <a:t>UI </a:t>
            </a:r>
            <a:r>
              <a:rPr lang="ko-KR" altLang="en-US" dirty="0"/>
              <a:t>정의서 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테이블</a:t>
            </a:r>
            <a:r>
              <a:rPr lang="en-US" altLang="ko-KR" dirty="0"/>
              <a:t>(</a:t>
            </a:r>
            <a:r>
              <a:rPr lang="ko-KR" altLang="en-US" dirty="0"/>
              <a:t>컬럼</a:t>
            </a:r>
            <a:r>
              <a:rPr lang="en-US" altLang="ko-KR" dirty="0"/>
              <a:t>)</a:t>
            </a:r>
            <a:r>
              <a:rPr lang="ko-KR" altLang="en-US" dirty="0"/>
              <a:t> 정의서 </a:t>
            </a:r>
            <a:r>
              <a:rPr lang="en-US" altLang="ko-KR" dirty="0"/>
              <a:t>= </a:t>
            </a:r>
            <a:r>
              <a:rPr lang="ko-KR" altLang="en-US" dirty="0"/>
              <a:t>화면 </a:t>
            </a:r>
            <a:r>
              <a:rPr lang="ko-KR" altLang="en-US" dirty="0" err="1"/>
              <a:t>정의서대로</a:t>
            </a:r>
            <a:r>
              <a:rPr lang="ko-KR" altLang="en-US" dirty="0"/>
              <a:t> 만들기 위한 </a:t>
            </a:r>
            <a:r>
              <a:rPr lang="en-US" altLang="ko-KR" dirty="0"/>
              <a:t>DB</a:t>
            </a:r>
            <a:r>
              <a:rPr lang="ko-KR" altLang="en-US" dirty="0"/>
              <a:t>테이블 정의서 </a:t>
            </a:r>
            <a:endParaRPr lang="en-US" altLang="ko-KR" dirty="0"/>
          </a:p>
          <a:p>
            <a:r>
              <a:rPr lang="en-US" altLang="ko-KR" dirty="0"/>
              <a:t>...</a:t>
            </a:r>
          </a:p>
          <a:p>
            <a:r>
              <a:rPr lang="ko-KR" altLang="en-US" dirty="0"/>
              <a:t>그 이외로 </a:t>
            </a:r>
            <a:r>
              <a:rPr lang="en-US" altLang="ko-KR" dirty="0"/>
              <a:t>ERD/... </a:t>
            </a:r>
            <a:r>
              <a:rPr lang="ko-KR" altLang="en-US" dirty="0"/>
              <a:t>등등의 산출물을 작성해야 하지만</a:t>
            </a:r>
            <a:r>
              <a:rPr lang="en-US" altLang="ko-KR" dirty="0"/>
              <a:t>, </a:t>
            </a:r>
            <a:r>
              <a:rPr lang="ko-KR" altLang="en-US" dirty="0"/>
              <a:t>일단 요구사항</a:t>
            </a:r>
            <a:r>
              <a:rPr lang="en-US" altLang="ko-KR" dirty="0"/>
              <a:t>/</a:t>
            </a:r>
            <a:r>
              <a:rPr lang="ko-KR" altLang="en-US" dirty="0"/>
              <a:t>화면</a:t>
            </a:r>
            <a:r>
              <a:rPr lang="en-US" altLang="ko-KR" dirty="0"/>
              <a:t>/</a:t>
            </a:r>
            <a:r>
              <a:rPr lang="ko-KR" altLang="en-US" dirty="0"/>
              <a:t>테이블 정의서를 만들어 보도록 하겠습니다</a:t>
            </a:r>
            <a:endParaRPr lang="en-US" altLang="ko-KR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00C6C9F8-6E46-CD06-5523-6A658C69FAC5}"/>
              </a:ext>
            </a:extLst>
          </p:cNvPr>
          <p:cNvGrpSpPr/>
          <p:nvPr/>
        </p:nvGrpSpPr>
        <p:grpSpPr>
          <a:xfrm>
            <a:off x="217380" y="5029538"/>
            <a:ext cx="6823500" cy="938719"/>
            <a:chOff x="217380" y="5029538"/>
            <a:chExt cx="6823500" cy="938719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DAE42050-67C1-5D55-2F80-7B962BE68443}"/>
                </a:ext>
              </a:extLst>
            </p:cNvPr>
            <p:cNvGrpSpPr/>
            <p:nvPr/>
          </p:nvGrpSpPr>
          <p:grpSpPr>
            <a:xfrm>
              <a:off x="217380" y="5029538"/>
              <a:ext cx="6096000" cy="938719"/>
              <a:chOff x="181820" y="2443818"/>
              <a:chExt cx="6096000" cy="938719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634CF9F-15D7-18F1-A59D-D36B1DB307D8}"/>
                  </a:ext>
                </a:extLst>
              </p:cNvPr>
              <p:cNvSpPr txBox="1"/>
              <p:nvPr/>
            </p:nvSpPr>
            <p:spPr>
              <a:xfrm>
                <a:off x="181820" y="2443818"/>
                <a:ext cx="6096000" cy="93871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l"/>
                <a:r>
                  <a:rPr lang="en-US" altLang="ko-KR" sz="11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</a:t>
                </a:r>
                <a:r>
                  <a:rPr lang="en-US" altLang="ko-KR" sz="110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td</a:t>
                </a:r>
                <a:r>
                  <a:rPr lang="en-US" altLang="ko-KR" sz="11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</a:p>
              <a:p>
                <a:pPr algn="l"/>
                <a:r>
                  <a:rPr lang="en-US" altLang="ko-KR" sz="11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</a:t>
                </a:r>
                <a:r>
                  <a:rPr lang="en-US" altLang="ko-KR" sz="110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input </a:t>
                </a:r>
                <a:r>
                  <a:rPr lang="en-US" altLang="ko-KR" sz="1100" dirty="0">
                    <a:solidFill>
                      <a:srgbClr val="7F007F"/>
                    </a:solidFill>
                    <a:latin typeface="Consolas" panose="020B0609020204030204" pitchFamily="49" charset="0"/>
                  </a:rPr>
                  <a:t>type</a:t>
                </a:r>
                <a:r>
                  <a:rPr lang="en-US" altLang="ko-KR" sz="11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=</a:t>
                </a:r>
                <a:r>
                  <a:rPr lang="en-US" altLang="ko-KR" sz="1100" i="1" dirty="0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"text" </a:t>
                </a:r>
                <a:r>
                  <a:rPr lang="en-US" altLang="ko-KR" sz="1100" i="1" dirty="0">
                    <a:solidFill>
                      <a:srgbClr val="7F007F"/>
                    </a:solidFill>
                    <a:latin typeface="Consolas" panose="020B0609020204030204" pitchFamily="49" charset="0"/>
                  </a:rPr>
                  <a:t>value</a:t>
                </a:r>
                <a:r>
                  <a:rPr lang="en-US" altLang="ko-KR" sz="1100" i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=</a:t>
                </a:r>
                <a:r>
                  <a:rPr lang="en-US" altLang="ko-KR" sz="1100" i="1" dirty="0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"</a:t>
                </a:r>
                <a:r>
                  <a:rPr lang="en-US" altLang="ko-KR" sz="1100" i="1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</a:t>
                </a:r>
                <a:r>
                  <a:rPr lang="en-US" altLang="ko-KR" sz="1100" i="1" dirty="0" err="1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c:out</a:t>
                </a:r>
                <a:r>
                  <a:rPr lang="en-US" altLang="ko-KR" sz="1100" i="1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en-US" altLang="ko-KR" sz="1100" i="1" dirty="0">
                    <a:solidFill>
                      <a:srgbClr val="7F007F"/>
                    </a:solidFill>
                    <a:latin typeface="Consolas" panose="020B0609020204030204" pitchFamily="49" charset="0"/>
                  </a:rPr>
                  <a:t>value</a:t>
                </a:r>
                <a:r>
                  <a:rPr lang="en-US" altLang="ko-KR" sz="1100" i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='${</a:t>
                </a:r>
                <a:r>
                  <a:rPr lang="en-US" altLang="ko-KR" sz="1100" i="1" dirty="0" err="1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boardDto.emp_rrno_F</a:t>
                </a:r>
                <a:r>
                  <a:rPr lang="en-US" altLang="ko-KR" sz="1100" i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}'</a:t>
                </a:r>
                <a:r>
                  <a:rPr lang="en-US" altLang="ko-KR" sz="1100" i="1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/&gt;</a:t>
                </a:r>
                <a:r>
                  <a:rPr lang="en-US" altLang="ko-KR" sz="1100" i="1" dirty="0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"</a:t>
                </a:r>
                <a:r>
                  <a:rPr lang="en-US" altLang="ko-KR" sz="1100" i="1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</a:p>
              <a:p>
                <a:pPr algn="l"/>
                <a:r>
                  <a:rPr lang="en-US" altLang="ko-KR" sz="11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-</a:t>
                </a:r>
              </a:p>
              <a:p>
                <a:pPr algn="l"/>
                <a:r>
                  <a:rPr lang="en-US" altLang="ko-KR" sz="11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</a:t>
                </a:r>
                <a:r>
                  <a:rPr lang="en-US" altLang="ko-KR" sz="110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input </a:t>
                </a:r>
                <a:r>
                  <a:rPr lang="en-US" altLang="ko-KR" sz="1100" dirty="0">
                    <a:solidFill>
                      <a:srgbClr val="7F007F"/>
                    </a:solidFill>
                    <a:latin typeface="Consolas" panose="020B0609020204030204" pitchFamily="49" charset="0"/>
                  </a:rPr>
                  <a:t>type</a:t>
                </a:r>
                <a:r>
                  <a:rPr lang="en-US" altLang="ko-KR" sz="11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=</a:t>
                </a:r>
                <a:r>
                  <a:rPr lang="en-US" altLang="ko-KR" sz="1100" i="1" dirty="0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"text" </a:t>
                </a:r>
                <a:r>
                  <a:rPr lang="en-US" altLang="ko-KR" sz="1100" i="1" dirty="0">
                    <a:solidFill>
                      <a:srgbClr val="7F007F"/>
                    </a:solidFill>
                    <a:latin typeface="Consolas" panose="020B0609020204030204" pitchFamily="49" charset="0"/>
                  </a:rPr>
                  <a:t>value</a:t>
                </a:r>
                <a:r>
                  <a:rPr lang="en-US" altLang="ko-KR" sz="1100" i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=</a:t>
                </a:r>
                <a:r>
                  <a:rPr lang="en-US" altLang="ko-KR" sz="1100" i="1" dirty="0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"</a:t>
                </a:r>
                <a:r>
                  <a:rPr lang="en-US" altLang="ko-KR" sz="1100" i="1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</a:t>
                </a:r>
                <a:r>
                  <a:rPr lang="en-US" altLang="ko-KR" sz="1100" i="1" dirty="0" err="1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c:out</a:t>
                </a:r>
                <a:r>
                  <a:rPr lang="en-US" altLang="ko-KR" sz="1100" i="1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en-US" altLang="ko-KR" sz="1100" i="1" dirty="0">
                    <a:solidFill>
                      <a:srgbClr val="7F007F"/>
                    </a:solidFill>
                    <a:latin typeface="Consolas" panose="020B0609020204030204" pitchFamily="49" charset="0"/>
                  </a:rPr>
                  <a:t>value</a:t>
                </a:r>
                <a:r>
                  <a:rPr lang="en-US" altLang="ko-KR" sz="1100" i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='${</a:t>
                </a:r>
                <a:r>
                  <a:rPr lang="en-US" altLang="ko-KR" sz="1100" i="1" dirty="0" err="1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boardDto.emp_rrno_B</a:t>
                </a:r>
                <a:r>
                  <a:rPr lang="en-US" altLang="ko-KR" sz="1100" i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}'</a:t>
                </a:r>
                <a:r>
                  <a:rPr lang="en-US" altLang="ko-KR" sz="1100" i="1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/&gt;</a:t>
                </a:r>
                <a:r>
                  <a:rPr lang="en-US" altLang="ko-KR" sz="1100" i="1" dirty="0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"</a:t>
                </a:r>
                <a:r>
                  <a:rPr lang="en-US" altLang="ko-KR" sz="1100" i="1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</a:p>
              <a:p>
                <a:pPr algn="l"/>
                <a:r>
                  <a:rPr lang="en-US" altLang="ko-KR" sz="11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&lt;/</a:t>
                </a:r>
                <a:r>
                  <a:rPr lang="en-US" altLang="ko-KR" sz="110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td</a:t>
                </a:r>
                <a:r>
                  <a:rPr lang="en-US" altLang="ko-KR" sz="11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  <a:endParaRPr lang="ko-KR" altLang="en-US" sz="1100" dirty="0"/>
              </a:p>
            </p:txBody>
          </p:sp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97C2BB40-BFA6-0733-183C-ECF49E2398BC}"/>
                  </a:ext>
                </a:extLst>
              </p:cNvPr>
              <p:cNvSpPr/>
              <p:nvPr/>
            </p:nvSpPr>
            <p:spPr>
              <a:xfrm>
                <a:off x="4089400" y="2580586"/>
                <a:ext cx="1066800" cy="655374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3" name="화살표: 오른쪽 2">
              <a:extLst>
                <a:ext uri="{FF2B5EF4-FFF2-40B4-BE49-F238E27FC236}">
                  <a16:creationId xmlns:a16="http://schemas.microsoft.com/office/drawing/2014/main" id="{D213B4B6-3A68-38E3-3E8E-C4D4C33F8906}"/>
                </a:ext>
              </a:extLst>
            </p:cNvPr>
            <p:cNvSpPr/>
            <p:nvPr/>
          </p:nvSpPr>
          <p:spPr>
            <a:xfrm>
              <a:off x="6451600" y="5245073"/>
              <a:ext cx="589280" cy="497840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C7EE8955-9155-7499-2F6C-81599BA7F0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2717" y="4221424"/>
            <a:ext cx="3803845" cy="218451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8592586"/>
      </p:ext>
    </p:extLst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4068041" y="2767281"/>
            <a:ext cx="4055919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bg1"/>
                </a:solidFill>
              </a:rPr>
              <a:t>계획 수정</a:t>
            </a:r>
            <a:endParaRPr lang="en-US" altLang="ko-KR" sz="4000" b="1" dirty="0">
              <a:solidFill>
                <a:schemeClr val="bg1"/>
              </a:solidFill>
            </a:endParaRPr>
          </a:p>
          <a:p>
            <a:pPr algn="ctr"/>
            <a:r>
              <a:rPr lang="ko-KR" altLang="en-US" sz="4000" b="1" dirty="0">
                <a:solidFill>
                  <a:schemeClr val="bg1"/>
                </a:solidFill>
              </a:rPr>
              <a:t>다른 </a:t>
            </a:r>
            <a:r>
              <a:rPr lang="en-US" altLang="ko-KR" sz="4000" b="1" dirty="0">
                <a:solidFill>
                  <a:schemeClr val="bg1"/>
                </a:solidFill>
              </a:rPr>
              <a:t>PPT</a:t>
            </a:r>
            <a:r>
              <a:rPr lang="ko-KR" altLang="en-US" sz="4000" b="1" dirty="0">
                <a:solidFill>
                  <a:schemeClr val="bg1"/>
                </a:solidFill>
              </a:rPr>
              <a:t>로 이동</a:t>
            </a:r>
            <a:endParaRPr lang="en-US" altLang="ko-KR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6433742"/>
      </p:ext>
    </p:extLst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4402267" y="2767281"/>
            <a:ext cx="3387467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dirty="0" err="1">
                <a:solidFill>
                  <a:schemeClr val="bg1"/>
                </a:solidFill>
              </a:rPr>
              <a:t>페이징</a:t>
            </a:r>
            <a:r>
              <a:rPr lang="ko-KR" altLang="en-US" sz="4000" b="1" dirty="0">
                <a:solidFill>
                  <a:schemeClr val="bg1"/>
                </a:solidFill>
              </a:rPr>
              <a:t> 처리</a:t>
            </a:r>
            <a:endParaRPr lang="en-US" altLang="ko-KR" sz="4000" b="1" dirty="0">
              <a:solidFill>
                <a:schemeClr val="bg1"/>
              </a:solidFill>
            </a:endParaRPr>
          </a:p>
          <a:p>
            <a:pPr algn="ctr"/>
            <a:r>
              <a:rPr lang="ko-KR" altLang="en-US" sz="4000" b="1" dirty="0">
                <a:solidFill>
                  <a:schemeClr val="bg1"/>
                </a:solidFill>
              </a:rPr>
              <a:t>결과 미리보기</a:t>
            </a:r>
            <a:endParaRPr lang="en-US" altLang="ko-KR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7154425"/>
      </p:ext>
    </p:extLst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39078" y="247882"/>
            <a:ext cx="1786065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 err="1">
                <a:solidFill>
                  <a:schemeClr val="bg1"/>
                </a:solidFill>
              </a:rPr>
              <a:t>페이징</a:t>
            </a:r>
            <a:r>
              <a:rPr lang="ko-KR" altLang="en-US" sz="2000" b="1" dirty="0">
                <a:solidFill>
                  <a:schemeClr val="bg1"/>
                </a:solidFill>
              </a:rPr>
              <a:t> 처리</a:t>
            </a:r>
            <a:endParaRPr lang="en-US" altLang="ko-KR" sz="2000" b="1" dirty="0">
              <a:solidFill>
                <a:schemeClr val="bg1"/>
              </a:solidFill>
            </a:endParaRPr>
          </a:p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결과 미리보기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1EE72C-F9A0-B056-434A-43D4D9DA8C2E}"/>
              </a:ext>
            </a:extLst>
          </p:cNvPr>
          <p:cNvSpPr txBox="1"/>
          <p:nvPr/>
        </p:nvSpPr>
        <p:spPr>
          <a:xfrm>
            <a:off x="239078" y="4958078"/>
            <a:ext cx="6132641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 err="1"/>
              <a:t>페이징</a:t>
            </a:r>
            <a:r>
              <a:rPr lang="ko-KR" altLang="en-US" dirty="0"/>
              <a:t> 처리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dirty="0"/>
              <a:t>BoardMapper.xml </a:t>
            </a:r>
            <a:r>
              <a:rPr lang="ko-KR" altLang="en-US" dirty="0"/>
              <a:t>수정 </a:t>
            </a:r>
            <a:r>
              <a:rPr lang="en-US" altLang="ko-KR" dirty="0"/>
              <a:t>(</a:t>
            </a:r>
            <a:r>
              <a:rPr lang="ko-KR" altLang="en-US" dirty="0" err="1"/>
              <a:t>페이징</a:t>
            </a:r>
            <a:r>
              <a:rPr lang="ko-KR" altLang="en-US" dirty="0"/>
              <a:t> 관련 </a:t>
            </a:r>
            <a:r>
              <a:rPr lang="en-US" altLang="ko-KR" dirty="0"/>
              <a:t>select </a:t>
            </a:r>
            <a:r>
              <a:rPr lang="ko-KR" altLang="en-US" dirty="0"/>
              <a:t>문법 추가</a:t>
            </a:r>
            <a:r>
              <a:rPr lang="en-US" altLang="ko-KR" dirty="0"/>
              <a:t>)</a:t>
            </a:r>
          </a:p>
          <a:p>
            <a:pPr marL="342900" indent="-342900">
              <a:buAutoNum type="arabicPeriod"/>
            </a:pPr>
            <a:r>
              <a:rPr lang="en-US" altLang="ko-KR" dirty="0"/>
              <a:t>PageHandler.java</a:t>
            </a:r>
            <a:r>
              <a:rPr lang="ko-KR" altLang="en-US" dirty="0"/>
              <a:t> 생성 </a:t>
            </a:r>
            <a:r>
              <a:rPr lang="en-US" altLang="ko-KR" dirty="0"/>
              <a:t>(</a:t>
            </a:r>
            <a:r>
              <a:rPr lang="ko-KR" altLang="en-US" dirty="0" err="1"/>
              <a:t>페이징</a:t>
            </a:r>
            <a:r>
              <a:rPr lang="ko-KR" altLang="en-US" dirty="0"/>
              <a:t> 처리를 위한 클래스</a:t>
            </a:r>
            <a:r>
              <a:rPr lang="en-US" altLang="ko-KR" dirty="0"/>
              <a:t>)</a:t>
            </a:r>
          </a:p>
          <a:p>
            <a:pPr marL="342900" indent="-342900">
              <a:buAutoNum type="arabicPeriod"/>
            </a:pPr>
            <a:r>
              <a:rPr lang="en-US" altLang="ko-KR" dirty="0" err="1"/>
              <a:t>EmpController</a:t>
            </a:r>
            <a:r>
              <a:rPr lang="en-US" altLang="ko-KR" dirty="0"/>
              <a:t> </a:t>
            </a:r>
            <a:r>
              <a:rPr lang="ko-KR" altLang="en-US" dirty="0"/>
              <a:t>수정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JSP</a:t>
            </a:r>
            <a:r>
              <a:rPr lang="ko-KR" altLang="en-US" dirty="0"/>
              <a:t>에 </a:t>
            </a:r>
            <a:r>
              <a:rPr lang="ko-KR" altLang="en-US" dirty="0" err="1"/>
              <a:t>페이징</a:t>
            </a:r>
            <a:r>
              <a:rPr lang="ko-KR" altLang="en-US" dirty="0"/>
              <a:t> 코드 추가 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661C057B-1B22-F2F1-7529-A47F7021E3B8}"/>
              </a:ext>
            </a:extLst>
          </p:cNvPr>
          <p:cNvGrpSpPr/>
          <p:nvPr/>
        </p:nvGrpSpPr>
        <p:grpSpPr>
          <a:xfrm>
            <a:off x="239078" y="1161258"/>
            <a:ext cx="3970415" cy="3497632"/>
            <a:chOff x="325633" y="1413648"/>
            <a:chExt cx="5226319" cy="4603987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1AB07E67-17D5-D4A9-AF49-D2A73CD36E5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5633" y="1413648"/>
              <a:ext cx="5226319" cy="460398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A46A8E7-3FD8-63E8-BB13-577D96B18933}"/>
                </a:ext>
              </a:extLst>
            </p:cNvPr>
            <p:cNvSpPr/>
            <p:nvPr/>
          </p:nvSpPr>
          <p:spPr>
            <a:xfrm>
              <a:off x="325634" y="5664042"/>
              <a:ext cx="1254914" cy="25980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275044520"/>
      </p:ext>
    </p:extLst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829721" y="2767281"/>
            <a:ext cx="6532558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dirty="0" err="1">
                <a:solidFill>
                  <a:schemeClr val="bg1"/>
                </a:solidFill>
              </a:rPr>
              <a:t>페이징</a:t>
            </a:r>
            <a:r>
              <a:rPr lang="ko-KR" altLang="en-US" sz="4000" b="1" dirty="0">
                <a:solidFill>
                  <a:schemeClr val="bg1"/>
                </a:solidFill>
              </a:rPr>
              <a:t> 처리</a:t>
            </a:r>
            <a:endParaRPr lang="en-US" altLang="ko-KR" sz="40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1. PageHandler.java </a:t>
            </a:r>
            <a:r>
              <a:rPr lang="ko-KR" altLang="en-US" sz="4000" b="1" dirty="0">
                <a:solidFill>
                  <a:schemeClr val="bg1"/>
                </a:solidFill>
              </a:rPr>
              <a:t>생성</a:t>
            </a:r>
            <a:endParaRPr lang="en-US" altLang="ko-KR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29145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05054" y="241916"/>
            <a:ext cx="3132589" cy="523220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프레임워크 인코딩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77150BB-CFAF-9589-050C-3661E5E07793}"/>
              </a:ext>
            </a:extLst>
          </p:cNvPr>
          <p:cNvSpPr txBox="1"/>
          <p:nvPr/>
        </p:nvSpPr>
        <p:spPr>
          <a:xfrm>
            <a:off x="135163" y="992505"/>
            <a:ext cx="9751387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프레임워크 인코딩을 사전에 진행하지 않으면</a:t>
            </a:r>
            <a:r>
              <a:rPr lang="en-US" altLang="ko-KR" dirty="0"/>
              <a:t>, </a:t>
            </a:r>
            <a:r>
              <a:rPr lang="ko-KR" altLang="en-US" dirty="0"/>
              <a:t>파일을 옮길 때 인코딩 문제로 주석 부분이 </a:t>
            </a:r>
            <a:br>
              <a:rPr lang="en-US" altLang="ko-KR" dirty="0"/>
            </a:br>
            <a:r>
              <a:rPr lang="ko-KR" altLang="en-US" dirty="0"/>
              <a:t>외계어로 보이는 경우가 있습니다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이런 에러를 방지하기 위해</a:t>
            </a:r>
            <a:r>
              <a:rPr lang="en-US" altLang="ko-KR" dirty="0"/>
              <a:t>, </a:t>
            </a:r>
            <a:r>
              <a:rPr lang="ko-KR" altLang="en-US" dirty="0"/>
              <a:t>프레임워크를 다운로드 받으면 인코딩 작업을 사전에 진행합니다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프레임워크마다 인코딩을 적용하는 방법이 다르니</a:t>
            </a:r>
            <a:r>
              <a:rPr lang="en-US" altLang="ko-KR" dirty="0"/>
              <a:t>, STS3</a:t>
            </a:r>
            <a:r>
              <a:rPr lang="ko-KR" altLang="en-US" dirty="0"/>
              <a:t>를 사용하지 않으신다면 사용하시는 </a:t>
            </a:r>
            <a:br>
              <a:rPr lang="en-US" altLang="ko-KR" dirty="0"/>
            </a:br>
            <a:r>
              <a:rPr lang="ko-KR" altLang="en-US" dirty="0"/>
              <a:t>프레임워크를 확인하신 후</a:t>
            </a:r>
            <a:r>
              <a:rPr lang="en-US" altLang="ko-KR" dirty="0"/>
              <a:t>, </a:t>
            </a:r>
            <a:r>
              <a:rPr lang="ko-KR" altLang="en-US" dirty="0"/>
              <a:t>구글에 </a:t>
            </a:r>
            <a:r>
              <a:rPr lang="en-US" altLang="ko-KR" dirty="0"/>
              <a:t>‘XXX </a:t>
            </a:r>
            <a:r>
              <a:rPr lang="ko-KR" altLang="en-US" dirty="0"/>
              <a:t>인코딩 설정</a:t>
            </a:r>
            <a:r>
              <a:rPr lang="en-US" altLang="ko-KR" dirty="0"/>
              <a:t>‘ </a:t>
            </a:r>
            <a:r>
              <a:rPr lang="ko-KR" altLang="en-US" dirty="0"/>
              <a:t>이라고 검색하시면 잘 나옵니다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9D44CA-BEC4-939F-4619-5A9EEB654F62}"/>
              </a:ext>
            </a:extLst>
          </p:cNvPr>
          <p:cNvSpPr txBox="1"/>
          <p:nvPr/>
        </p:nvSpPr>
        <p:spPr>
          <a:xfrm>
            <a:off x="430009" y="3591280"/>
            <a:ext cx="6096670" cy="21236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1100" dirty="0">
                <a:solidFill>
                  <a:srgbClr val="3F7F5F"/>
                </a:solidFill>
                <a:latin typeface="Consolas" panose="020B0609020204030204" pitchFamily="49" charset="0"/>
              </a:rPr>
              <a:t>외계어 예시 코드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private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totalCnt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altLang="ko-KR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총 게시물 </a:t>
            </a:r>
            <a:r>
              <a:rPr lang="ko-KR" altLang="en-US" sz="1100" b="1" dirty="0" err="1">
                <a:solidFill>
                  <a:srgbClr val="3F7F5F"/>
                </a:solidFill>
                <a:latin typeface="Consolas" panose="020B0609020204030204" pitchFamily="49" charset="0"/>
              </a:rPr>
              <a:t>갯수</a:t>
            </a:r>
            <a:endParaRPr lang="ko-KR" altLang="en-US" sz="1100" b="1" dirty="0">
              <a:solidFill>
                <a:srgbClr val="3F7F5F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private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pageSize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altLang="ko-KR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//�� ������ ũ�� 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private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naviSize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= 10; </a:t>
            </a:r>
            <a:r>
              <a:rPr lang="en-US" altLang="ko-KR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private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totalPage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altLang="ko-KR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//��ü �������� ����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private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dirty="0">
                <a:solidFill>
                  <a:srgbClr val="0000C0"/>
                </a:solidFill>
                <a:latin typeface="Consolas" panose="020B0609020204030204" pitchFamily="49" charset="0"/>
              </a:rPr>
              <a:t>page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altLang="ko-KR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// ���� ������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private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beginPage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altLang="ko-KR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//  ������̼��� ù��° ������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private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endPage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altLang="ko-KR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// �</a:t>
            </a:r>
            <a:r>
              <a:rPr lang="he-IL" altLang="ko-KR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׺���̼��� ������ ������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private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boolean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showPrev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altLang="ko-KR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// ���� �������� �̵��</a:t>
            </a:r>
            <a:r>
              <a:rPr lang="el-GR" altLang="ko-KR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ϴ� ��</a:t>
            </a:r>
            <a:r>
              <a:rPr lang="en-US" altLang="ko-KR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ũ�� ������ �������� ���� 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private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boolean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showNext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altLang="ko-KR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// ���� �������� �̵��</a:t>
            </a:r>
            <a:r>
              <a:rPr lang="el-GR" altLang="ko-KR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ϴ� ��</a:t>
            </a:r>
            <a:r>
              <a:rPr lang="en-US" altLang="ko-KR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ũ�� ������ �������� ���� 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2742401339"/>
      </p:ext>
    </p:extLst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0A63F94-F95D-54F8-84CA-08ACFBB01B20}"/>
              </a:ext>
            </a:extLst>
          </p:cNvPr>
          <p:cNvSpPr txBox="1"/>
          <p:nvPr/>
        </p:nvSpPr>
        <p:spPr>
          <a:xfrm>
            <a:off x="137317" y="102102"/>
            <a:ext cx="2708498" cy="584775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b="1" dirty="0" err="1">
                <a:solidFill>
                  <a:schemeClr val="bg1"/>
                </a:solidFill>
              </a:rPr>
              <a:t>페이징</a:t>
            </a:r>
            <a:r>
              <a:rPr lang="ko-KR" altLang="en-US" sz="1600" b="1" dirty="0">
                <a:solidFill>
                  <a:schemeClr val="bg1"/>
                </a:solidFill>
              </a:rPr>
              <a:t> 처리</a:t>
            </a:r>
            <a:endParaRPr lang="en-US" altLang="ko-KR" sz="16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1. PageHandler.java </a:t>
            </a:r>
            <a:r>
              <a:rPr lang="ko-KR" altLang="en-US" sz="1600" b="1" dirty="0">
                <a:solidFill>
                  <a:schemeClr val="bg1"/>
                </a:solidFill>
              </a:rPr>
              <a:t>생성</a:t>
            </a:r>
            <a:endParaRPr lang="en-US" altLang="ko-KR" sz="1600" b="1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A50A2C-E93D-69CF-9D4D-8FF83C260043}"/>
              </a:ext>
            </a:extLst>
          </p:cNvPr>
          <p:cNvSpPr txBox="1"/>
          <p:nvPr/>
        </p:nvSpPr>
        <p:spPr>
          <a:xfrm>
            <a:off x="262352" y="866692"/>
            <a:ext cx="5899372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/>
              <a:t>domain</a:t>
            </a:r>
            <a:r>
              <a:rPr lang="ko-KR" altLang="en-US" dirty="0"/>
              <a:t>폴더에 </a:t>
            </a:r>
            <a:r>
              <a:rPr lang="en-US" altLang="ko-KR" dirty="0"/>
              <a:t>PageHandler.java </a:t>
            </a:r>
            <a:r>
              <a:rPr lang="ko-KR" altLang="en-US" dirty="0"/>
              <a:t>파일을 생성합니다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페이지 작업을 위한 변수를 선언합니다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5BC9026-B05D-1B52-5994-CF65E87018F9}"/>
              </a:ext>
            </a:extLst>
          </p:cNvPr>
          <p:cNvGrpSpPr/>
          <p:nvPr/>
        </p:nvGrpSpPr>
        <p:grpSpPr>
          <a:xfrm>
            <a:off x="366520" y="1867572"/>
            <a:ext cx="11743315" cy="4455066"/>
            <a:chOff x="366520" y="1867572"/>
            <a:chExt cx="11743315" cy="445506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571D92C-BCF2-FE68-0832-36524B45B044}"/>
                </a:ext>
              </a:extLst>
            </p:cNvPr>
            <p:cNvSpPr txBox="1"/>
            <p:nvPr/>
          </p:nvSpPr>
          <p:spPr>
            <a:xfrm>
              <a:off x="3806022" y="1867572"/>
              <a:ext cx="8303813" cy="445506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altLang="ko-KR" sz="1050" b="1" dirty="0">
                  <a:solidFill>
                    <a:srgbClr val="3F7F5F"/>
                  </a:solidFill>
                  <a:latin typeface="Consolas" panose="020B0609020204030204" pitchFamily="49" charset="0"/>
                </a:rPr>
                <a:t>//</a:t>
              </a:r>
              <a:r>
                <a:rPr lang="ko-KR" altLang="en-US" sz="1050" b="1" dirty="0">
                  <a:solidFill>
                    <a:srgbClr val="3F7F5F"/>
                  </a:solidFill>
                  <a:latin typeface="Consolas" panose="020B0609020204030204" pitchFamily="49" charset="0"/>
                </a:rPr>
                <a:t>총 게시물 </a:t>
              </a:r>
              <a:r>
                <a:rPr lang="ko-KR" altLang="en-US" sz="1050" b="1" dirty="0" err="1">
                  <a:solidFill>
                    <a:srgbClr val="3F7F5F"/>
                  </a:solidFill>
                  <a:latin typeface="Consolas" panose="020B0609020204030204" pitchFamily="49" charset="0"/>
                </a:rPr>
                <a:t>갯수</a:t>
              </a:r>
              <a:r>
                <a:rPr lang="ko-KR" altLang="en-US" sz="1050" b="1" dirty="0">
                  <a:solidFill>
                    <a:srgbClr val="3F7F5F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1050" b="1" dirty="0">
                  <a:solidFill>
                    <a:srgbClr val="3F7F5F"/>
                  </a:solidFill>
                  <a:latin typeface="Consolas" panose="020B0609020204030204" pitchFamily="49" charset="0"/>
                </a:rPr>
                <a:t>(DB</a:t>
              </a:r>
              <a:r>
                <a:rPr lang="ko-KR" altLang="en-US" sz="1050" b="1" dirty="0">
                  <a:solidFill>
                    <a:srgbClr val="3F7F5F"/>
                  </a:solidFill>
                  <a:latin typeface="Consolas" panose="020B0609020204030204" pitchFamily="49" charset="0"/>
                </a:rPr>
                <a:t>에 저장된 행의 수</a:t>
              </a:r>
              <a:r>
                <a:rPr lang="en-US" altLang="ko-KR" sz="1050" b="1" dirty="0">
                  <a:solidFill>
                    <a:srgbClr val="3F7F5F"/>
                  </a:solidFill>
                  <a:latin typeface="Consolas" panose="020B0609020204030204" pitchFamily="49" charset="0"/>
                </a:rPr>
                <a:t>)</a:t>
              </a:r>
              <a:endParaRPr lang="en-US" altLang="ko-KR" sz="1050" b="1" dirty="0">
                <a:solidFill>
                  <a:srgbClr val="7F0055"/>
                </a:solidFill>
                <a:latin typeface="Consolas" panose="020B0609020204030204" pitchFamily="49" charset="0"/>
              </a:endParaRPr>
            </a:p>
            <a:p>
              <a:pPr algn="l"/>
              <a:r>
                <a:rPr lang="en-US" altLang="ko-KR" sz="105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private</a:t>
              </a:r>
              <a:r>
                <a:rPr lang="ko-KR" altLang="en-US" sz="105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105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int</a:t>
              </a:r>
              <a:r>
                <a:rPr lang="ko-KR" altLang="en-US" sz="105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1050" b="1" dirty="0" err="1">
                  <a:solidFill>
                    <a:srgbClr val="0000C0"/>
                  </a:solidFill>
                  <a:latin typeface="Consolas" panose="020B0609020204030204" pitchFamily="49" charset="0"/>
                </a:rPr>
                <a:t>totalCnt</a:t>
              </a:r>
              <a:r>
                <a:rPr lang="en-US" altLang="ko-KR" sz="105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; </a:t>
              </a:r>
            </a:p>
            <a:p>
              <a:pPr algn="l"/>
              <a:endPara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endParaRPr>
            </a:p>
            <a:p>
              <a:pPr algn="l"/>
              <a:r>
                <a:rPr lang="en-US" altLang="ko-KR" sz="1050" b="1" dirty="0">
                  <a:solidFill>
                    <a:srgbClr val="3F7F5F"/>
                  </a:solidFill>
                  <a:latin typeface="Consolas" panose="020B0609020204030204" pitchFamily="49" charset="0"/>
                </a:rPr>
                <a:t>//</a:t>
              </a:r>
              <a:r>
                <a:rPr lang="ko-KR" altLang="en-US" sz="1050" b="1" dirty="0">
                  <a:solidFill>
                    <a:srgbClr val="3F7F5F"/>
                  </a:solidFill>
                  <a:latin typeface="Consolas" panose="020B0609020204030204" pitchFamily="49" charset="0"/>
                </a:rPr>
                <a:t>한 페이지의 크기 </a:t>
              </a:r>
              <a:r>
                <a:rPr lang="en-US" altLang="ko-KR" sz="1050" b="1" dirty="0">
                  <a:solidFill>
                    <a:srgbClr val="3F7F5F"/>
                  </a:solidFill>
                  <a:latin typeface="Consolas" panose="020B0609020204030204" pitchFamily="49" charset="0"/>
                </a:rPr>
                <a:t>(</a:t>
              </a:r>
              <a:r>
                <a:rPr lang="ko-KR" altLang="en-US" sz="1050" b="1" dirty="0">
                  <a:solidFill>
                    <a:srgbClr val="3F7F5F"/>
                  </a:solidFill>
                  <a:latin typeface="Consolas" panose="020B0609020204030204" pitchFamily="49" charset="0"/>
                </a:rPr>
                <a:t>한 페이지에 게시글을 몇 개 보여 </a:t>
              </a:r>
              <a:r>
                <a:rPr lang="ko-KR" altLang="en-US" sz="1050" b="1" dirty="0" err="1">
                  <a:solidFill>
                    <a:srgbClr val="3F7F5F"/>
                  </a:solidFill>
                  <a:latin typeface="Consolas" panose="020B0609020204030204" pitchFamily="49" charset="0"/>
                </a:rPr>
                <a:t>줄거니</a:t>
              </a:r>
              <a:r>
                <a:rPr lang="en-US" altLang="ko-KR" sz="1050" b="1" dirty="0">
                  <a:solidFill>
                    <a:srgbClr val="3F7F5F"/>
                  </a:solidFill>
                  <a:latin typeface="Consolas" panose="020B0609020204030204" pitchFamily="49" charset="0"/>
                </a:rPr>
                <a:t>?)</a:t>
              </a:r>
              <a:endPara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endParaRPr>
            </a:p>
            <a:p>
              <a:pPr algn="l"/>
              <a:r>
                <a:rPr lang="en-US" altLang="ko-KR" sz="105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private</a:t>
              </a:r>
              <a:r>
                <a:rPr lang="ko-KR" altLang="en-US" sz="105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105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int</a:t>
              </a:r>
              <a:r>
                <a:rPr lang="ko-KR" altLang="en-US" sz="105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1050" b="1" dirty="0" err="1">
                  <a:solidFill>
                    <a:srgbClr val="0000C0"/>
                  </a:solidFill>
                  <a:latin typeface="Consolas" panose="020B0609020204030204" pitchFamily="49" charset="0"/>
                </a:rPr>
                <a:t>pageSize</a:t>
              </a:r>
              <a:r>
                <a:rPr lang="en-US" altLang="ko-KR" sz="105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; </a:t>
              </a:r>
            </a:p>
            <a:p>
              <a:pPr algn="l"/>
              <a:endPara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endParaRPr>
            </a:p>
            <a:p>
              <a:pPr algn="l"/>
              <a:r>
                <a:rPr lang="en-US" altLang="ko-KR" sz="1050" b="1" dirty="0">
                  <a:solidFill>
                    <a:srgbClr val="3F7F5F"/>
                  </a:solidFill>
                  <a:latin typeface="Consolas" panose="020B0609020204030204" pitchFamily="49" charset="0"/>
                </a:rPr>
                <a:t>// </a:t>
              </a:r>
              <a:r>
                <a:rPr lang="ko-KR" altLang="en-US" sz="1050" b="1" dirty="0">
                  <a:solidFill>
                    <a:srgbClr val="3F7F5F"/>
                  </a:solidFill>
                  <a:latin typeface="Consolas" panose="020B0609020204030204" pitchFamily="49" charset="0"/>
                </a:rPr>
                <a:t>페이지 내비게이션의 크기 </a:t>
              </a:r>
              <a:r>
                <a:rPr lang="en-US" altLang="ko-KR" sz="1050" b="1" dirty="0">
                  <a:solidFill>
                    <a:srgbClr val="3F7F5F"/>
                  </a:solidFill>
                  <a:latin typeface="Consolas" panose="020B0609020204030204" pitchFamily="49" charset="0"/>
                </a:rPr>
                <a:t>(1page~10page</a:t>
              </a:r>
              <a:r>
                <a:rPr lang="ko-KR" altLang="en-US" sz="1050" b="1" dirty="0">
                  <a:solidFill>
                    <a:srgbClr val="3F7F5F"/>
                  </a:solidFill>
                  <a:latin typeface="Consolas" panose="020B0609020204030204" pitchFamily="49" charset="0"/>
                </a:rPr>
                <a:t>까지 보여주겠다</a:t>
              </a:r>
              <a:r>
                <a:rPr lang="en-US" altLang="ko-KR" sz="1050" b="1" dirty="0">
                  <a:solidFill>
                    <a:srgbClr val="3F7F5F"/>
                  </a:solidFill>
                  <a:latin typeface="Consolas" panose="020B0609020204030204" pitchFamily="49" charset="0"/>
                </a:rPr>
                <a:t>)</a:t>
              </a:r>
            </a:p>
            <a:p>
              <a:pPr algn="l"/>
              <a:r>
                <a:rPr lang="en-US" altLang="ko-KR" sz="105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private</a:t>
              </a:r>
              <a:r>
                <a:rPr lang="ko-KR" altLang="en-US" sz="105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105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int</a:t>
              </a:r>
              <a:r>
                <a:rPr lang="ko-KR" altLang="en-US" sz="105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1050" b="1" dirty="0" err="1">
                  <a:solidFill>
                    <a:srgbClr val="0000C0"/>
                  </a:solidFill>
                  <a:latin typeface="Consolas" panose="020B0609020204030204" pitchFamily="49" charset="0"/>
                </a:rPr>
                <a:t>naviSize</a:t>
              </a:r>
              <a:r>
                <a:rPr lang="ko-KR" altLang="en-US" sz="105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105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= 10; </a:t>
              </a:r>
            </a:p>
            <a:p>
              <a:pPr algn="l"/>
              <a:endPara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endParaRPr>
            </a:p>
            <a:p>
              <a:r>
                <a:rPr lang="en-US" altLang="ko-KR" sz="1050" b="1" dirty="0">
                  <a:solidFill>
                    <a:srgbClr val="3F7F5F"/>
                  </a:solidFill>
                  <a:latin typeface="Consolas" panose="020B0609020204030204" pitchFamily="49" charset="0"/>
                </a:rPr>
                <a:t>// </a:t>
              </a:r>
              <a:r>
                <a:rPr lang="ko-KR" altLang="en-US" sz="1050" b="1" dirty="0">
                  <a:solidFill>
                    <a:srgbClr val="3F7F5F"/>
                  </a:solidFill>
                  <a:latin typeface="Consolas" panose="020B0609020204030204" pitchFamily="49" charset="0"/>
                </a:rPr>
                <a:t>전체 페이지의 </a:t>
              </a:r>
              <a:r>
                <a:rPr lang="ko-KR" altLang="en-US" sz="1050" b="1" dirty="0" err="1">
                  <a:solidFill>
                    <a:srgbClr val="3F7F5F"/>
                  </a:solidFill>
                  <a:latin typeface="Consolas" panose="020B0609020204030204" pitchFamily="49" charset="0"/>
                </a:rPr>
                <a:t>갯수</a:t>
              </a:r>
              <a:r>
                <a:rPr lang="ko-KR" altLang="en-US" sz="1050" b="1" dirty="0">
                  <a:solidFill>
                    <a:srgbClr val="3F7F5F"/>
                  </a:solidFill>
                  <a:latin typeface="Consolas" panose="020B0609020204030204" pitchFamily="49" charset="0"/>
                </a:rPr>
                <a:t> </a:t>
              </a:r>
              <a:br>
                <a:rPr lang="en-US" altLang="ko-KR" sz="1050" b="1" dirty="0">
                  <a:solidFill>
                    <a:srgbClr val="3F7F5F"/>
                  </a:solidFill>
                  <a:latin typeface="Consolas" panose="020B0609020204030204" pitchFamily="49" charset="0"/>
                </a:rPr>
              </a:br>
              <a:r>
                <a:rPr lang="en-US" altLang="ko-KR" sz="1050" b="1" dirty="0">
                  <a:solidFill>
                    <a:srgbClr val="3F7F5F"/>
                  </a:solidFill>
                  <a:latin typeface="Consolas" panose="020B0609020204030204" pitchFamily="49" charset="0"/>
                </a:rPr>
                <a:t>(ex_10</a:t>
              </a:r>
              <a:r>
                <a:rPr lang="ko-KR" altLang="en-US" sz="1050" b="1" dirty="0">
                  <a:solidFill>
                    <a:srgbClr val="3F7F5F"/>
                  </a:solidFill>
                  <a:latin typeface="Consolas" panose="020B0609020204030204" pitchFamily="49" charset="0"/>
                </a:rPr>
                <a:t>개의 </a:t>
              </a:r>
              <a:r>
                <a:rPr lang="ko-KR" altLang="en-US" sz="1050" b="1" dirty="0" err="1">
                  <a:solidFill>
                    <a:srgbClr val="3F7F5F"/>
                  </a:solidFill>
                  <a:latin typeface="Consolas" panose="020B0609020204030204" pitchFamily="49" charset="0"/>
                </a:rPr>
                <a:t>페이지씩</a:t>
              </a:r>
              <a:r>
                <a:rPr lang="ko-KR" altLang="en-US" sz="1050" b="1" dirty="0">
                  <a:solidFill>
                    <a:srgbClr val="3F7F5F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1050" b="1" dirty="0">
                  <a:solidFill>
                    <a:srgbClr val="3F7F5F"/>
                  </a:solidFill>
                  <a:latin typeface="Consolas" panose="020B0609020204030204" pitchFamily="49" charset="0"/>
                </a:rPr>
                <a:t>10</a:t>
              </a:r>
              <a:r>
                <a:rPr lang="ko-KR" altLang="en-US" sz="1050" b="1" dirty="0">
                  <a:solidFill>
                    <a:srgbClr val="3F7F5F"/>
                  </a:solidFill>
                  <a:latin typeface="Consolas" panose="020B0609020204030204" pitchFamily="49" charset="0"/>
                </a:rPr>
                <a:t>개의 게시물을 보여주고</a:t>
              </a:r>
              <a:r>
                <a:rPr lang="en-US" altLang="ko-KR" sz="1050" b="1" dirty="0">
                  <a:solidFill>
                    <a:srgbClr val="3F7F5F"/>
                  </a:solidFill>
                  <a:latin typeface="Consolas" panose="020B0609020204030204" pitchFamily="49" charset="0"/>
                </a:rPr>
                <a:t>, </a:t>
              </a:r>
              <a:r>
                <a:rPr lang="ko-KR" altLang="en-US" sz="1050" b="1" dirty="0">
                  <a:solidFill>
                    <a:srgbClr val="3F7F5F"/>
                  </a:solidFill>
                  <a:latin typeface="Consolas" panose="020B0609020204030204" pitchFamily="49" charset="0"/>
                </a:rPr>
                <a:t>전체 게시물이 </a:t>
              </a:r>
              <a:r>
                <a:rPr lang="en-US" altLang="ko-KR" sz="1050" b="1" dirty="0">
                  <a:solidFill>
                    <a:srgbClr val="3F7F5F"/>
                  </a:solidFill>
                  <a:latin typeface="Consolas" panose="020B0609020204030204" pitchFamily="49" charset="0"/>
                </a:rPr>
                <a:t>200</a:t>
              </a:r>
              <a:r>
                <a:rPr lang="ko-KR" altLang="en-US" sz="1050" b="1" dirty="0">
                  <a:solidFill>
                    <a:srgbClr val="3F7F5F"/>
                  </a:solidFill>
                  <a:latin typeface="Consolas" panose="020B0609020204030204" pitchFamily="49" charset="0"/>
                </a:rPr>
                <a:t>개일 경우</a:t>
              </a:r>
              <a:r>
                <a:rPr lang="en-US" altLang="ko-KR" sz="1050" b="1" dirty="0">
                  <a:solidFill>
                    <a:srgbClr val="3F7F5F"/>
                  </a:solidFill>
                  <a:latin typeface="Consolas" panose="020B0609020204030204" pitchFamily="49" charset="0"/>
                </a:rPr>
                <a:t>,</a:t>
              </a:r>
              <a:r>
                <a:rPr lang="ko-KR" altLang="en-US" sz="1050" b="1" dirty="0">
                  <a:solidFill>
                    <a:srgbClr val="3F7F5F"/>
                  </a:solidFill>
                  <a:latin typeface="Consolas" panose="020B0609020204030204" pitchFamily="49" charset="0"/>
                </a:rPr>
                <a:t> 보여지는 페이지는 총 </a:t>
              </a:r>
              <a:r>
                <a:rPr lang="en-US" altLang="ko-KR" sz="1050" b="1" dirty="0">
                  <a:solidFill>
                    <a:srgbClr val="3F7F5F"/>
                  </a:solidFill>
                  <a:latin typeface="Consolas" panose="020B0609020204030204" pitchFamily="49" charset="0"/>
                </a:rPr>
                <a:t>20)</a:t>
              </a:r>
            </a:p>
            <a:p>
              <a:pPr algn="l"/>
              <a:r>
                <a:rPr lang="en-US" altLang="ko-KR" sz="105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private</a:t>
              </a:r>
              <a:r>
                <a:rPr lang="en-US" altLang="ko-KR" sz="105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105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int</a:t>
              </a:r>
              <a:r>
                <a:rPr lang="en-US" altLang="ko-KR" sz="105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1050" b="1" dirty="0" err="1">
                  <a:solidFill>
                    <a:srgbClr val="0000C0"/>
                  </a:solidFill>
                  <a:latin typeface="Consolas" panose="020B0609020204030204" pitchFamily="49" charset="0"/>
                </a:rPr>
                <a:t>totalPage</a:t>
              </a:r>
              <a:r>
                <a:rPr lang="en-US" altLang="ko-KR" sz="105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; </a:t>
              </a:r>
            </a:p>
            <a:p>
              <a:pPr algn="l"/>
              <a:endPara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endParaRPr>
            </a:p>
            <a:p>
              <a:r>
                <a:rPr lang="en-US" altLang="ko-KR" sz="1050" b="1" dirty="0">
                  <a:solidFill>
                    <a:srgbClr val="3F7F5F"/>
                  </a:solidFill>
                  <a:latin typeface="Consolas" panose="020B0609020204030204" pitchFamily="49" charset="0"/>
                </a:rPr>
                <a:t>// </a:t>
              </a:r>
              <a:r>
                <a:rPr lang="ko-KR" altLang="en-US" sz="1050" b="1" dirty="0">
                  <a:solidFill>
                    <a:srgbClr val="3F7F5F"/>
                  </a:solidFill>
                  <a:latin typeface="Consolas" panose="020B0609020204030204" pitchFamily="49" charset="0"/>
                </a:rPr>
                <a:t>현재 페이지 </a:t>
              </a:r>
              <a:r>
                <a:rPr lang="en-US" altLang="ko-KR" sz="1050" b="1" dirty="0">
                  <a:solidFill>
                    <a:srgbClr val="3F7F5F"/>
                  </a:solidFill>
                  <a:latin typeface="Consolas" panose="020B0609020204030204" pitchFamily="49" charset="0"/>
                </a:rPr>
                <a:t>(</a:t>
              </a:r>
              <a:r>
                <a:rPr lang="ko-KR" altLang="en-US" sz="1050" b="1" dirty="0">
                  <a:solidFill>
                    <a:srgbClr val="3F7F5F"/>
                  </a:solidFill>
                  <a:latin typeface="Consolas" panose="020B0609020204030204" pitchFamily="49" charset="0"/>
                </a:rPr>
                <a:t>내가 위치한 페이지 </a:t>
              </a:r>
              <a:r>
                <a:rPr lang="en-US" altLang="ko-KR" sz="1050" b="1" dirty="0">
                  <a:solidFill>
                    <a:srgbClr val="3F7F5F"/>
                  </a:solidFill>
                  <a:latin typeface="Consolas" panose="020B0609020204030204" pitchFamily="49" charset="0"/>
                </a:rPr>
                <a:t>– ex_14Page)</a:t>
              </a:r>
              <a:endPara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endParaRPr>
            </a:p>
            <a:p>
              <a:pPr algn="l"/>
              <a:r>
                <a:rPr lang="en-US" altLang="ko-KR" sz="105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private</a:t>
              </a:r>
              <a:r>
                <a:rPr lang="en-US" altLang="ko-KR" sz="105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105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int</a:t>
              </a:r>
              <a:r>
                <a:rPr lang="en-US" altLang="ko-KR" sz="105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1050" b="1" dirty="0">
                  <a:solidFill>
                    <a:srgbClr val="0000C0"/>
                  </a:solidFill>
                  <a:latin typeface="Consolas" panose="020B0609020204030204" pitchFamily="49" charset="0"/>
                </a:rPr>
                <a:t>page</a:t>
              </a:r>
              <a:r>
                <a:rPr lang="en-US" altLang="ko-KR" sz="105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; </a:t>
              </a:r>
            </a:p>
            <a:p>
              <a:pPr algn="l"/>
              <a:endPara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endParaRPr>
            </a:p>
            <a:p>
              <a:r>
                <a:rPr lang="en-US" altLang="ko-KR" sz="1050" b="1" dirty="0">
                  <a:solidFill>
                    <a:srgbClr val="3F7F5F"/>
                  </a:solidFill>
                  <a:latin typeface="Consolas" panose="020B0609020204030204" pitchFamily="49" charset="0"/>
                </a:rPr>
                <a:t>// </a:t>
              </a:r>
              <a:r>
                <a:rPr lang="ko-KR" altLang="en-US" sz="1050" b="1" dirty="0">
                  <a:solidFill>
                    <a:srgbClr val="3F7F5F"/>
                  </a:solidFill>
                  <a:latin typeface="Consolas" panose="020B0609020204030204" pitchFamily="49" charset="0"/>
                </a:rPr>
                <a:t>내비게이션의 첫번째 페이지 </a:t>
              </a:r>
              <a:r>
                <a:rPr lang="en-US" altLang="ko-KR" sz="1050" b="1" dirty="0">
                  <a:solidFill>
                    <a:srgbClr val="3F7F5F"/>
                  </a:solidFill>
                  <a:latin typeface="Consolas" panose="020B0609020204030204" pitchFamily="49" charset="0"/>
                </a:rPr>
                <a:t>(10</a:t>
              </a:r>
              <a:r>
                <a:rPr lang="ko-KR" altLang="en-US" sz="1050" b="1" dirty="0">
                  <a:solidFill>
                    <a:srgbClr val="3F7F5F"/>
                  </a:solidFill>
                  <a:latin typeface="Consolas" panose="020B0609020204030204" pitchFamily="49" charset="0"/>
                </a:rPr>
                <a:t>페이지 단위로 보여진다 할 경우 </a:t>
              </a:r>
              <a:r>
                <a:rPr lang="en-US" altLang="ko-KR" sz="1050" b="1" dirty="0">
                  <a:solidFill>
                    <a:srgbClr val="3F7F5F"/>
                  </a:solidFill>
                  <a:latin typeface="Consolas" panose="020B0609020204030204" pitchFamily="49" charset="0"/>
                </a:rPr>
                <a:t>1,11,21… </a:t>
              </a:r>
              <a:r>
                <a:rPr lang="ko-KR" altLang="en-US" sz="1050" b="1" dirty="0">
                  <a:solidFill>
                    <a:srgbClr val="3F7F5F"/>
                  </a:solidFill>
                  <a:latin typeface="Consolas" panose="020B0609020204030204" pitchFamily="49" charset="0"/>
                </a:rPr>
                <a:t>이 되겠죠</a:t>
              </a:r>
              <a:r>
                <a:rPr lang="en-US" altLang="ko-KR" sz="1050" b="1" dirty="0">
                  <a:solidFill>
                    <a:srgbClr val="3F7F5F"/>
                  </a:solidFill>
                  <a:latin typeface="Consolas" panose="020B0609020204030204" pitchFamily="49" charset="0"/>
                </a:rPr>
                <a:t>)</a:t>
              </a:r>
              <a:endPara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endParaRPr>
            </a:p>
            <a:p>
              <a:pPr algn="l"/>
              <a:r>
                <a:rPr lang="en-US" altLang="ko-KR" sz="105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private</a:t>
              </a:r>
              <a:r>
                <a:rPr lang="ko-KR" altLang="en-US" sz="105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105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int</a:t>
              </a:r>
              <a:r>
                <a:rPr lang="ko-KR" altLang="en-US" sz="105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1050" b="1" dirty="0" err="1">
                  <a:solidFill>
                    <a:srgbClr val="0000C0"/>
                  </a:solidFill>
                  <a:latin typeface="Consolas" panose="020B0609020204030204" pitchFamily="49" charset="0"/>
                </a:rPr>
                <a:t>beginPage</a:t>
              </a:r>
              <a:r>
                <a:rPr lang="en-US" altLang="ko-KR" sz="105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;</a:t>
              </a:r>
            </a:p>
            <a:p>
              <a:pPr algn="l"/>
              <a:r>
                <a:rPr lang="en-US" altLang="ko-KR" sz="105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</a:p>
            <a:p>
              <a:pPr algn="l"/>
              <a:r>
                <a:rPr lang="en-US" altLang="ko-KR" sz="1050" b="1" dirty="0">
                  <a:solidFill>
                    <a:srgbClr val="3F7F5F"/>
                  </a:solidFill>
                  <a:latin typeface="Consolas" panose="020B0609020204030204" pitchFamily="49" charset="0"/>
                </a:rPr>
                <a:t>// </a:t>
              </a:r>
              <a:r>
                <a:rPr lang="ko-KR" altLang="en-US" sz="1050" b="1" dirty="0">
                  <a:solidFill>
                    <a:srgbClr val="3F7F5F"/>
                  </a:solidFill>
                  <a:latin typeface="Consolas" panose="020B0609020204030204" pitchFamily="49" charset="0"/>
                </a:rPr>
                <a:t>내비게이션의 마지막 페이지 </a:t>
              </a:r>
              <a:r>
                <a:rPr lang="en-US" altLang="ko-KR" sz="1050" b="1" dirty="0">
                  <a:solidFill>
                    <a:srgbClr val="3F7F5F"/>
                  </a:solidFill>
                  <a:latin typeface="Consolas" panose="020B0609020204030204" pitchFamily="49" charset="0"/>
                </a:rPr>
                <a:t>(</a:t>
              </a:r>
              <a:r>
                <a:rPr lang="ko-KR" altLang="en-US" sz="1050" b="1" dirty="0">
                  <a:solidFill>
                    <a:srgbClr val="3F7F5F"/>
                  </a:solidFill>
                  <a:latin typeface="Consolas" panose="020B0609020204030204" pitchFamily="49" charset="0"/>
                </a:rPr>
                <a:t>만약</a:t>
              </a:r>
              <a:r>
                <a:rPr lang="en-US" altLang="ko-KR" sz="1050" b="1" dirty="0">
                  <a:solidFill>
                    <a:srgbClr val="3F7F5F"/>
                  </a:solidFill>
                  <a:latin typeface="Consolas" panose="020B0609020204030204" pitchFamily="49" charset="0"/>
                </a:rPr>
                <a:t>, 1~10page</a:t>
              </a:r>
              <a:r>
                <a:rPr lang="ko-KR" altLang="en-US" sz="1050" b="1" dirty="0">
                  <a:solidFill>
                    <a:srgbClr val="3F7F5F"/>
                  </a:solidFill>
                  <a:latin typeface="Consolas" panose="020B0609020204030204" pitchFamily="49" charset="0"/>
                </a:rPr>
                <a:t>를 보여준다면</a:t>
              </a:r>
              <a:r>
                <a:rPr lang="en-US" altLang="ko-KR" sz="1050" b="1" dirty="0">
                  <a:solidFill>
                    <a:srgbClr val="3F7F5F"/>
                  </a:solidFill>
                  <a:latin typeface="Consolas" panose="020B0609020204030204" pitchFamily="49" charset="0"/>
                </a:rPr>
                <a:t>, </a:t>
              </a:r>
              <a:r>
                <a:rPr lang="en-US" altLang="ko-KR" sz="1050" b="1" u="sng" dirty="0" err="1">
                  <a:solidFill>
                    <a:srgbClr val="3F7F5F"/>
                  </a:solidFill>
                  <a:latin typeface="Consolas" panose="020B0609020204030204" pitchFamily="49" charset="0"/>
                </a:rPr>
                <a:t>endpage</a:t>
              </a:r>
              <a:r>
                <a:rPr lang="en-US" altLang="ko-KR" sz="1050" b="1" u="sng" dirty="0">
                  <a:solidFill>
                    <a:srgbClr val="3F7F5F"/>
                  </a:solidFill>
                  <a:latin typeface="Consolas" panose="020B0609020204030204" pitchFamily="49" charset="0"/>
                </a:rPr>
                <a:t>=10 / 11~20page</a:t>
              </a:r>
              <a:r>
                <a:rPr lang="ko-KR" altLang="en-US" sz="1050" b="1" u="sng" dirty="0">
                  <a:solidFill>
                    <a:srgbClr val="3F7F5F"/>
                  </a:solidFill>
                  <a:latin typeface="Consolas" panose="020B0609020204030204" pitchFamily="49" charset="0"/>
                </a:rPr>
                <a:t>일 경우</a:t>
              </a:r>
              <a:r>
                <a:rPr lang="en-US" altLang="ko-KR" sz="1050" b="1" u="sng" dirty="0">
                  <a:solidFill>
                    <a:srgbClr val="3F7F5F"/>
                  </a:solidFill>
                  <a:latin typeface="Consolas" panose="020B0609020204030204" pitchFamily="49" charset="0"/>
                </a:rPr>
                <a:t>, 20)</a:t>
              </a:r>
              <a:endPara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endParaRPr>
            </a:p>
            <a:p>
              <a:pPr algn="l"/>
              <a:r>
                <a:rPr lang="en-US" altLang="ko-KR" sz="105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private</a:t>
              </a:r>
              <a:r>
                <a:rPr lang="ko-KR" altLang="en-US" sz="105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105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int</a:t>
              </a:r>
              <a:r>
                <a:rPr lang="ko-KR" altLang="en-US" sz="105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1050" b="1" dirty="0" err="1">
                  <a:solidFill>
                    <a:srgbClr val="0000C0"/>
                  </a:solidFill>
                  <a:latin typeface="Consolas" panose="020B0609020204030204" pitchFamily="49" charset="0"/>
                </a:rPr>
                <a:t>endPage</a:t>
              </a:r>
              <a:r>
                <a:rPr lang="en-US" altLang="ko-KR" sz="105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; </a:t>
              </a:r>
            </a:p>
            <a:p>
              <a:pPr algn="l"/>
              <a:endParaRPr lang="en-US" altLang="ko-KR" sz="1050" b="1" u="sng" dirty="0">
                <a:solidFill>
                  <a:srgbClr val="000000"/>
                </a:solidFill>
                <a:latin typeface="Consolas" panose="020B0609020204030204" pitchFamily="49" charset="0"/>
              </a:endParaRPr>
            </a:p>
            <a:p>
              <a:pPr algn="l"/>
              <a:r>
                <a:rPr lang="en-US" altLang="ko-KR" sz="1050" b="1" dirty="0">
                  <a:solidFill>
                    <a:srgbClr val="3F7F5F"/>
                  </a:solidFill>
                  <a:latin typeface="Consolas" panose="020B0609020204030204" pitchFamily="49" charset="0"/>
                </a:rPr>
                <a:t>// </a:t>
              </a:r>
              <a:r>
                <a:rPr lang="ko-KR" altLang="en-US" sz="1050" b="1" dirty="0">
                  <a:solidFill>
                    <a:srgbClr val="3F7F5F"/>
                  </a:solidFill>
                  <a:latin typeface="Consolas" panose="020B0609020204030204" pitchFamily="49" charset="0"/>
                </a:rPr>
                <a:t>이전 페이지로 이동하는 링크를 보여줄 것인지의 여부 </a:t>
              </a:r>
              <a:r>
                <a:rPr lang="en-US" altLang="ko-KR" sz="1050" b="1" dirty="0">
                  <a:solidFill>
                    <a:srgbClr val="3F7F5F"/>
                  </a:solidFill>
                  <a:latin typeface="Consolas" panose="020B0609020204030204" pitchFamily="49" charset="0"/>
                </a:rPr>
                <a:t>(true/false)</a:t>
              </a:r>
              <a:endParaRPr lang="en-US" altLang="ko-KR" sz="1050" b="1" u="sng" dirty="0">
                <a:solidFill>
                  <a:srgbClr val="3F7F5F"/>
                </a:solidFill>
                <a:latin typeface="Consolas" panose="020B0609020204030204" pitchFamily="49" charset="0"/>
              </a:endParaRPr>
            </a:p>
            <a:p>
              <a:pPr algn="l"/>
              <a:r>
                <a:rPr lang="en-US" altLang="ko-KR" sz="105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private</a:t>
              </a:r>
              <a:r>
                <a:rPr lang="ko-KR" altLang="en-US" sz="105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1050" b="1" dirty="0" err="1">
                  <a:solidFill>
                    <a:srgbClr val="7F0055"/>
                  </a:solidFill>
                  <a:latin typeface="Consolas" panose="020B0609020204030204" pitchFamily="49" charset="0"/>
                </a:rPr>
                <a:t>boolean</a:t>
              </a:r>
              <a:r>
                <a:rPr lang="ko-KR" altLang="en-US" sz="105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1050" b="1" dirty="0" err="1">
                  <a:solidFill>
                    <a:srgbClr val="0000C0"/>
                  </a:solidFill>
                  <a:latin typeface="Consolas" panose="020B0609020204030204" pitchFamily="49" charset="0"/>
                </a:rPr>
                <a:t>showPrev</a:t>
              </a:r>
              <a:r>
                <a:rPr lang="en-US" altLang="ko-KR" sz="105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; </a:t>
              </a:r>
            </a:p>
            <a:p>
              <a:pPr algn="l"/>
              <a:endPara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endParaRPr>
            </a:p>
            <a:p>
              <a:pPr algn="l"/>
              <a:r>
                <a:rPr lang="en-US" altLang="ko-KR" sz="105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1050" b="1" dirty="0">
                  <a:solidFill>
                    <a:srgbClr val="3F7F5F"/>
                  </a:solidFill>
                  <a:latin typeface="Consolas" panose="020B0609020204030204" pitchFamily="49" charset="0"/>
                </a:rPr>
                <a:t>// </a:t>
              </a:r>
              <a:r>
                <a:rPr lang="ko-KR" altLang="en-US" sz="1050" b="1" dirty="0">
                  <a:solidFill>
                    <a:srgbClr val="3F7F5F"/>
                  </a:solidFill>
                  <a:latin typeface="Consolas" panose="020B0609020204030204" pitchFamily="49" charset="0"/>
                </a:rPr>
                <a:t>다음 페이지로 이동하는 링크를 보여줄 것인지의 여부 </a:t>
              </a:r>
              <a:r>
                <a:rPr lang="en-US" altLang="ko-KR" sz="1050" b="1" dirty="0">
                  <a:solidFill>
                    <a:srgbClr val="3F7F5F"/>
                  </a:solidFill>
                  <a:latin typeface="Consolas" panose="020B0609020204030204" pitchFamily="49" charset="0"/>
                </a:rPr>
                <a:t>(true/false)</a:t>
              </a:r>
              <a:endParaRPr lang="ko-KR" altLang="en-US" sz="1050" b="1" dirty="0">
                <a:solidFill>
                  <a:srgbClr val="3F7F5F"/>
                </a:solidFill>
                <a:latin typeface="Consolas" panose="020B0609020204030204" pitchFamily="49" charset="0"/>
              </a:endParaRPr>
            </a:p>
            <a:p>
              <a:pPr algn="l"/>
              <a:r>
                <a:rPr lang="en-US" altLang="ko-KR" sz="105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private</a:t>
              </a:r>
              <a:r>
                <a:rPr lang="ko-KR" altLang="en-US" sz="105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1050" b="1" dirty="0" err="1">
                  <a:solidFill>
                    <a:srgbClr val="7F0055"/>
                  </a:solidFill>
                  <a:latin typeface="Consolas" panose="020B0609020204030204" pitchFamily="49" charset="0"/>
                </a:rPr>
                <a:t>boolean</a:t>
              </a:r>
              <a:r>
                <a:rPr lang="ko-KR" altLang="en-US" sz="105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1050" b="1" dirty="0" err="1">
                  <a:solidFill>
                    <a:srgbClr val="0000C0"/>
                  </a:solidFill>
                  <a:latin typeface="Consolas" panose="020B0609020204030204" pitchFamily="49" charset="0"/>
                </a:rPr>
                <a:t>showNext</a:t>
              </a:r>
              <a:r>
                <a:rPr lang="en-US" altLang="ko-KR" sz="105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;</a:t>
              </a:r>
              <a:endParaRPr lang="ko-KR" altLang="en-US" sz="1050" dirty="0"/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C1E91006-535E-40A2-3AB2-065348F28485}"/>
                </a:ext>
              </a:extLst>
            </p:cNvPr>
            <p:cNvGrpSpPr/>
            <p:nvPr/>
          </p:nvGrpSpPr>
          <p:grpSpPr>
            <a:xfrm>
              <a:off x="366520" y="2151905"/>
              <a:ext cx="2121009" cy="1943200"/>
              <a:chOff x="1486660" y="2404536"/>
              <a:chExt cx="2121009" cy="1943200"/>
            </a:xfrm>
          </p:grpSpPr>
          <p:pic>
            <p:nvPicPr>
              <p:cNvPr id="10" name="그림 9">
                <a:extLst>
                  <a:ext uri="{FF2B5EF4-FFF2-40B4-BE49-F238E27FC236}">
                    <a16:creationId xmlns:a16="http://schemas.microsoft.com/office/drawing/2014/main" id="{761B5363-18B3-4119-E024-483EFA5245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486660" y="2404536"/>
                <a:ext cx="2121009" cy="194320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86EBFB2E-C9B6-1E71-62DF-A17144947C85}"/>
                  </a:ext>
                </a:extLst>
              </p:cNvPr>
              <p:cNvSpPr/>
              <p:nvPr/>
            </p:nvSpPr>
            <p:spPr>
              <a:xfrm>
                <a:off x="2212230" y="3812117"/>
                <a:ext cx="1261220" cy="198966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3" name="화살표: 오른쪽 12">
              <a:extLst>
                <a:ext uri="{FF2B5EF4-FFF2-40B4-BE49-F238E27FC236}">
                  <a16:creationId xmlns:a16="http://schemas.microsoft.com/office/drawing/2014/main" id="{A92D9DF8-6224-61E2-17B1-5D99BD68D15A}"/>
                </a:ext>
              </a:extLst>
            </p:cNvPr>
            <p:cNvSpPr/>
            <p:nvPr/>
          </p:nvSpPr>
          <p:spPr>
            <a:xfrm>
              <a:off x="2959920" y="2912795"/>
              <a:ext cx="373711" cy="421419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396DD007-0942-526F-0189-294685C03DD4}"/>
              </a:ext>
            </a:extLst>
          </p:cNvPr>
          <p:cNvSpPr txBox="1"/>
          <p:nvPr/>
        </p:nvSpPr>
        <p:spPr>
          <a:xfrm>
            <a:off x="319810" y="4733986"/>
            <a:ext cx="2925801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b="1" dirty="0" err="1"/>
              <a:t>패캠</a:t>
            </a:r>
            <a:r>
              <a:rPr lang="en-US" altLang="ko-KR" b="1" dirty="0"/>
              <a:t>_</a:t>
            </a:r>
            <a:r>
              <a:rPr lang="ko-KR" altLang="en-US" b="1" dirty="0" err="1"/>
              <a:t>남궁성</a:t>
            </a:r>
            <a:r>
              <a:rPr lang="en-US" altLang="ko-KR" b="1" dirty="0"/>
              <a:t>_ch04-03</a:t>
            </a:r>
          </a:p>
          <a:p>
            <a:pPr marL="800100" lvl="1" indent="-342900">
              <a:buAutoNum type="arabicPeriod"/>
            </a:pPr>
            <a:r>
              <a:rPr lang="ko-KR" altLang="en-US" sz="1200" dirty="0"/>
              <a:t>게시판 목록 만들기와 </a:t>
            </a:r>
            <a:r>
              <a:rPr lang="ko-KR" altLang="en-US" sz="1200" dirty="0" err="1"/>
              <a:t>페이징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201816575"/>
      </p:ext>
    </p:extLst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0A63F94-F95D-54F8-84CA-08ACFBB01B20}"/>
              </a:ext>
            </a:extLst>
          </p:cNvPr>
          <p:cNvSpPr txBox="1"/>
          <p:nvPr/>
        </p:nvSpPr>
        <p:spPr>
          <a:xfrm>
            <a:off x="137317" y="102102"/>
            <a:ext cx="2708498" cy="584775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b="1" dirty="0" err="1">
                <a:solidFill>
                  <a:schemeClr val="bg1"/>
                </a:solidFill>
              </a:rPr>
              <a:t>페이징</a:t>
            </a:r>
            <a:r>
              <a:rPr lang="ko-KR" altLang="en-US" sz="1600" b="1" dirty="0">
                <a:solidFill>
                  <a:schemeClr val="bg1"/>
                </a:solidFill>
              </a:rPr>
              <a:t> 처리</a:t>
            </a:r>
            <a:endParaRPr lang="en-US" altLang="ko-KR" sz="16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1. PageHandler.java </a:t>
            </a:r>
            <a:r>
              <a:rPr lang="ko-KR" altLang="en-US" sz="1600" b="1" dirty="0">
                <a:solidFill>
                  <a:schemeClr val="bg1"/>
                </a:solidFill>
              </a:rPr>
              <a:t>생성</a:t>
            </a:r>
            <a:endParaRPr lang="en-US" altLang="ko-KR" sz="1600" b="1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85DB705-8DE2-E5FE-9370-86B5BA919F81}"/>
              </a:ext>
            </a:extLst>
          </p:cNvPr>
          <p:cNvSpPr txBox="1"/>
          <p:nvPr/>
        </p:nvSpPr>
        <p:spPr>
          <a:xfrm>
            <a:off x="137317" y="5049183"/>
            <a:ext cx="5490606" cy="13234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질문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b="1" dirty="0"/>
              <a:t>이거 암기해야 하나요</a:t>
            </a:r>
            <a:r>
              <a:rPr lang="en-US" altLang="ko-KR" b="1" dirty="0"/>
              <a:t>?</a:t>
            </a:r>
          </a:p>
          <a:p>
            <a:pPr marL="800100" lvl="1" indent="-342900">
              <a:buAutoNum type="arabicPeriod"/>
            </a:pPr>
            <a:r>
              <a:rPr lang="ko-KR" altLang="en-US" sz="1100" dirty="0"/>
              <a:t>구글에 </a:t>
            </a:r>
            <a:r>
              <a:rPr lang="en-US" altLang="ko-KR" sz="1100" dirty="0"/>
              <a:t>‘java </a:t>
            </a:r>
            <a:r>
              <a:rPr lang="ko-KR" altLang="en-US" sz="1100" dirty="0" err="1"/>
              <a:t>페이징</a:t>
            </a:r>
            <a:r>
              <a:rPr lang="ko-KR" altLang="en-US" sz="1100" dirty="0"/>
              <a:t> 처리</a:t>
            </a:r>
            <a:r>
              <a:rPr lang="en-US" altLang="ko-KR" sz="1100" dirty="0"/>
              <a:t>’</a:t>
            </a:r>
            <a:r>
              <a:rPr lang="ko-KR" altLang="en-US" sz="1100" dirty="0"/>
              <a:t>라고 작성하면 잘 나오지만</a:t>
            </a:r>
            <a:r>
              <a:rPr lang="en-US" altLang="ko-KR" sz="1100" dirty="0"/>
              <a:t>… </a:t>
            </a:r>
            <a:r>
              <a:rPr lang="ko-KR" altLang="en-US" sz="1100" dirty="0"/>
              <a:t>구현 방법이 모두 </a:t>
            </a:r>
            <a:br>
              <a:rPr lang="en-US" altLang="ko-KR" sz="1100" dirty="0"/>
            </a:br>
            <a:r>
              <a:rPr lang="ko-KR" altLang="en-US" sz="1100" dirty="0"/>
              <a:t>다르기 때문에 지금 단원을 마스터 하고 다른 </a:t>
            </a:r>
            <a:r>
              <a:rPr lang="ko-KR" altLang="en-US" sz="1100" dirty="0" err="1"/>
              <a:t>페이징</a:t>
            </a:r>
            <a:r>
              <a:rPr lang="ko-KR" altLang="en-US" sz="1100" dirty="0"/>
              <a:t> 처리 방법을 보는 것이</a:t>
            </a:r>
            <a:br>
              <a:rPr lang="en-US" altLang="ko-KR" sz="1100" dirty="0"/>
            </a:br>
            <a:r>
              <a:rPr lang="ko-KR" altLang="en-US" sz="1100" dirty="0"/>
              <a:t>효율적 입니다</a:t>
            </a:r>
            <a:r>
              <a:rPr lang="en-US" altLang="ko-KR" sz="1100" dirty="0"/>
              <a:t>.</a:t>
            </a:r>
          </a:p>
          <a:p>
            <a:pPr marL="800100" lvl="1" indent="-342900">
              <a:buAutoNum type="arabicPeriod"/>
            </a:pPr>
            <a:r>
              <a:rPr lang="ko-KR" altLang="en-US" sz="1100" dirty="0"/>
              <a:t>목표 </a:t>
            </a:r>
            <a:r>
              <a:rPr lang="en-US" altLang="ko-KR" sz="1100" dirty="0"/>
              <a:t>= </a:t>
            </a:r>
            <a:r>
              <a:rPr lang="ko-KR" altLang="en-US" sz="1100" dirty="0"/>
              <a:t>지금 단원을</a:t>
            </a:r>
            <a:r>
              <a:rPr lang="en-US" altLang="ko-KR" sz="1100" dirty="0"/>
              <a:t> </a:t>
            </a:r>
            <a:r>
              <a:rPr lang="ko-KR" altLang="en-US" sz="1100" dirty="0"/>
              <a:t>안 보고도 짤 수 있도록 하기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78952A-FE31-F78E-4764-30CA5FCED4D2}"/>
              </a:ext>
            </a:extLst>
          </p:cNvPr>
          <p:cNvSpPr txBox="1"/>
          <p:nvPr/>
        </p:nvSpPr>
        <p:spPr>
          <a:xfrm>
            <a:off x="137317" y="1110967"/>
            <a:ext cx="5366300" cy="34163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800" b="1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800" b="1" dirty="0">
                <a:solidFill>
                  <a:srgbClr val="3F7F5F"/>
                </a:solidFill>
                <a:latin typeface="Consolas" panose="020B0609020204030204" pitchFamily="49" charset="0"/>
              </a:rPr>
              <a:t>총 게시물 </a:t>
            </a:r>
            <a:r>
              <a:rPr lang="ko-KR" altLang="en-US" sz="800" b="1" dirty="0" err="1">
                <a:solidFill>
                  <a:srgbClr val="3F7F5F"/>
                </a:solidFill>
                <a:latin typeface="Consolas" panose="020B0609020204030204" pitchFamily="49" charset="0"/>
              </a:rPr>
              <a:t>갯수</a:t>
            </a:r>
            <a:r>
              <a:rPr lang="ko-KR" altLang="en-US" sz="800" b="1" dirty="0">
                <a:solidFill>
                  <a:srgbClr val="3F7F5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800" b="1" dirty="0">
                <a:solidFill>
                  <a:srgbClr val="3F7F5F"/>
                </a:solidFill>
                <a:latin typeface="Consolas" panose="020B0609020204030204" pitchFamily="49" charset="0"/>
              </a:rPr>
              <a:t>(DB</a:t>
            </a:r>
            <a:r>
              <a:rPr lang="ko-KR" altLang="en-US" sz="800" b="1" dirty="0">
                <a:solidFill>
                  <a:srgbClr val="3F7F5F"/>
                </a:solidFill>
                <a:latin typeface="Consolas" panose="020B0609020204030204" pitchFamily="49" charset="0"/>
              </a:rPr>
              <a:t>에 저장된 행의 수</a:t>
            </a:r>
            <a:r>
              <a:rPr lang="en-US" altLang="ko-KR" sz="800" b="1" dirty="0">
                <a:solidFill>
                  <a:srgbClr val="3F7F5F"/>
                </a:solidFill>
                <a:latin typeface="Consolas" panose="020B0609020204030204" pitchFamily="49" charset="0"/>
              </a:rPr>
              <a:t>)</a:t>
            </a:r>
            <a:endParaRPr lang="en-US" altLang="ko-KR" sz="800" b="1" dirty="0">
              <a:solidFill>
                <a:srgbClr val="7F0055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800" b="1" dirty="0">
                <a:solidFill>
                  <a:srgbClr val="7F0055"/>
                </a:solidFill>
                <a:latin typeface="Consolas" panose="020B0609020204030204" pitchFamily="49" charset="0"/>
              </a:rPr>
              <a:t>private</a:t>
            </a:r>
            <a:r>
              <a:rPr lang="ko-KR" altLang="en-US" sz="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800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ko-KR" altLang="en-US" sz="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8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totalCnt</a:t>
            </a:r>
            <a:r>
              <a:rPr lang="en-US" altLang="ko-KR" sz="800" b="1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</a:p>
          <a:p>
            <a:pPr algn="l"/>
            <a:endParaRPr lang="en-US" altLang="ko-KR" sz="8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800" b="1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800" b="1" dirty="0">
                <a:solidFill>
                  <a:srgbClr val="3F7F5F"/>
                </a:solidFill>
                <a:latin typeface="Consolas" panose="020B0609020204030204" pitchFamily="49" charset="0"/>
              </a:rPr>
              <a:t>한 페이지의 크기 </a:t>
            </a:r>
            <a:r>
              <a:rPr lang="en-US" altLang="ko-KR" sz="800" b="1" dirty="0">
                <a:solidFill>
                  <a:srgbClr val="3F7F5F"/>
                </a:solidFill>
                <a:latin typeface="Consolas" panose="020B0609020204030204" pitchFamily="49" charset="0"/>
              </a:rPr>
              <a:t>(</a:t>
            </a:r>
            <a:r>
              <a:rPr lang="ko-KR" altLang="en-US" sz="800" b="1" dirty="0">
                <a:solidFill>
                  <a:srgbClr val="3F7F5F"/>
                </a:solidFill>
                <a:latin typeface="Consolas" panose="020B0609020204030204" pitchFamily="49" charset="0"/>
              </a:rPr>
              <a:t>한 페이지에 게시글을 몇 개 보여 </a:t>
            </a:r>
            <a:r>
              <a:rPr lang="ko-KR" altLang="en-US" sz="800" b="1" dirty="0" err="1">
                <a:solidFill>
                  <a:srgbClr val="3F7F5F"/>
                </a:solidFill>
                <a:latin typeface="Consolas" panose="020B0609020204030204" pitchFamily="49" charset="0"/>
              </a:rPr>
              <a:t>줄거니</a:t>
            </a:r>
            <a:r>
              <a:rPr lang="en-US" altLang="ko-KR" sz="800" b="1" dirty="0">
                <a:solidFill>
                  <a:srgbClr val="3F7F5F"/>
                </a:solidFill>
                <a:latin typeface="Consolas" panose="020B0609020204030204" pitchFamily="49" charset="0"/>
              </a:rPr>
              <a:t>?)</a:t>
            </a:r>
            <a:endParaRPr lang="en-US" altLang="ko-KR" sz="8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800" b="1" dirty="0">
                <a:solidFill>
                  <a:srgbClr val="7F0055"/>
                </a:solidFill>
                <a:latin typeface="Consolas" panose="020B0609020204030204" pitchFamily="49" charset="0"/>
              </a:rPr>
              <a:t>private</a:t>
            </a:r>
            <a:r>
              <a:rPr lang="ko-KR" altLang="en-US" sz="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800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ko-KR" altLang="en-US" sz="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8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pageSize</a:t>
            </a:r>
            <a:r>
              <a:rPr lang="en-US" altLang="ko-KR" sz="800" b="1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</a:p>
          <a:p>
            <a:pPr algn="l"/>
            <a:endParaRPr lang="en-US" altLang="ko-KR" sz="8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800" b="1" dirty="0">
                <a:solidFill>
                  <a:srgbClr val="3F7F5F"/>
                </a:solidFill>
                <a:latin typeface="Consolas" panose="020B0609020204030204" pitchFamily="49" charset="0"/>
              </a:rPr>
              <a:t>// </a:t>
            </a:r>
            <a:r>
              <a:rPr lang="ko-KR" altLang="en-US" sz="800" b="1" dirty="0">
                <a:solidFill>
                  <a:srgbClr val="3F7F5F"/>
                </a:solidFill>
                <a:latin typeface="Consolas" panose="020B0609020204030204" pitchFamily="49" charset="0"/>
              </a:rPr>
              <a:t>페이지 내비게이션의 크기 </a:t>
            </a:r>
            <a:r>
              <a:rPr lang="en-US" altLang="ko-KR" sz="800" b="1" dirty="0">
                <a:solidFill>
                  <a:srgbClr val="3F7F5F"/>
                </a:solidFill>
                <a:latin typeface="Consolas" panose="020B0609020204030204" pitchFamily="49" charset="0"/>
              </a:rPr>
              <a:t>(1page~10page</a:t>
            </a:r>
            <a:r>
              <a:rPr lang="ko-KR" altLang="en-US" sz="800" b="1" dirty="0">
                <a:solidFill>
                  <a:srgbClr val="3F7F5F"/>
                </a:solidFill>
                <a:latin typeface="Consolas" panose="020B0609020204030204" pitchFamily="49" charset="0"/>
              </a:rPr>
              <a:t>까지 보여주겠다</a:t>
            </a:r>
            <a:r>
              <a:rPr lang="en-US" altLang="ko-KR" sz="800" b="1" dirty="0">
                <a:solidFill>
                  <a:srgbClr val="3F7F5F"/>
                </a:solidFill>
                <a:latin typeface="Consolas" panose="020B0609020204030204" pitchFamily="49" charset="0"/>
              </a:rPr>
              <a:t>)</a:t>
            </a:r>
          </a:p>
          <a:p>
            <a:pPr algn="l"/>
            <a:r>
              <a:rPr lang="en-US" altLang="ko-KR" sz="800" b="1" dirty="0">
                <a:solidFill>
                  <a:srgbClr val="7F0055"/>
                </a:solidFill>
                <a:latin typeface="Consolas" panose="020B0609020204030204" pitchFamily="49" charset="0"/>
              </a:rPr>
              <a:t>private</a:t>
            </a:r>
            <a:r>
              <a:rPr lang="ko-KR" altLang="en-US" sz="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800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ko-KR" altLang="en-US" sz="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8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naviSize</a:t>
            </a:r>
            <a:r>
              <a:rPr lang="ko-KR" altLang="en-US" sz="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800" b="1" dirty="0">
                <a:solidFill>
                  <a:srgbClr val="000000"/>
                </a:solidFill>
                <a:latin typeface="Consolas" panose="020B0609020204030204" pitchFamily="49" charset="0"/>
              </a:rPr>
              <a:t>= 5; </a:t>
            </a:r>
          </a:p>
          <a:p>
            <a:pPr algn="l"/>
            <a:endParaRPr lang="en-US" altLang="ko-KR" sz="8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sz="800" b="1" dirty="0">
                <a:solidFill>
                  <a:srgbClr val="3F7F5F"/>
                </a:solidFill>
                <a:latin typeface="Consolas" panose="020B0609020204030204" pitchFamily="49" charset="0"/>
              </a:rPr>
              <a:t>// </a:t>
            </a:r>
            <a:r>
              <a:rPr lang="ko-KR" altLang="en-US" sz="800" b="1" dirty="0">
                <a:solidFill>
                  <a:srgbClr val="3F7F5F"/>
                </a:solidFill>
                <a:latin typeface="Consolas" panose="020B0609020204030204" pitchFamily="49" charset="0"/>
              </a:rPr>
              <a:t>전체 페이지의 </a:t>
            </a:r>
            <a:r>
              <a:rPr lang="ko-KR" altLang="en-US" sz="800" b="1" dirty="0" err="1">
                <a:solidFill>
                  <a:srgbClr val="3F7F5F"/>
                </a:solidFill>
                <a:latin typeface="Consolas" panose="020B0609020204030204" pitchFamily="49" charset="0"/>
              </a:rPr>
              <a:t>갯수</a:t>
            </a:r>
            <a:r>
              <a:rPr lang="ko-KR" altLang="en-US" sz="800" b="1" dirty="0">
                <a:solidFill>
                  <a:srgbClr val="3F7F5F"/>
                </a:solidFill>
                <a:latin typeface="Consolas" panose="020B0609020204030204" pitchFamily="49" charset="0"/>
              </a:rPr>
              <a:t> </a:t>
            </a:r>
            <a:br>
              <a:rPr lang="en-US" altLang="ko-KR" sz="800" b="1" dirty="0">
                <a:solidFill>
                  <a:srgbClr val="3F7F5F"/>
                </a:solidFill>
                <a:latin typeface="Consolas" panose="020B0609020204030204" pitchFamily="49" charset="0"/>
              </a:rPr>
            </a:br>
            <a:r>
              <a:rPr lang="en-US" altLang="ko-KR" sz="800" b="1" dirty="0">
                <a:solidFill>
                  <a:srgbClr val="3F7F5F"/>
                </a:solidFill>
                <a:latin typeface="Consolas" panose="020B0609020204030204" pitchFamily="49" charset="0"/>
              </a:rPr>
              <a:t>(ex_10</a:t>
            </a:r>
            <a:r>
              <a:rPr lang="ko-KR" altLang="en-US" sz="800" b="1" dirty="0">
                <a:solidFill>
                  <a:srgbClr val="3F7F5F"/>
                </a:solidFill>
                <a:latin typeface="Consolas" panose="020B0609020204030204" pitchFamily="49" charset="0"/>
              </a:rPr>
              <a:t>개의 </a:t>
            </a:r>
            <a:r>
              <a:rPr lang="ko-KR" altLang="en-US" sz="800" b="1" dirty="0" err="1">
                <a:solidFill>
                  <a:srgbClr val="3F7F5F"/>
                </a:solidFill>
                <a:latin typeface="Consolas" panose="020B0609020204030204" pitchFamily="49" charset="0"/>
              </a:rPr>
              <a:t>페이지씩</a:t>
            </a:r>
            <a:r>
              <a:rPr lang="ko-KR" altLang="en-US" sz="800" b="1" dirty="0">
                <a:solidFill>
                  <a:srgbClr val="3F7F5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800" b="1" dirty="0">
                <a:solidFill>
                  <a:srgbClr val="3F7F5F"/>
                </a:solidFill>
                <a:latin typeface="Consolas" panose="020B0609020204030204" pitchFamily="49" charset="0"/>
              </a:rPr>
              <a:t>10</a:t>
            </a:r>
            <a:r>
              <a:rPr lang="ko-KR" altLang="en-US" sz="800" b="1" dirty="0">
                <a:solidFill>
                  <a:srgbClr val="3F7F5F"/>
                </a:solidFill>
                <a:latin typeface="Consolas" panose="020B0609020204030204" pitchFamily="49" charset="0"/>
              </a:rPr>
              <a:t>개의 게시물을 보여주고</a:t>
            </a:r>
            <a:r>
              <a:rPr lang="en-US" altLang="ko-KR" sz="800" b="1" dirty="0">
                <a:solidFill>
                  <a:srgbClr val="3F7F5F"/>
                </a:solidFill>
                <a:latin typeface="Consolas" panose="020B0609020204030204" pitchFamily="49" charset="0"/>
              </a:rPr>
              <a:t>, </a:t>
            </a:r>
            <a:r>
              <a:rPr lang="ko-KR" altLang="en-US" sz="800" b="1" dirty="0">
                <a:solidFill>
                  <a:srgbClr val="3F7F5F"/>
                </a:solidFill>
                <a:latin typeface="Consolas" panose="020B0609020204030204" pitchFamily="49" charset="0"/>
              </a:rPr>
              <a:t>전체 게시물이 </a:t>
            </a:r>
            <a:r>
              <a:rPr lang="en-US" altLang="ko-KR" sz="800" b="1" dirty="0">
                <a:solidFill>
                  <a:srgbClr val="3F7F5F"/>
                </a:solidFill>
                <a:latin typeface="Consolas" panose="020B0609020204030204" pitchFamily="49" charset="0"/>
              </a:rPr>
              <a:t>200</a:t>
            </a:r>
            <a:r>
              <a:rPr lang="ko-KR" altLang="en-US" sz="800" b="1" dirty="0">
                <a:solidFill>
                  <a:srgbClr val="3F7F5F"/>
                </a:solidFill>
                <a:latin typeface="Consolas" panose="020B0609020204030204" pitchFamily="49" charset="0"/>
              </a:rPr>
              <a:t>개일 경우</a:t>
            </a:r>
            <a:r>
              <a:rPr lang="en-US" altLang="ko-KR" sz="800" b="1" dirty="0">
                <a:solidFill>
                  <a:srgbClr val="3F7F5F"/>
                </a:solidFill>
                <a:latin typeface="Consolas" panose="020B0609020204030204" pitchFamily="49" charset="0"/>
              </a:rPr>
              <a:t>,</a:t>
            </a:r>
            <a:r>
              <a:rPr lang="ko-KR" altLang="en-US" sz="800" b="1" dirty="0">
                <a:solidFill>
                  <a:srgbClr val="3F7F5F"/>
                </a:solidFill>
                <a:latin typeface="Consolas" panose="020B0609020204030204" pitchFamily="49" charset="0"/>
              </a:rPr>
              <a:t> 보여지는 페이지는 총 </a:t>
            </a:r>
            <a:r>
              <a:rPr lang="en-US" altLang="ko-KR" sz="800" b="1" dirty="0">
                <a:solidFill>
                  <a:srgbClr val="3F7F5F"/>
                </a:solidFill>
                <a:latin typeface="Consolas" panose="020B0609020204030204" pitchFamily="49" charset="0"/>
              </a:rPr>
              <a:t>20)</a:t>
            </a:r>
          </a:p>
          <a:p>
            <a:pPr algn="l"/>
            <a:r>
              <a:rPr lang="en-US" altLang="ko-KR" sz="800" b="1" dirty="0">
                <a:solidFill>
                  <a:srgbClr val="7F0055"/>
                </a:solidFill>
                <a:latin typeface="Consolas" panose="020B0609020204030204" pitchFamily="49" charset="0"/>
              </a:rPr>
              <a:t>private</a:t>
            </a:r>
            <a:r>
              <a:rPr lang="en-US" altLang="ko-KR" sz="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800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8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totalPage</a:t>
            </a:r>
            <a:r>
              <a:rPr lang="en-US" altLang="ko-KR" sz="800" b="1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</a:p>
          <a:p>
            <a:pPr algn="l"/>
            <a:endParaRPr lang="en-US" altLang="ko-KR" sz="8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sz="800" b="1" dirty="0">
                <a:solidFill>
                  <a:srgbClr val="3F7F5F"/>
                </a:solidFill>
                <a:latin typeface="Consolas" panose="020B0609020204030204" pitchFamily="49" charset="0"/>
              </a:rPr>
              <a:t>// </a:t>
            </a:r>
            <a:r>
              <a:rPr lang="ko-KR" altLang="en-US" sz="800" b="1" dirty="0">
                <a:solidFill>
                  <a:srgbClr val="3F7F5F"/>
                </a:solidFill>
                <a:latin typeface="Consolas" panose="020B0609020204030204" pitchFamily="49" charset="0"/>
              </a:rPr>
              <a:t>현재 페이지 </a:t>
            </a:r>
            <a:r>
              <a:rPr lang="en-US" altLang="ko-KR" sz="800" b="1" dirty="0">
                <a:solidFill>
                  <a:srgbClr val="3F7F5F"/>
                </a:solidFill>
                <a:latin typeface="Consolas" panose="020B0609020204030204" pitchFamily="49" charset="0"/>
              </a:rPr>
              <a:t>(</a:t>
            </a:r>
            <a:r>
              <a:rPr lang="ko-KR" altLang="en-US" sz="800" b="1" dirty="0">
                <a:solidFill>
                  <a:srgbClr val="3F7F5F"/>
                </a:solidFill>
                <a:latin typeface="Consolas" panose="020B0609020204030204" pitchFamily="49" charset="0"/>
              </a:rPr>
              <a:t>내가 위치한 페이지 </a:t>
            </a:r>
            <a:r>
              <a:rPr lang="en-US" altLang="ko-KR" sz="800" b="1" dirty="0">
                <a:solidFill>
                  <a:srgbClr val="3F7F5F"/>
                </a:solidFill>
                <a:latin typeface="Consolas" panose="020B0609020204030204" pitchFamily="49" charset="0"/>
              </a:rPr>
              <a:t>– ex_14Page)</a:t>
            </a:r>
            <a:endParaRPr lang="en-US" altLang="ko-KR" sz="8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800" b="1" dirty="0">
                <a:solidFill>
                  <a:srgbClr val="7F0055"/>
                </a:solidFill>
                <a:latin typeface="Consolas" panose="020B0609020204030204" pitchFamily="49" charset="0"/>
              </a:rPr>
              <a:t>private</a:t>
            </a:r>
            <a:r>
              <a:rPr lang="en-US" altLang="ko-KR" sz="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800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800" b="1" dirty="0">
                <a:solidFill>
                  <a:srgbClr val="0000C0"/>
                </a:solidFill>
                <a:latin typeface="Consolas" panose="020B0609020204030204" pitchFamily="49" charset="0"/>
              </a:rPr>
              <a:t>page</a:t>
            </a:r>
            <a:r>
              <a:rPr lang="en-US" altLang="ko-KR" sz="800" b="1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</a:p>
          <a:p>
            <a:pPr algn="l"/>
            <a:endParaRPr lang="en-US" altLang="ko-KR" sz="8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sz="800" b="1" dirty="0">
                <a:solidFill>
                  <a:srgbClr val="3F7F5F"/>
                </a:solidFill>
                <a:latin typeface="Consolas" panose="020B0609020204030204" pitchFamily="49" charset="0"/>
              </a:rPr>
              <a:t>// </a:t>
            </a:r>
            <a:r>
              <a:rPr lang="ko-KR" altLang="en-US" sz="800" b="1" dirty="0">
                <a:solidFill>
                  <a:srgbClr val="3F7F5F"/>
                </a:solidFill>
                <a:latin typeface="Consolas" panose="020B0609020204030204" pitchFamily="49" charset="0"/>
              </a:rPr>
              <a:t>내비게이션의 첫번째 페이지 </a:t>
            </a:r>
            <a:r>
              <a:rPr lang="en-US" altLang="ko-KR" sz="800" b="1" dirty="0">
                <a:solidFill>
                  <a:srgbClr val="3F7F5F"/>
                </a:solidFill>
                <a:latin typeface="Consolas" panose="020B0609020204030204" pitchFamily="49" charset="0"/>
              </a:rPr>
              <a:t>(10</a:t>
            </a:r>
            <a:r>
              <a:rPr lang="ko-KR" altLang="en-US" sz="800" b="1" dirty="0">
                <a:solidFill>
                  <a:srgbClr val="3F7F5F"/>
                </a:solidFill>
                <a:latin typeface="Consolas" panose="020B0609020204030204" pitchFamily="49" charset="0"/>
              </a:rPr>
              <a:t>페이지 단위로 보여진다 할 경우 </a:t>
            </a:r>
            <a:r>
              <a:rPr lang="en-US" altLang="ko-KR" sz="800" b="1" dirty="0">
                <a:solidFill>
                  <a:srgbClr val="3F7F5F"/>
                </a:solidFill>
                <a:latin typeface="Consolas" panose="020B0609020204030204" pitchFamily="49" charset="0"/>
              </a:rPr>
              <a:t>1,11,21… </a:t>
            </a:r>
            <a:r>
              <a:rPr lang="ko-KR" altLang="en-US" sz="800" b="1" dirty="0">
                <a:solidFill>
                  <a:srgbClr val="3F7F5F"/>
                </a:solidFill>
                <a:latin typeface="Consolas" panose="020B0609020204030204" pitchFamily="49" charset="0"/>
              </a:rPr>
              <a:t>이 되겠죠</a:t>
            </a:r>
            <a:r>
              <a:rPr lang="en-US" altLang="ko-KR" sz="800" b="1" dirty="0">
                <a:solidFill>
                  <a:srgbClr val="3F7F5F"/>
                </a:solidFill>
                <a:latin typeface="Consolas" panose="020B0609020204030204" pitchFamily="49" charset="0"/>
              </a:rPr>
              <a:t>)</a:t>
            </a:r>
            <a:endParaRPr lang="en-US" altLang="ko-KR" sz="8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800" b="1" dirty="0">
                <a:solidFill>
                  <a:srgbClr val="7F0055"/>
                </a:solidFill>
                <a:latin typeface="Consolas" panose="020B0609020204030204" pitchFamily="49" charset="0"/>
              </a:rPr>
              <a:t>private</a:t>
            </a:r>
            <a:r>
              <a:rPr lang="ko-KR" altLang="en-US" sz="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800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ko-KR" altLang="en-US" sz="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8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beginPage</a:t>
            </a:r>
            <a:r>
              <a:rPr lang="en-US" altLang="ko-KR" sz="8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ko-KR" sz="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algn="l"/>
            <a:r>
              <a:rPr lang="en-US" altLang="ko-KR" sz="800" b="1" dirty="0">
                <a:solidFill>
                  <a:srgbClr val="3F7F5F"/>
                </a:solidFill>
                <a:latin typeface="Consolas" panose="020B0609020204030204" pitchFamily="49" charset="0"/>
              </a:rPr>
              <a:t>// </a:t>
            </a:r>
            <a:r>
              <a:rPr lang="ko-KR" altLang="en-US" sz="800" b="1" dirty="0">
                <a:solidFill>
                  <a:srgbClr val="3F7F5F"/>
                </a:solidFill>
                <a:latin typeface="Consolas" panose="020B0609020204030204" pitchFamily="49" charset="0"/>
              </a:rPr>
              <a:t>내비게이션의 마지막 페이지 </a:t>
            </a:r>
            <a:r>
              <a:rPr lang="en-US" altLang="ko-KR" sz="800" b="1" dirty="0">
                <a:solidFill>
                  <a:srgbClr val="3F7F5F"/>
                </a:solidFill>
                <a:latin typeface="Consolas" panose="020B0609020204030204" pitchFamily="49" charset="0"/>
              </a:rPr>
              <a:t>(</a:t>
            </a:r>
            <a:r>
              <a:rPr lang="ko-KR" altLang="en-US" sz="800" b="1" dirty="0">
                <a:solidFill>
                  <a:srgbClr val="3F7F5F"/>
                </a:solidFill>
                <a:latin typeface="Consolas" panose="020B0609020204030204" pitchFamily="49" charset="0"/>
              </a:rPr>
              <a:t>만약</a:t>
            </a:r>
            <a:r>
              <a:rPr lang="en-US" altLang="ko-KR" sz="800" b="1" dirty="0">
                <a:solidFill>
                  <a:srgbClr val="3F7F5F"/>
                </a:solidFill>
                <a:latin typeface="Consolas" panose="020B0609020204030204" pitchFamily="49" charset="0"/>
              </a:rPr>
              <a:t>, 1~10page</a:t>
            </a:r>
            <a:r>
              <a:rPr lang="ko-KR" altLang="en-US" sz="800" b="1" dirty="0">
                <a:solidFill>
                  <a:srgbClr val="3F7F5F"/>
                </a:solidFill>
                <a:latin typeface="Consolas" panose="020B0609020204030204" pitchFamily="49" charset="0"/>
              </a:rPr>
              <a:t>를 보여준다면</a:t>
            </a:r>
            <a:r>
              <a:rPr lang="en-US" altLang="ko-KR" sz="800" b="1" dirty="0">
                <a:solidFill>
                  <a:srgbClr val="3F7F5F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800" b="1" u="sng" dirty="0" err="1">
                <a:solidFill>
                  <a:srgbClr val="3F7F5F"/>
                </a:solidFill>
                <a:latin typeface="Consolas" panose="020B0609020204030204" pitchFamily="49" charset="0"/>
              </a:rPr>
              <a:t>endpage</a:t>
            </a:r>
            <a:r>
              <a:rPr lang="en-US" altLang="ko-KR" sz="800" b="1" u="sng" dirty="0">
                <a:solidFill>
                  <a:srgbClr val="3F7F5F"/>
                </a:solidFill>
                <a:latin typeface="Consolas" panose="020B0609020204030204" pitchFamily="49" charset="0"/>
              </a:rPr>
              <a:t>=10 / 11~20page</a:t>
            </a:r>
            <a:r>
              <a:rPr lang="ko-KR" altLang="en-US" sz="800" b="1" u="sng" dirty="0">
                <a:solidFill>
                  <a:srgbClr val="3F7F5F"/>
                </a:solidFill>
                <a:latin typeface="Consolas" panose="020B0609020204030204" pitchFamily="49" charset="0"/>
              </a:rPr>
              <a:t>일 경우</a:t>
            </a:r>
            <a:r>
              <a:rPr lang="en-US" altLang="ko-KR" sz="800" b="1" u="sng" dirty="0">
                <a:solidFill>
                  <a:srgbClr val="3F7F5F"/>
                </a:solidFill>
                <a:latin typeface="Consolas" panose="020B0609020204030204" pitchFamily="49" charset="0"/>
              </a:rPr>
              <a:t>, 20)</a:t>
            </a:r>
            <a:endParaRPr lang="en-US" altLang="ko-KR" sz="8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800" b="1" dirty="0">
                <a:solidFill>
                  <a:srgbClr val="7F0055"/>
                </a:solidFill>
                <a:latin typeface="Consolas" panose="020B0609020204030204" pitchFamily="49" charset="0"/>
              </a:rPr>
              <a:t>private</a:t>
            </a:r>
            <a:r>
              <a:rPr lang="ko-KR" altLang="en-US" sz="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800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ko-KR" altLang="en-US" sz="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8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endPage</a:t>
            </a:r>
            <a:r>
              <a:rPr lang="en-US" altLang="ko-KR" sz="800" b="1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</a:p>
          <a:p>
            <a:pPr algn="l"/>
            <a:endParaRPr lang="en-US" altLang="ko-KR" sz="800" b="1" u="sng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800" b="1" dirty="0">
                <a:solidFill>
                  <a:srgbClr val="3F7F5F"/>
                </a:solidFill>
                <a:latin typeface="Consolas" panose="020B0609020204030204" pitchFamily="49" charset="0"/>
              </a:rPr>
              <a:t>// </a:t>
            </a:r>
            <a:r>
              <a:rPr lang="ko-KR" altLang="en-US" sz="800" b="1" dirty="0">
                <a:solidFill>
                  <a:srgbClr val="3F7F5F"/>
                </a:solidFill>
                <a:latin typeface="Consolas" panose="020B0609020204030204" pitchFamily="49" charset="0"/>
              </a:rPr>
              <a:t>이전 페이지로 이동하는 링크를 보여줄 것인지의 여부 </a:t>
            </a:r>
            <a:r>
              <a:rPr lang="en-US" altLang="ko-KR" sz="800" b="1" dirty="0">
                <a:solidFill>
                  <a:srgbClr val="3F7F5F"/>
                </a:solidFill>
                <a:latin typeface="Consolas" panose="020B0609020204030204" pitchFamily="49" charset="0"/>
              </a:rPr>
              <a:t>(true/false)</a:t>
            </a:r>
            <a:endParaRPr lang="en-US" altLang="ko-KR" sz="800" b="1" u="sng" dirty="0">
              <a:solidFill>
                <a:srgbClr val="3F7F5F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800" b="1" dirty="0">
                <a:solidFill>
                  <a:srgbClr val="7F0055"/>
                </a:solidFill>
                <a:latin typeface="Consolas" panose="020B0609020204030204" pitchFamily="49" charset="0"/>
              </a:rPr>
              <a:t>private</a:t>
            </a:r>
            <a:r>
              <a:rPr lang="ko-KR" altLang="en-US" sz="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8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boolean</a:t>
            </a:r>
            <a:r>
              <a:rPr lang="ko-KR" altLang="en-US" sz="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8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showPrev</a:t>
            </a:r>
            <a:r>
              <a:rPr lang="en-US" altLang="ko-KR" sz="800" b="1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</a:p>
          <a:p>
            <a:pPr algn="l"/>
            <a:endParaRPr lang="en-US" altLang="ko-KR" sz="8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800" b="1" dirty="0">
                <a:solidFill>
                  <a:srgbClr val="3F7F5F"/>
                </a:solidFill>
                <a:latin typeface="Consolas" panose="020B0609020204030204" pitchFamily="49" charset="0"/>
              </a:rPr>
              <a:t>// </a:t>
            </a:r>
            <a:r>
              <a:rPr lang="ko-KR" altLang="en-US" sz="800" b="1" dirty="0">
                <a:solidFill>
                  <a:srgbClr val="3F7F5F"/>
                </a:solidFill>
                <a:latin typeface="Consolas" panose="020B0609020204030204" pitchFamily="49" charset="0"/>
              </a:rPr>
              <a:t>다음 페이지로 이동하는 링크를 보여줄 것인지의 여부 </a:t>
            </a:r>
            <a:r>
              <a:rPr lang="en-US" altLang="ko-KR" sz="800" b="1" dirty="0">
                <a:solidFill>
                  <a:srgbClr val="3F7F5F"/>
                </a:solidFill>
                <a:latin typeface="Consolas" panose="020B0609020204030204" pitchFamily="49" charset="0"/>
              </a:rPr>
              <a:t>(true/false)</a:t>
            </a:r>
            <a:endParaRPr lang="ko-KR" altLang="en-US" sz="800" b="1" dirty="0">
              <a:solidFill>
                <a:srgbClr val="3F7F5F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800" b="1" dirty="0">
                <a:solidFill>
                  <a:srgbClr val="7F0055"/>
                </a:solidFill>
                <a:latin typeface="Consolas" panose="020B0609020204030204" pitchFamily="49" charset="0"/>
              </a:rPr>
              <a:t>private</a:t>
            </a:r>
            <a:r>
              <a:rPr lang="ko-KR" altLang="en-US" sz="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8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boolean</a:t>
            </a:r>
            <a:r>
              <a:rPr lang="ko-KR" altLang="en-US" sz="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8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showNext</a:t>
            </a:r>
            <a:r>
              <a:rPr lang="en-US" altLang="ko-KR" sz="8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ko-KR" altLang="en-US" sz="1050" dirty="0"/>
          </a:p>
        </p:txBody>
      </p:sp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E0CAFA6F-8D82-74CF-5B71-5DAB5EA15207}"/>
              </a:ext>
            </a:extLst>
          </p:cNvPr>
          <p:cNvSpPr/>
          <p:nvPr/>
        </p:nvSpPr>
        <p:spPr>
          <a:xfrm>
            <a:off x="5596066" y="2662279"/>
            <a:ext cx="521937" cy="47743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5C5883-2E15-6910-4395-493F5CCE68DA}"/>
              </a:ext>
            </a:extLst>
          </p:cNvPr>
          <p:cNvSpPr txBox="1"/>
          <p:nvPr/>
        </p:nvSpPr>
        <p:spPr>
          <a:xfrm>
            <a:off x="6295420" y="1818877"/>
            <a:ext cx="5336717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변수  종류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sz="1400" dirty="0" err="1"/>
              <a:t>totalCnt</a:t>
            </a:r>
            <a:r>
              <a:rPr lang="en-US" altLang="ko-KR" sz="1400" dirty="0"/>
              <a:t> = </a:t>
            </a:r>
            <a:r>
              <a:rPr lang="ko-KR" altLang="en-US" sz="1400" dirty="0"/>
              <a:t>총 게시물 수 </a:t>
            </a:r>
            <a:endParaRPr lang="en-US" altLang="ko-KR" sz="1400" dirty="0"/>
          </a:p>
          <a:p>
            <a:pPr marL="342900" indent="-342900">
              <a:buAutoNum type="arabicPeriod"/>
            </a:pPr>
            <a:r>
              <a:rPr lang="en-US" altLang="ko-KR" sz="1400" dirty="0" err="1"/>
              <a:t>pageSize</a:t>
            </a:r>
            <a:r>
              <a:rPr lang="en-US" altLang="ko-KR" sz="1400" dirty="0"/>
              <a:t> = </a:t>
            </a:r>
            <a:r>
              <a:rPr lang="ko-KR" altLang="en-US" sz="1400" dirty="0"/>
              <a:t>한 페이지에 표시될 게시물 수 </a:t>
            </a:r>
            <a:endParaRPr lang="en-US" altLang="ko-KR" sz="1400" dirty="0"/>
          </a:p>
          <a:p>
            <a:pPr marL="342900" indent="-342900">
              <a:buAutoNum type="arabicPeriod"/>
            </a:pPr>
            <a:r>
              <a:rPr lang="en-US" altLang="ko-KR" sz="1400" dirty="0" err="1"/>
              <a:t>naviSize</a:t>
            </a:r>
            <a:r>
              <a:rPr lang="en-US" altLang="ko-KR" sz="1400" dirty="0"/>
              <a:t> = </a:t>
            </a:r>
            <a:r>
              <a:rPr lang="ko-KR" altLang="en-US" sz="1400" dirty="0"/>
              <a:t>네비게이션 </a:t>
            </a:r>
            <a:r>
              <a:rPr lang="en-US" altLang="ko-KR" sz="1400" dirty="0"/>
              <a:t>(1~n page)</a:t>
            </a:r>
          </a:p>
          <a:p>
            <a:pPr marL="342900" indent="-342900">
              <a:buAutoNum type="arabicPeriod"/>
            </a:pPr>
            <a:r>
              <a:rPr lang="en-US" altLang="ko-KR" sz="1400" dirty="0" err="1"/>
              <a:t>totalPage</a:t>
            </a:r>
            <a:r>
              <a:rPr lang="en-US" altLang="ko-KR" sz="1400" dirty="0"/>
              <a:t> = </a:t>
            </a:r>
            <a:r>
              <a:rPr lang="ko-KR" altLang="en-US" sz="1400" dirty="0"/>
              <a:t>전체 페이지 수 </a:t>
            </a:r>
            <a:endParaRPr lang="en-US" altLang="ko-KR" sz="1400" dirty="0"/>
          </a:p>
          <a:p>
            <a:pPr marL="342900" indent="-342900">
              <a:buAutoNum type="arabicPeriod"/>
            </a:pPr>
            <a:r>
              <a:rPr lang="en-US" altLang="ko-KR" sz="1400" dirty="0"/>
              <a:t>page = </a:t>
            </a:r>
            <a:r>
              <a:rPr lang="ko-KR" altLang="en-US" sz="1400" dirty="0"/>
              <a:t>현재 위치한 페이지 </a:t>
            </a:r>
            <a:endParaRPr lang="en-US" altLang="ko-KR" sz="1400" dirty="0"/>
          </a:p>
          <a:p>
            <a:pPr marL="342900" indent="-342900">
              <a:buAutoNum type="arabicPeriod"/>
            </a:pPr>
            <a:r>
              <a:rPr lang="en-US" altLang="ko-KR" sz="1400" dirty="0" err="1"/>
              <a:t>beginPage</a:t>
            </a:r>
            <a:r>
              <a:rPr lang="en-US" altLang="ko-KR" sz="1400" dirty="0"/>
              <a:t> = </a:t>
            </a:r>
            <a:r>
              <a:rPr lang="ko-KR" altLang="en-US" sz="1400" dirty="0"/>
              <a:t>첫 번째 내비게이션 숫자 </a:t>
            </a:r>
            <a:r>
              <a:rPr lang="en-US" altLang="ko-KR" sz="1400" dirty="0"/>
              <a:t>(1~10</a:t>
            </a:r>
            <a:r>
              <a:rPr lang="ko-KR" altLang="en-US" sz="1400" dirty="0"/>
              <a:t>이라고 하면</a:t>
            </a:r>
            <a:r>
              <a:rPr lang="en-US" altLang="ko-KR" sz="1400" dirty="0"/>
              <a:t>, 1)</a:t>
            </a:r>
            <a:r>
              <a:rPr lang="ko-KR" altLang="en-US" sz="1400" dirty="0"/>
              <a:t> </a:t>
            </a:r>
            <a:endParaRPr lang="en-US" altLang="ko-KR" sz="1400" dirty="0"/>
          </a:p>
          <a:p>
            <a:pPr marL="342900" indent="-342900">
              <a:buAutoNum type="arabicPeriod"/>
            </a:pPr>
            <a:r>
              <a:rPr lang="en-US" altLang="ko-KR" sz="1400" dirty="0" err="1"/>
              <a:t>endPage</a:t>
            </a:r>
            <a:r>
              <a:rPr lang="en-US" altLang="ko-KR" sz="1400" dirty="0"/>
              <a:t> = </a:t>
            </a:r>
            <a:r>
              <a:rPr lang="ko-KR" altLang="en-US" sz="1400" dirty="0"/>
              <a:t>마지막 네비게이션 숫자 </a:t>
            </a:r>
            <a:r>
              <a:rPr lang="en-US" altLang="ko-KR" sz="1400" dirty="0"/>
              <a:t>(1~10</a:t>
            </a:r>
            <a:r>
              <a:rPr lang="ko-KR" altLang="en-US" sz="1400" dirty="0"/>
              <a:t>이라고 하면</a:t>
            </a:r>
            <a:r>
              <a:rPr lang="en-US" altLang="ko-KR" sz="1400" dirty="0"/>
              <a:t>, 10)</a:t>
            </a:r>
          </a:p>
          <a:p>
            <a:pPr marL="342900" indent="-342900">
              <a:buAutoNum type="arabicPeriod"/>
            </a:pPr>
            <a:r>
              <a:rPr lang="en-US" altLang="ko-KR" sz="1400" dirty="0" err="1"/>
              <a:t>showPrev</a:t>
            </a:r>
            <a:r>
              <a:rPr lang="en-US" altLang="ko-KR" sz="1400" dirty="0"/>
              <a:t> = </a:t>
            </a:r>
            <a:r>
              <a:rPr lang="ko-KR" altLang="en-US" sz="1400" dirty="0"/>
              <a:t>페이지 이동버튼 표시 여부 </a:t>
            </a:r>
            <a:r>
              <a:rPr lang="en-US" altLang="ko-KR" sz="1400" dirty="0"/>
              <a:t>(</a:t>
            </a:r>
            <a:r>
              <a:rPr lang="ko-KR" altLang="en-US" sz="1400" dirty="0"/>
              <a:t>앞</a:t>
            </a:r>
            <a:r>
              <a:rPr lang="en-US" altLang="ko-KR" sz="1400" dirty="0"/>
              <a:t>)</a:t>
            </a:r>
          </a:p>
          <a:p>
            <a:pPr marL="342900" indent="-342900">
              <a:buAutoNum type="arabicPeriod"/>
            </a:pPr>
            <a:r>
              <a:rPr lang="en-US" altLang="ko-KR" sz="1400" dirty="0" err="1"/>
              <a:t>showNext</a:t>
            </a:r>
            <a:r>
              <a:rPr lang="en-US" altLang="ko-KR" sz="1400" dirty="0"/>
              <a:t> = </a:t>
            </a:r>
            <a:r>
              <a:rPr lang="ko-KR" altLang="en-US" sz="1400" dirty="0"/>
              <a:t>페이지 이동버튼 표시 여부 </a:t>
            </a:r>
            <a:r>
              <a:rPr lang="en-US" altLang="ko-KR" sz="1400" dirty="0"/>
              <a:t>(</a:t>
            </a:r>
            <a:r>
              <a:rPr lang="ko-KR" altLang="en-US" sz="1400" dirty="0"/>
              <a:t>뒤</a:t>
            </a:r>
            <a:r>
              <a:rPr lang="en-US" altLang="ko-KR" sz="1400" dirty="0"/>
              <a:t>)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93042204"/>
      </p:ext>
    </p:extLst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9A50A2C-E93D-69CF-9D4D-8FF83C260043}"/>
              </a:ext>
            </a:extLst>
          </p:cNvPr>
          <p:cNvSpPr txBox="1"/>
          <p:nvPr/>
        </p:nvSpPr>
        <p:spPr>
          <a:xfrm>
            <a:off x="262352" y="866692"/>
            <a:ext cx="7191392" cy="80021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b="1" dirty="0"/>
              <a:t>매개변수를 </a:t>
            </a:r>
            <a:r>
              <a:rPr lang="en-US" altLang="ko-KR" b="1" dirty="0"/>
              <a:t>3</a:t>
            </a:r>
            <a:r>
              <a:rPr lang="ko-KR" altLang="en-US" b="1" dirty="0"/>
              <a:t>개 입력 받았을 경우 실행되는 생성자를 생성합니다</a:t>
            </a:r>
            <a:r>
              <a:rPr lang="en-US" altLang="ko-KR" b="1" dirty="0"/>
              <a:t>.</a:t>
            </a:r>
          </a:p>
          <a:p>
            <a:pPr marL="800100" lvl="1" indent="-342900">
              <a:buAutoNum type="arabicPeriod"/>
            </a:pPr>
            <a:r>
              <a:rPr lang="ko-KR" altLang="en-US" sz="1400" dirty="0"/>
              <a:t>목적 </a:t>
            </a:r>
            <a:r>
              <a:rPr lang="en-US" altLang="ko-KR" sz="1400" dirty="0"/>
              <a:t>: </a:t>
            </a:r>
            <a:r>
              <a:rPr lang="ko-KR" altLang="en-US" sz="1400" dirty="0" err="1"/>
              <a:t>페이징</a:t>
            </a:r>
            <a:r>
              <a:rPr lang="ko-KR" altLang="en-US" sz="1400" dirty="0"/>
              <a:t> 계산 </a:t>
            </a:r>
            <a:endParaRPr lang="en-US" altLang="ko-KR" sz="1400" dirty="0"/>
          </a:p>
          <a:p>
            <a:pPr marL="800100" lvl="1" indent="-342900">
              <a:buAutoNum type="arabicPeriod"/>
            </a:pPr>
            <a:r>
              <a:rPr lang="ko-KR" altLang="en-US" sz="1400" dirty="0"/>
              <a:t>매개변수 </a:t>
            </a:r>
            <a:r>
              <a:rPr lang="en-US" altLang="ko-KR" sz="1400" dirty="0"/>
              <a:t>: (</a:t>
            </a:r>
            <a:r>
              <a:rPr lang="ko-KR" altLang="en-US" sz="1400" dirty="0"/>
              <a:t>총 게시물 수 </a:t>
            </a:r>
            <a:r>
              <a:rPr lang="en-US" altLang="ko-KR" sz="1400" dirty="0"/>
              <a:t>/ </a:t>
            </a:r>
            <a:r>
              <a:rPr lang="ko-KR" altLang="en-US" sz="1400" dirty="0"/>
              <a:t>현재 페이지 위치 </a:t>
            </a:r>
            <a:r>
              <a:rPr lang="en-US" altLang="ko-KR" sz="1400" dirty="0"/>
              <a:t>/ </a:t>
            </a:r>
            <a:r>
              <a:rPr lang="ko-KR" altLang="en-US" sz="1400" dirty="0"/>
              <a:t>한 페이지에 표시할 게시글 수</a:t>
            </a:r>
            <a:r>
              <a:rPr lang="en-US" altLang="ko-KR" sz="1400" dirty="0"/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B62E3D-C335-7949-D0E5-54BFB046CBEB}"/>
              </a:ext>
            </a:extLst>
          </p:cNvPr>
          <p:cNvSpPr txBox="1"/>
          <p:nvPr/>
        </p:nvSpPr>
        <p:spPr>
          <a:xfrm>
            <a:off x="262352" y="1960565"/>
            <a:ext cx="6096000" cy="424731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altLang="ko-KR" sz="900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900" dirty="0">
                <a:solidFill>
                  <a:srgbClr val="3F7F5F"/>
                </a:solidFill>
                <a:latin typeface="Consolas" panose="020B0609020204030204" pitchFamily="49" charset="0"/>
              </a:rPr>
              <a:t>총 게시물 </a:t>
            </a:r>
            <a:r>
              <a:rPr lang="ko-KR" altLang="en-US" sz="900" dirty="0" err="1">
                <a:solidFill>
                  <a:srgbClr val="3F7F5F"/>
                </a:solidFill>
                <a:latin typeface="Consolas" panose="020B0609020204030204" pitchFamily="49" charset="0"/>
              </a:rPr>
              <a:t>갯수</a:t>
            </a:r>
            <a:r>
              <a:rPr lang="ko-KR" altLang="en-US" sz="900" dirty="0">
                <a:solidFill>
                  <a:srgbClr val="3F7F5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900" dirty="0">
                <a:solidFill>
                  <a:srgbClr val="3F7F5F"/>
                </a:solidFill>
                <a:latin typeface="Consolas" panose="020B0609020204030204" pitchFamily="49" charset="0"/>
              </a:rPr>
              <a:t>, </a:t>
            </a:r>
            <a:r>
              <a:rPr lang="ko-KR" altLang="en-US" sz="900" dirty="0">
                <a:solidFill>
                  <a:srgbClr val="3F7F5F"/>
                </a:solidFill>
                <a:latin typeface="Consolas" panose="020B0609020204030204" pitchFamily="49" charset="0"/>
              </a:rPr>
              <a:t>현재 페이지 </a:t>
            </a:r>
            <a:r>
              <a:rPr lang="en-US" altLang="ko-KR" sz="900" dirty="0">
                <a:solidFill>
                  <a:srgbClr val="3F7F5F"/>
                </a:solidFill>
                <a:latin typeface="Consolas" panose="020B0609020204030204" pitchFamily="49" charset="0"/>
              </a:rPr>
              <a:t>, </a:t>
            </a:r>
            <a:r>
              <a:rPr lang="ko-KR" altLang="en-US" sz="900" dirty="0">
                <a:solidFill>
                  <a:srgbClr val="3F7F5F"/>
                </a:solidFill>
                <a:latin typeface="Consolas" panose="020B0609020204030204" pitchFamily="49" charset="0"/>
              </a:rPr>
              <a:t>한 페이지의 크기를 매개변수로 받았을 경우 실행</a:t>
            </a:r>
          </a:p>
          <a:p>
            <a:pPr algn="l"/>
            <a:r>
              <a:rPr lang="fr-FR" altLang="ko-KR" sz="9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fr-FR" altLang="ko-KR" sz="900" b="1" dirty="0">
                <a:solidFill>
                  <a:srgbClr val="000000"/>
                </a:solidFill>
                <a:latin typeface="Consolas" panose="020B0609020204030204" pitchFamily="49" charset="0"/>
              </a:rPr>
              <a:t> PageHandler(</a:t>
            </a:r>
            <a:r>
              <a:rPr lang="fr-FR" altLang="ko-KR" sz="900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fr-FR" altLang="ko-KR" sz="9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altLang="ko-KR" sz="900" b="1" dirty="0">
                <a:solidFill>
                  <a:srgbClr val="6A3E3E"/>
                </a:solidFill>
                <a:latin typeface="Consolas" panose="020B0609020204030204" pitchFamily="49" charset="0"/>
              </a:rPr>
              <a:t>totalCnt</a:t>
            </a:r>
            <a:r>
              <a:rPr lang="fr-FR" altLang="ko-KR" sz="9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fr-FR" altLang="ko-KR" sz="900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fr-FR" altLang="ko-KR" sz="9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altLang="ko-KR" sz="900" b="1" dirty="0">
                <a:solidFill>
                  <a:srgbClr val="6A3E3E"/>
                </a:solidFill>
                <a:latin typeface="Consolas" panose="020B0609020204030204" pitchFamily="49" charset="0"/>
              </a:rPr>
              <a:t>page</a:t>
            </a:r>
            <a:r>
              <a:rPr lang="fr-FR" altLang="ko-KR" sz="9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fr-FR" altLang="ko-KR" sz="900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fr-FR" altLang="ko-KR" sz="9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altLang="ko-KR" sz="900" b="1" dirty="0">
                <a:solidFill>
                  <a:srgbClr val="6A3E3E"/>
                </a:solidFill>
                <a:latin typeface="Consolas" panose="020B0609020204030204" pitchFamily="49" charset="0"/>
              </a:rPr>
              <a:t>pageSize</a:t>
            </a:r>
            <a:r>
              <a:rPr lang="fr-FR" altLang="ko-KR" sz="900" b="1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algn="l"/>
            <a:r>
              <a:rPr lang="en-US" altLang="ko-KR" sz="9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this</a:t>
            </a:r>
            <a:r>
              <a:rPr lang="en-US" altLang="ko-KR" sz="9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9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totalCnt</a:t>
            </a:r>
            <a:r>
              <a:rPr lang="en-US" altLang="ko-KR" sz="9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9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totalCnt</a:t>
            </a:r>
            <a:r>
              <a:rPr lang="en-US" altLang="ko-KR" sz="9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ko-KR" sz="9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this</a:t>
            </a:r>
            <a:r>
              <a:rPr lang="en-US" altLang="ko-KR" sz="9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9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page</a:t>
            </a:r>
            <a:r>
              <a:rPr lang="en-US" altLang="ko-KR" sz="9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900" b="1" dirty="0">
                <a:solidFill>
                  <a:srgbClr val="6A3E3E"/>
                </a:solidFill>
                <a:latin typeface="Consolas" panose="020B0609020204030204" pitchFamily="49" charset="0"/>
              </a:rPr>
              <a:t>page</a:t>
            </a:r>
            <a:r>
              <a:rPr lang="en-US" altLang="ko-KR" sz="9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ko-KR" sz="9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this</a:t>
            </a:r>
            <a:r>
              <a:rPr lang="en-US" altLang="ko-KR" sz="9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9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pageSize</a:t>
            </a:r>
            <a:r>
              <a:rPr lang="en-US" altLang="ko-KR" sz="9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9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pageSize</a:t>
            </a:r>
            <a:r>
              <a:rPr lang="en-US" altLang="ko-KR" sz="9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endParaRPr lang="ko-KR" altLang="en-US" sz="9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900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900" dirty="0">
                <a:solidFill>
                  <a:srgbClr val="3F7F5F"/>
                </a:solidFill>
                <a:latin typeface="Consolas" panose="020B0609020204030204" pitchFamily="49" charset="0"/>
              </a:rPr>
              <a:t>전체 페이지의 </a:t>
            </a:r>
            <a:r>
              <a:rPr lang="ko-KR" altLang="en-US" sz="900" dirty="0" err="1">
                <a:solidFill>
                  <a:srgbClr val="3F7F5F"/>
                </a:solidFill>
                <a:latin typeface="Consolas" panose="020B0609020204030204" pitchFamily="49" charset="0"/>
              </a:rPr>
              <a:t>갯수</a:t>
            </a:r>
            <a:r>
              <a:rPr lang="ko-KR" altLang="en-US" sz="900" dirty="0">
                <a:solidFill>
                  <a:srgbClr val="3F7F5F"/>
                </a:solidFill>
                <a:latin typeface="Consolas" panose="020B0609020204030204" pitchFamily="49" charset="0"/>
              </a:rPr>
              <a:t> 구하는 공식  </a:t>
            </a:r>
          </a:p>
          <a:p>
            <a:pPr algn="l"/>
            <a:r>
              <a:rPr lang="en-US" altLang="ko-KR" sz="900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en-US" altLang="ko-KR" sz="900" dirty="0" err="1">
                <a:solidFill>
                  <a:srgbClr val="3F7F5F"/>
                </a:solidFill>
                <a:latin typeface="Consolas" panose="020B0609020204030204" pitchFamily="49" charset="0"/>
              </a:rPr>
              <a:t>Math.ceil</a:t>
            </a:r>
            <a:r>
              <a:rPr lang="en-US" altLang="ko-KR" sz="900" dirty="0">
                <a:solidFill>
                  <a:srgbClr val="3F7F5F"/>
                </a:solidFill>
                <a:latin typeface="Consolas" panose="020B0609020204030204" pitchFamily="49" charset="0"/>
              </a:rPr>
              <a:t> = </a:t>
            </a:r>
            <a:r>
              <a:rPr lang="ko-KR" altLang="en-US" sz="900" dirty="0">
                <a:solidFill>
                  <a:srgbClr val="3F7F5F"/>
                </a:solidFill>
                <a:latin typeface="Consolas" panose="020B0609020204030204" pitchFamily="49" charset="0"/>
              </a:rPr>
              <a:t>소수 첫째자리 올림 </a:t>
            </a:r>
            <a:r>
              <a:rPr lang="en-US" altLang="ko-KR" sz="900" dirty="0">
                <a:solidFill>
                  <a:srgbClr val="3F7F5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900" dirty="0" err="1">
                <a:solidFill>
                  <a:srgbClr val="3F7F5F"/>
                </a:solidFill>
                <a:latin typeface="Consolas" panose="020B0609020204030204" pitchFamily="49" charset="0"/>
              </a:rPr>
              <a:t>Math.ceil</a:t>
            </a:r>
            <a:r>
              <a:rPr lang="ko-KR" altLang="en-US" sz="900" dirty="0">
                <a:solidFill>
                  <a:srgbClr val="3F7F5F"/>
                </a:solidFill>
                <a:latin typeface="Consolas" panose="020B0609020204030204" pitchFamily="49" charset="0"/>
              </a:rPr>
              <a:t>을 사용하면 </a:t>
            </a:r>
            <a:r>
              <a:rPr lang="ko-KR" altLang="en-US" sz="900" dirty="0" err="1">
                <a:solidFill>
                  <a:srgbClr val="3F7F5F"/>
                </a:solidFill>
                <a:latin typeface="Consolas" panose="020B0609020204030204" pitchFamily="49" charset="0"/>
              </a:rPr>
              <a:t>반환값이</a:t>
            </a:r>
            <a:r>
              <a:rPr lang="ko-KR" altLang="en-US" sz="900" dirty="0">
                <a:solidFill>
                  <a:srgbClr val="3F7F5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900" dirty="0">
                <a:solidFill>
                  <a:srgbClr val="3F7F5F"/>
                </a:solidFill>
                <a:latin typeface="Consolas" panose="020B0609020204030204" pitchFamily="49" charset="0"/>
              </a:rPr>
              <a:t>double</a:t>
            </a:r>
            <a:r>
              <a:rPr lang="ko-KR" altLang="en-US" sz="900" dirty="0">
                <a:solidFill>
                  <a:srgbClr val="3F7F5F"/>
                </a:solidFill>
                <a:latin typeface="Consolas" panose="020B0609020204030204" pitchFamily="49" charset="0"/>
              </a:rPr>
              <a:t>이 되기 때문에</a:t>
            </a:r>
            <a:r>
              <a:rPr lang="en-US" altLang="ko-KR" sz="900" dirty="0">
                <a:solidFill>
                  <a:srgbClr val="3F7F5F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900" u="sng" dirty="0">
                <a:solidFill>
                  <a:srgbClr val="3F7F5F"/>
                </a:solidFill>
                <a:latin typeface="Consolas" panose="020B0609020204030204" pitchFamily="49" charset="0"/>
              </a:rPr>
              <a:t>int</a:t>
            </a:r>
            <a:r>
              <a:rPr lang="ko-KR" altLang="en-US" sz="900" u="sng" dirty="0">
                <a:solidFill>
                  <a:srgbClr val="3F7F5F"/>
                </a:solidFill>
                <a:latin typeface="Consolas" panose="020B0609020204030204" pitchFamily="49" charset="0"/>
              </a:rPr>
              <a:t>로 </a:t>
            </a:r>
            <a:r>
              <a:rPr lang="ko-KR" altLang="en-US" sz="900" u="sng" dirty="0" err="1">
                <a:solidFill>
                  <a:srgbClr val="3F7F5F"/>
                </a:solidFill>
                <a:latin typeface="Consolas" panose="020B0609020204030204" pitchFamily="49" charset="0"/>
              </a:rPr>
              <a:t>형변환</a:t>
            </a:r>
            <a:r>
              <a:rPr lang="en-US" altLang="ko-KR" sz="900" u="sng" dirty="0">
                <a:solidFill>
                  <a:srgbClr val="3F7F5F"/>
                </a:solidFill>
                <a:latin typeface="Consolas" panose="020B0609020204030204" pitchFamily="49" charset="0"/>
              </a:rPr>
              <a:t>)</a:t>
            </a:r>
          </a:p>
          <a:p>
            <a:pPr algn="l"/>
            <a:r>
              <a:rPr lang="en-US" altLang="ko-KR" sz="900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900" dirty="0">
                <a:solidFill>
                  <a:srgbClr val="3F7F5F"/>
                </a:solidFill>
                <a:latin typeface="Consolas" panose="020B0609020204030204" pitchFamily="49" charset="0"/>
              </a:rPr>
              <a:t>소수 첫 자리를 구해야 하기 때문에</a:t>
            </a:r>
            <a:r>
              <a:rPr lang="en-US" altLang="ko-KR" sz="900" dirty="0">
                <a:solidFill>
                  <a:srgbClr val="3F7F5F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900" dirty="0" err="1">
                <a:solidFill>
                  <a:srgbClr val="3F7F5F"/>
                </a:solidFill>
                <a:latin typeface="Consolas" panose="020B0609020204030204" pitchFamily="49" charset="0"/>
              </a:rPr>
              <a:t>totalCnt</a:t>
            </a:r>
            <a:r>
              <a:rPr lang="en-US" altLang="ko-KR" sz="900" dirty="0">
                <a:solidFill>
                  <a:srgbClr val="3F7F5F"/>
                </a:solidFill>
                <a:latin typeface="Consolas" panose="020B0609020204030204" pitchFamily="49" charset="0"/>
              </a:rPr>
              <a:t>/</a:t>
            </a:r>
            <a:r>
              <a:rPr lang="en-US" altLang="ko-KR" sz="900" dirty="0" err="1">
                <a:solidFill>
                  <a:srgbClr val="3F7F5F"/>
                </a:solidFill>
                <a:latin typeface="Consolas" panose="020B0609020204030204" pitchFamily="49" charset="0"/>
              </a:rPr>
              <a:t>pageSize</a:t>
            </a:r>
            <a:r>
              <a:rPr lang="ko-KR" altLang="en-US" sz="900" dirty="0">
                <a:solidFill>
                  <a:srgbClr val="3F7F5F"/>
                </a:solidFill>
                <a:latin typeface="Consolas" panose="020B0609020204030204" pitchFamily="49" charset="0"/>
              </a:rPr>
              <a:t>는 </a:t>
            </a:r>
            <a:r>
              <a:rPr lang="en-US" altLang="ko-KR" sz="900" dirty="0">
                <a:solidFill>
                  <a:srgbClr val="3F7F5F"/>
                </a:solidFill>
                <a:latin typeface="Consolas" panose="020B0609020204030204" pitchFamily="49" charset="0"/>
              </a:rPr>
              <a:t>double</a:t>
            </a:r>
            <a:r>
              <a:rPr lang="ko-KR" altLang="en-US" sz="900" dirty="0">
                <a:solidFill>
                  <a:srgbClr val="3F7F5F"/>
                </a:solidFill>
                <a:latin typeface="Consolas" panose="020B0609020204030204" pitchFamily="49" charset="0"/>
              </a:rPr>
              <a:t>데이터 타입이 나와야 해서 </a:t>
            </a:r>
          </a:p>
          <a:p>
            <a:pPr algn="l"/>
            <a:r>
              <a:rPr lang="en-US" altLang="ko-KR" sz="900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en-US" altLang="ko-KR" sz="900" dirty="0" err="1">
                <a:solidFill>
                  <a:srgbClr val="3F7F5F"/>
                </a:solidFill>
                <a:latin typeface="Consolas" panose="020B0609020204030204" pitchFamily="49" charset="0"/>
              </a:rPr>
              <a:t>pageSize</a:t>
            </a:r>
            <a:r>
              <a:rPr lang="ko-KR" altLang="en-US" sz="900" dirty="0">
                <a:solidFill>
                  <a:srgbClr val="3F7F5F"/>
                </a:solidFill>
                <a:latin typeface="Consolas" panose="020B0609020204030204" pitchFamily="49" charset="0"/>
              </a:rPr>
              <a:t>를 </a:t>
            </a:r>
            <a:r>
              <a:rPr lang="en-US" altLang="ko-KR" sz="900" dirty="0">
                <a:solidFill>
                  <a:srgbClr val="3F7F5F"/>
                </a:solidFill>
                <a:latin typeface="Consolas" panose="020B0609020204030204" pitchFamily="49" charset="0"/>
              </a:rPr>
              <a:t>double</a:t>
            </a:r>
            <a:r>
              <a:rPr lang="ko-KR" altLang="en-US" sz="900" dirty="0">
                <a:solidFill>
                  <a:srgbClr val="3F7F5F"/>
                </a:solidFill>
                <a:latin typeface="Consolas" panose="020B0609020204030204" pitchFamily="49" charset="0"/>
              </a:rPr>
              <a:t>로 </a:t>
            </a:r>
            <a:r>
              <a:rPr lang="ko-KR" altLang="en-US" sz="900" dirty="0" err="1">
                <a:solidFill>
                  <a:srgbClr val="3F7F5F"/>
                </a:solidFill>
                <a:latin typeface="Consolas" panose="020B0609020204030204" pitchFamily="49" charset="0"/>
              </a:rPr>
              <a:t>형변환</a:t>
            </a:r>
            <a:r>
              <a:rPr lang="ko-KR" altLang="en-US" sz="900" dirty="0">
                <a:solidFill>
                  <a:srgbClr val="3F7F5F"/>
                </a:solidFill>
                <a:latin typeface="Consolas" panose="020B0609020204030204" pitchFamily="49" charset="0"/>
              </a:rPr>
              <a:t> </a:t>
            </a:r>
          </a:p>
          <a:p>
            <a:pPr algn="l"/>
            <a:r>
              <a:rPr lang="fr-FR" altLang="ko-KR" sz="900" dirty="0">
                <a:solidFill>
                  <a:srgbClr val="0000C0"/>
                </a:solidFill>
                <a:latin typeface="Consolas" panose="020B0609020204030204" pitchFamily="49" charset="0"/>
              </a:rPr>
              <a:t>totalPage</a:t>
            </a:r>
            <a:r>
              <a:rPr lang="fr-FR" altLang="ko-KR" sz="900" dirty="0">
                <a:solidFill>
                  <a:srgbClr val="000000"/>
                </a:solidFill>
                <a:latin typeface="Consolas" panose="020B0609020204030204" pitchFamily="49" charset="0"/>
              </a:rPr>
              <a:t> = (</a:t>
            </a:r>
            <a:r>
              <a:rPr lang="fr-FR" altLang="ko-KR" sz="900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fr-FR" altLang="ko-KR" sz="900" b="1" dirty="0">
                <a:solidFill>
                  <a:srgbClr val="000000"/>
                </a:solidFill>
                <a:latin typeface="Consolas" panose="020B0609020204030204" pitchFamily="49" charset="0"/>
              </a:rPr>
              <a:t>)Math.</a:t>
            </a:r>
            <a:r>
              <a:rPr lang="fr-FR" altLang="ko-KR" sz="9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ceil(</a:t>
            </a:r>
            <a:r>
              <a:rPr lang="fr-FR" altLang="ko-KR" sz="900" b="1" i="1" dirty="0">
                <a:solidFill>
                  <a:srgbClr val="6A3E3E"/>
                </a:solidFill>
                <a:latin typeface="Consolas" panose="020B0609020204030204" pitchFamily="49" charset="0"/>
              </a:rPr>
              <a:t>totalCnt</a:t>
            </a:r>
            <a:r>
              <a:rPr lang="fr-FR" altLang="ko-KR" sz="9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 / (</a:t>
            </a:r>
            <a:r>
              <a:rPr lang="fr-FR" altLang="ko-KR" sz="900" b="1" i="1" dirty="0">
                <a:solidFill>
                  <a:srgbClr val="7F0055"/>
                </a:solidFill>
                <a:latin typeface="Consolas" panose="020B0609020204030204" pitchFamily="49" charset="0"/>
              </a:rPr>
              <a:t>double</a:t>
            </a:r>
            <a:r>
              <a:rPr lang="fr-FR" altLang="ko-KR" sz="9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fr-FR" altLang="ko-KR" sz="900" b="1" i="1" dirty="0">
                <a:solidFill>
                  <a:srgbClr val="6A3E3E"/>
                </a:solidFill>
                <a:latin typeface="Consolas" panose="020B0609020204030204" pitchFamily="49" charset="0"/>
              </a:rPr>
              <a:t>pageSize</a:t>
            </a:r>
            <a:r>
              <a:rPr lang="fr-FR" altLang="ko-KR" sz="9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endParaRPr lang="ko-KR" altLang="en-US" sz="9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900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900" dirty="0">
                <a:solidFill>
                  <a:srgbClr val="3F7F5F"/>
                </a:solidFill>
                <a:latin typeface="Consolas" panose="020B0609020204030204" pitchFamily="49" charset="0"/>
              </a:rPr>
              <a:t>네비게이션의 첫번째 페이지 구하는 공식</a:t>
            </a:r>
          </a:p>
          <a:p>
            <a:pPr algn="l"/>
            <a:r>
              <a:rPr lang="en-US" altLang="ko-KR" sz="900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900" dirty="0">
                <a:solidFill>
                  <a:srgbClr val="3F7F5F"/>
                </a:solidFill>
                <a:latin typeface="Consolas" panose="020B0609020204030204" pitchFamily="49" charset="0"/>
              </a:rPr>
              <a:t>현재 페이지</a:t>
            </a:r>
            <a:r>
              <a:rPr lang="en-US" altLang="ko-KR" sz="900" dirty="0">
                <a:solidFill>
                  <a:srgbClr val="3F7F5F"/>
                </a:solidFill>
                <a:latin typeface="Consolas" panose="020B0609020204030204" pitchFamily="49" charset="0"/>
              </a:rPr>
              <a:t>(ex_14) / </a:t>
            </a:r>
            <a:r>
              <a:rPr lang="ko-KR" altLang="en-US" sz="900" dirty="0">
                <a:solidFill>
                  <a:srgbClr val="3F7F5F"/>
                </a:solidFill>
                <a:latin typeface="Consolas" panose="020B0609020204030204" pitchFamily="49" charset="0"/>
              </a:rPr>
              <a:t>내비게이션의 첫 번째 페이지 </a:t>
            </a:r>
            <a:r>
              <a:rPr lang="en-US" altLang="ko-KR" sz="900" dirty="0">
                <a:solidFill>
                  <a:srgbClr val="3F7F5F"/>
                </a:solidFill>
                <a:latin typeface="Consolas" panose="020B0609020204030204" pitchFamily="49" charset="0"/>
              </a:rPr>
              <a:t>(10) = 1</a:t>
            </a:r>
          </a:p>
          <a:p>
            <a:pPr algn="l"/>
            <a:r>
              <a:rPr lang="en-US" altLang="ko-KR" sz="900" dirty="0">
                <a:solidFill>
                  <a:srgbClr val="3F7F5F"/>
                </a:solidFill>
                <a:latin typeface="Consolas" panose="020B0609020204030204" pitchFamily="49" charset="0"/>
              </a:rPr>
              <a:t>//(1 X 10) + 1= 11 (</a:t>
            </a:r>
            <a:r>
              <a:rPr lang="ko-KR" altLang="en-US" sz="900" dirty="0">
                <a:solidFill>
                  <a:srgbClr val="3F7F5F"/>
                </a:solidFill>
                <a:latin typeface="Consolas" panose="020B0609020204030204" pitchFamily="49" charset="0"/>
              </a:rPr>
              <a:t>즉</a:t>
            </a:r>
            <a:r>
              <a:rPr lang="en-US" altLang="ko-KR" sz="900" dirty="0">
                <a:solidFill>
                  <a:srgbClr val="3F7F5F"/>
                </a:solidFill>
                <a:latin typeface="Consolas" panose="020B0609020204030204" pitchFamily="49" charset="0"/>
              </a:rPr>
              <a:t>, 14</a:t>
            </a:r>
            <a:r>
              <a:rPr lang="ko-KR" altLang="en-US" sz="900" dirty="0">
                <a:solidFill>
                  <a:srgbClr val="3F7F5F"/>
                </a:solidFill>
                <a:latin typeface="Consolas" panose="020B0609020204030204" pitchFamily="49" charset="0"/>
              </a:rPr>
              <a:t>페이지의 첫 페이지는 </a:t>
            </a:r>
            <a:r>
              <a:rPr lang="en-US" altLang="ko-KR" sz="900" dirty="0">
                <a:solidFill>
                  <a:srgbClr val="3F7F5F"/>
                </a:solidFill>
                <a:latin typeface="Consolas" panose="020B0609020204030204" pitchFamily="49" charset="0"/>
              </a:rPr>
              <a:t>11) </a:t>
            </a:r>
          </a:p>
          <a:p>
            <a:pPr algn="l"/>
            <a:r>
              <a:rPr lang="en-US" altLang="ko-KR" sz="900" dirty="0" err="1">
                <a:solidFill>
                  <a:srgbClr val="0000C0"/>
                </a:solidFill>
                <a:latin typeface="Consolas" panose="020B0609020204030204" pitchFamily="49" charset="0"/>
              </a:rPr>
              <a:t>beginPage</a:t>
            </a:r>
            <a:r>
              <a:rPr lang="en-US" altLang="ko-KR" sz="900" dirty="0">
                <a:solidFill>
                  <a:srgbClr val="000000"/>
                </a:solidFill>
                <a:latin typeface="Consolas" panose="020B0609020204030204" pitchFamily="49" charset="0"/>
              </a:rPr>
              <a:t> = ((</a:t>
            </a:r>
            <a:r>
              <a:rPr lang="en-US" altLang="ko-KR" sz="900" dirty="0">
                <a:solidFill>
                  <a:srgbClr val="6A3E3E"/>
                </a:solidFill>
                <a:latin typeface="Consolas" panose="020B0609020204030204" pitchFamily="49" charset="0"/>
              </a:rPr>
              <a:t>page</a:t>
            </a:r>
            <a:r>
              <a:rPr lang="en-US" altLang="ko-KR" sz="900" dirty="0">
                <a:solidFill>
                  <a:srgbClr val="000000"/>
                </a:solidFill>
                <a:latin typeface="Consolas" panose="020B0609020204030204" pitchFamily="49" charset="0"/>
              </a:rPr>
              <a:t>-1)/ </a:t>
            </a:r>
            <a:r>
              <a:rPr lang="en-US" altLang="ko-KR" sz="900" dirty="0" err="1">
                <a:solidFill>
                  <a:srgbClr val="0000C0"/>
                </a:solidFill>
                <a:latin typeface="Consolas" panose="020B0609020204030204" pitchFamily="49" charset="0"/>
              </a:rPr>
              <a:t>naviSize</a:t>
            </a:r>
            <a:r>
              <a:rPr lang="en-US" altLang="ko-KR" sz="900" dirty="0">
                <a:solidFill>
                  <a:srgbClr val="000000"/>
                </a:solidFill>
                <a:latin typeface="Consolas" panose="020B0609020204030204" pitchFamily="49" charset="0"/>
              </a:rPr>
              <a:t>) * </a:t>
            </a:r>
            <a:r>
              <a:rPr lang="en-US" altLang="ko-KR" sz="900" dirty="0" err="1">
                <a:solidFill>
                  <a:srgbClr val="0000C0"/>
                </a:solidFill>
                <a:latin typeface="Consolas" panose="020B0609020204030204" pitchFamily="49" charset="0"/>
              </a:rPr>
              <a:t>naviSize</a:t>
            </a:r>
            <a:r>
              <a:rPr lang="en-US" altLang="ko-KR" sz="900" dirty="0">
                <a:solidFill>
                  <a:srgbClr val="000000"/>
                </a:solidFill>
                <a:latin typeface="Consolas" panose="020B0609020204030204" pitchFamily="49" charset="0"/>
              </a:rPr>
              <a:t> + 1; </a:t>
            </a:r>
          </a:p>
          <a:p>
            <a:pPr algn="l"/>
            <a:endParaRPr lang="ko-KR" altLang="en-US" sz="9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900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900" dirty="0">
                <a:solidFill>
                  <a:srgbClr val="3F7F5F"/>
                </a:solidFill>
                <a:latin typeface="Consolas" panose="020B0609020204030204" pitchFamily="49" charset="0"/>
              </a:rPr>
              <a:t>네비게이션의 마지막 페이지 구하는 공식</a:t>
            </a:r>
          </a:p>
          <a:p>
            <a:pPr algn="l"/>
            <a:r>
              <a:rPr lang="en-US" altLang="ko-KR" sz="900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900" dirty="0">
                <a:solidFill>
                  <a:srgbClr val="3F7F5F"/>
                </a:solidFill>
                <a:latin typeface="Consolas" panose="020B0609020204030204" pitchFamily="49" charset="0"/>
              </a:rPr>
              <a:t>시작 페이지와 </a:t>
            </a:r>
            <a:r>
              <a:rPr lang="en-US" altLang="ko-KR" sz="900" dirty="0" err="1">
                <a:solidFill>
                  <a:srgbClr val="3F7F5F"/>
                </a:solidFill>
                <a:latin typeface="Consolas" panose="020B0609020204030204" pitchFamily="49" charset="0"/>
              </a:rPr>
              <a:t>totalPage</a:t>
            </a:r>
            <a:r>
              <a:rPr lang="en-US" altLang="ko-KR" sz="900" dirty="0">
                <a:solidFill>
                  <a:srgbClr val="3F7F5F"/>
                </a:solidFill>
                <a:latin typeface="Consolas" panose="020B0609020204030204" pitchFamily="49" charset="0"/>
              </a:rPr>
              <a:t> </a:t>
            </a:r>
            <a:r>
              <a:rPr lang="ko-KR" altLang="en-US" sz="900" dirty="0">
                <a:solidFill>
                  <a:srgbClr val="3F7F5F"/>
                </a:solidFill>
                <a:latin typeface="Consolas" panose="020B0609020204030204" pitchFamily="49" charset="0"/>
              </a:rPr>
              <a:t>중에서 작은 쪽을 </a:t>
            </a:r>
            <a:r>
              <a:rPr lang="en-US" altLang="ko-KR" sz="900" dirty="0" err="1">
                <a:solidFill>
                  <a:srgbClr val="3F7F5F"/>
                </a:solidFill>
                <a:latin typeface="Consolas" panose="020B0609020204030204" pitchFamily="49" charset="0"/>
              </a:rPr>
              <a:t>endPage</a:t>
            </a:r>
            <a:r>
              <a:rPr lang="ko-KR" altLang="en-US" sz="900" dirty="0">
                <a:solidFill>
                  <a:srgbClr val="3F7F5F"/>
                </a:solidFill>
                <a:latin typeface="Consolas" panose="020B0609020204030204" pitchFamily="49" charset="0"/>
              </a:rPr>
              <a:t>로 지정  </a:t>
            </a:r>
          </a:p>
          <a:p>
            <a:pPr algn="l"/>
            <a:r>
              <a:rPr lang="en-US" altLang="ko-KR" sz="900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en-US" altLang="ko-KR" sz="900" dirty="0" err="1">
                <a:solidFill>
                  <a:srgbClr val="3F7F5F"/>
                </a:solidFill>
                <a:latin typeface="Consolas" panose="020B0609020204030204" pitchFamily="49" charset="0"/>
              </a:rPr>
              <a:t>Math.min</a:t>
            </a:r>
            <a:r>
              <a:rPr lang="en-US" altLang="ko-KR" sz="900" dirty="0">
                <a:solidFill>
                  <a:srgbClr val="3F7F5F"/>
                </a:solidFill>
                <a:latin typeface="Consolas" panose="020B0609020204030204" pitchFamily="49" charset="0"/>
              </a:rPr>
              <a:t> </a:t>
            </a:r>
            <a:r>
              <a:rPr lang="ko-KR" altLang="en-US" sz="900" dirty="0">
                <a:solidFill>
                  <a:srgbClr val="3F7F5F"/>
                </a:solidFill>
                <a:latin typeface="Consolas" panose="020B0609020204030204" pitchFamily="49" charset="0"/>
              </a:rPr>
              <a:t>말고 </a:t>
            </a:r>
            <a:r>
              <a:rPr lang="en-US" altLang="ko-KR" sz="900" dirty="0">
                <a:solidFill>
                  <a:srgbClr val="3F7F5F"/>
                </a:solidFill>
                <a:latin typeface="Consolas" panose="020B0609020204030204" pitchFamily="49" charset="0"/>
              </a:rPr>
              <a:t>3</a:t>
            </a:r>
            <a:r>
              <a:rPr lang="ko-KR" altLang="en-US" sz="900" dirty="0">
                <a:solidFill>
                  <a:srgbClr val="3F7F5F"/>
                </a:solidFill>
                <a:latin typeface="Consolas" panose="020B0609020204030204" pitchFamily="49" charset="0"/>
              </a:rPr>
              <a:t>항 연산자를 사용해도 된다</a:t>
            </a:r>
          </a:p>
          <a:p>
            <a:pPr algn="l"/>
            <a:r>
              <a:rPr lang="en-US" altLang="ko-KR" sz="900" dirty="0" err="1">
                <a:solidFill>
                  <a:srgbClr val="0000C0"/>
                </a:solidFill>
                <a:latin typeface="Consolas" panose="020B0609020204030204" pitchFamily="49" charset="0"/>
              </a:rPr>
              <a:t>endPage</a:t>
            </a:r>
            <a:r>
              <a:rPr lang="en-US" altLang="ko-KR" sz="9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Math.</a:t>
            </a:r>
            <a:r>
              <a:rPr lang="en-US" altLang="ko-KR" sz="9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min</a:t>
            </a:r>
            <a:r>
              <a:rPr lang="en-US" altLang="ko-KR" sz="900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900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beginPage</a:t>
            </a:r>
            <a:r>
              <a:rPr lang="en-US" altLang="ko-KR" sz="900" i="1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altLang="ko-KR" sz="900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naviSize</a:t>
            </a:r>
            <a:r>
              <a:rPr lang="en-US" altLang="ko-KR" sz="900" i="1" dirty="0">
                <a:solidFill>
                  <a:srgbClr val="000000"/>
                </a:solidFill>
                <a:latin typeface="Consolas" panose="020B0609020204030204" pitchFamily="49" charset="0"/>
              </a:rPr>
              <a:t> - 1, </a:t>
            </a:r>
            <a:r>
              <a:rPr lang="en-US" altLang="ko-KR" sz="900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totalPage</a:t>
            </a:r>
            <a:r>
              <a:rPr lang="en-US" altLang="ko-KR" sz="900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endParaRPr lang="ko-KR" altLang="en-US" sz="9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900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900" dirty="0">
                <a:solidFill>
                  <a:srgbClr val="3F7F5F"/>
                </a:solidFill>
                <a:latin typeface="Consolas" panose="020B0609020204030204" pitchFamily="49" charset="0"/>
              </a:rPr>
              <a:t>이전 화면 이동버튼은 </a:t>
            </a:r>
            <a:r>
              <a:rPr lang="en-US" altLang="ko-KR" sz="900" dirty="0" err="1">
                <a:solidFill>
                  <a:srgbClr val="3F7F5F"/>
                </a:solidFill>
                <a:latin typeface="Consolas" panose="020B0609020204030204" pitchFamily="49" charset="0"/>
              </a:rPr>
              <a:t>beginPage</a:t>
            </a:r>
            <a:r>
              <a:rPr lang="ko-KR" altLang="en-US" sz="900" dirty="0">
                <a:solidFill>
                  <a:srgbClr val="3F7F5F"/>
                </a:solidFill>
                <a:latin typeface="Consolas" panose="020B0609020204030204" pitchFamily="49" charset="0"/>
              </a:rPr>
              <a:t>값이 </a:t>
            </a:r>
            <a:r>
              <a:rPr lang="en-US" altLang="ko-KR" sz="900" dirty="0">
                <a:solidFill>
                  <a:srgbClr val="3F7F5F"/>
                </a:solidFill>
                <a:latin typeface="Consolas" panose="020B0609020204030204" pitchFamily="49" charset="0"/>
              </a:rPr>
              <a:t>1</a:t>
            </a:r>
            <a:r>
              <a:rPr lang="ko-KR" altLang="en-US" sz="900" dirty="0">
                <a:solidFill>
                  <a:srgbClr val="3F7F5F"/>
                </a:solidFill>
                <a:latin typeface="Consolas" panose="020B0609020204030204" pitchFamily="49" charset="0"/>
              </a:rPr>
              <a:t>이 아니면 출력하고 </a:t>
            </a:r>
            <a:r>
              <a:rPr lang="en-US" altLang="ko-KR" sz="900" dirty="0">
                <a:solidFill>
                  <a:srgbClr val="3F7F5F"/>
                </a:solidFill>
                <a:latin typeface="Consolas" panose="020B0609020204030204" pitchFamily="49" charset="0"/>
              </a:rPr>
              <a:t>(</a:t>
            </a:r>
            <a:r>
              <a:rPr lang="ko-KR" altLang="en-US" sz="900" dirty="0" err="1">
                <a:solidFill>
                  <a:srgbClr val="3F7F5F"/>
                </a:solidFill>
                <a:latin typeface="Consolas" panose="020B0609020204030204" pitchFamily="49" charset="0"/>
              </a:rPr>
              <a:t>반환값은</a:t>
            </a:r>
            <a:r>
              <a:rPr lang="ko-KR" altLang="en-US" sz="900" dirty="0">
                <a:solidFill>
                  <a:srgbClr val="3F7F5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900" dirty="0">
                <a:solidFill>
                  <a:srgbClr val="3F7F5F"/>
                </a:solidFill>
                <a:latin typeface="Consolas" panose="020B0609020204030204" pitchFamily="49" charset="0"/>
              </a:rPr>
              <a:t>true </a:t>
            </a:r>
            <a:r>
              <a:rPr lang="ko-KR" altLang="en-US" sz="900" dirty="0">
                <a:solidFill>
                  <a:srgbClr val="3F7F5F"/>
                </a:solidFill>
                <a:latin typeface="Consolas" panose="020B0609020204030204" pitchFamily="49" charset="0"/>
              </a:rPr>
              <a:t>혹은 </a:t>
            </a:r>
            <a:r>
              <a:rPr lang="en-US" altLang="ko-KR" sz="900" dirty="0">
                <a:solidFill>
                  <a:srgbClr val="3F7F5F"/>
                </a:solidFill>
                <a:latin typeface="Consolas" panose="020B0609020204030204" pitchFamily="49" charset="0"/>
              </a:rPr>
              <a:t>false)</a:t>
            </a:r>
          </a:p>
          <a:p>
            <a:pPr algn="l"/>
            <a:r>
              <a:rPr lang="en-US" altLang="ko-KR" sz="900" dirty="0" err="1">
                <a:solidFill>
                  <a:srgbClr val="0000C0"/>
                </a:solidFill>
                <a:latin typeface="Consolas" panose="020B0609020204030204" pitchFamily="49" charset="0"/>
              </a:rPr>
              <a:t>showPrev</a:t>
            </a:r>
            <a:r>
              <a:rPr lang="en-US" altLang="ko-KR" sz="9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900" dirty="0" err="1">
                <a:solidFill>
                  <a:srgbClr val="0000C0"/>
                </a:solidFill>
                <a:latin typeface="Consolas" panose="020B0609020204030204" pitchFamily="49" charset="0"/>
              </a:rPr>
              <a:t>beginPage</a:t>
            </a:r>
            <a:r>
              <a:rPr lang="en-US" altLang="ko-KR" sz="900" dirty="0">
                <a:solidFill>
                  <a:srgbClr val="000000"/>
                </a:solidFill>
                <a:latin typeface="Consolas" panose="020B0609020204030204" pitchFamily="49" charset="0"/>
              </a:rPr>
              <a:t> != 1; </a:t>
            </a:r>
          </a:p>
          <a:p>
            <a:pPr algn="l"/>
            <a:endParaRPr lang="ko-KR" altLang="en-US" sz="9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900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900" dirty="0">
                <a:solidFill>
                  <a:srgbClr val="3F7F5F"/>
                </a:solidFill>
                <a:latin typeface="Consolas" panose="020B0609020204030204" pitchFamily="49" charset="0"/>
              </a:rPr>
              <a:t>다음 페이지 버튼은 </a:t>
            </a:r>
            <a:r>
              <a:rPr lang="en-US" altLang="ko-KR" sz="900" dirty="0" err="1">
                <a:solidFill>
                  <a:srgbClr val="3F7F5F"/>
                </a:solidFill>
                <a:latin typeface="Consolas" panose="020B0609020204030204" pitchFamily="49" charset="0"/>
              </a:rPr>
              <a:t>endPage</a:t>
            </a:r>
            <a:r>
              <a:rPr lang="ko-KR" altLang="en-US" sz="900" dirty="0">
                <a:solidFill>
                  <a:srgbClr val="3F7F5F"/>
                </a:solidFill>
                <a:latin typeface="Consolas" panose="020B0609020204030204" pitchFamily="49" charset="0"/>
              </a:rPr>
              <a:t>가 </a:t>
            </a:r>
            <a:r>
              <a:rPr lang="en-US" altLang="ko-KR" sz="900" dirty="0" err="1">
                <a:solidFill>
                  <a:srgbClr val="3F7F5F"/>
                </a:solidFill>
                <a:latin typeface="Consolas" panose="020B0609020204030204" pitchFamily="49" charset="0"/>
              </a:rPr>
              <a:t>totalPage</a:t>
            </a:r>
            <a:r>
              <a:rPr lang="ko-KR" altLang="en-US" sz="900" dirty="0">
                <a:solidFill>
                  <a:srgbClr val="3F7F5F"/>
                </a:solidFill>
                <a:latin typeface="Consolas" panose="020B0609020204030204" pitchFamily="49" charset="0"/>
              </a:rPr>
              <a:t>가 아니면 출력해라</a:t>
            </a:r>
          </a:p>
          <a:p>
            <a:pPr algn="l"/>
            <a:r>
              <a:rPr lang="en-US" altLang="ko-KR" sz="900" dirty="0" err="1">
                <a:solidFill>
                  <a:srgbClr val="0000C0"/>
                </a:solidFill>
                <a:latin typeface="Consolas" panose="020B0609020204030204" pitchFamily="49" charset="0"/>
              </a:rPr>
              <a:t>showNext</a:t>
            </a:r>
            <a:r>
              <a:rPr lang="en-US" altLang="ko-KR" sz="9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900" dirty="0" err="1">
                <a:solidFill>
                  <a:srgbClr val="0000C0"/>
                </a:solidFill>
                <a:latin typeface="Consolas" panose="020B0609020204030204" pitchFamily="49" charset="0"/>
              </a:rPr>
              <a:t>endPage</a:t>
            </a:r>
            <a:r>
              <a:rPr lang="en-US" altLang="ko-KR" sz="900" dirty="0">
                <a:solidFill>
                  <a:srgbClr val="000000"/>
                </a:solidFill>
                <a:latin typeface="Consolas" panose="020B0609020204030204" pitchFamily="49" charset="0"/>
              </a:rPr>
              <a:t> != </a:t>
            </a:r>
            <a:r>
              <a:rPr lang="en-US" altLang="ko-KR" sz="900" dirty="0" err="1">
                <a:solidFill>
                  <a:srgbClr val="0000C0"/>
                </a:solidFill>
                <a:latin typeface="Consolas" panose="020B0609020204030204" pitchFamily="49" charset="0"/>
              </a:rPr>
              <a:t>totalPage</a:t>
            </a:r>
            <a:r>
              <a:rPr lang="en-US" altLang="ko-KR" sz="9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endParaRPr lang="ko-KR" altLang="en-US" sz="9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9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ko-KR" altLang="en-US" sz="9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91AF9E-7AFA-2885-5055-2287B3ACAF25}"/>
              </a:ext>
            </a:extLst>
          </p:cNvPr>
          <p:cNvSpPr txBox="1"/>
          <p:nvPr/>
        </p:nvSpPr>
        <p:spPr>
          <a:xfrm>
            <a:off x="137317" y="102102"/>
            <a:ext cx="2708498" cy="584775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b="1" dirty="0" err="1">
                <a:solidFill>
                  <a:schemeClr val="bg1"/>
                </a:solidFill>
              </a:rPr>
              <a:t>페이징</a:t>
            </a:r>
            <a:r>
              <a:rPr lang="ko-KR" altLang="en-US" sz="1600" b="1" dirty="0">
                <a:solidFill>
                  <a:schemeClr val="bg1"/>
                </a:solidFill>
              </a:rPr>
              <a:t> 처리</a:t>
            </a:r>
            <a:endParaRPr lang="en-US" altLang="ko-KR" sz="16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1. PageHandler.java </a:t>
            </a:r>
            <a:r>
              <a:rPr lang="ko-KR" altLang="en-US" sz="1600" b="1" dirty="0">
                <a:solidFill>
                  <a:schemeClr val="bg1"/>
                </a:solidFill>
              </a:rPr>
              <a:t>생성</a:t>
            </a:r>
            <a:endParaRPr lang="en-US" altLang="ko-KR" sz="1600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5826475-5022-45C9-C2F7-BF7BF9F975FF}"/>
              </a:ext>
            </a:extLst>
          </p:cNvPr>
          <p:cNvSpPr txBox="1"/>
          <p:nvPr/>
        </p:nvSpPr>
        <p:spPr>
          <a:xfrm>
            <a:off x="6555885" y="1960565"/>
            <a:ext cx="5262979" cy="210826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질문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b="1" dirty="0"/>
              <a:t>왜 </a:t>
            </a:r>
            <a:r>
              <a:rPr lang="en-US" altLang="ko-KR" b="1" dirty="0"/>
              <a:t>3</a:t>
            </a:r>
            <a:r>
              <a:rPr lang="ko-KR" altLang="en-US" b="1" dirty="0"/>
              <a:t>개의 매개변수만 받나요</a:t>
            </a:r>
            <a:r>
              <a:rPr lang="en-US" altLang="ko-KR" b="1" dirty="0"/>
              <a:t>?</a:t>
            </a:r>
          </a:p>
          <a:p>
            <a:pPr marL="800100" lvl="1" indent="-342900">
              <a:buAutoNum type="arabicPeriod"/>
            </a:pPr>
            <a:r>
              <a:rPr lang="ko-KR" altLang="en-US" sz="900" dirty="0"/>
              <a:t>매개변수 </a:t>
            </a:r>
            <a:r>
              <a:rPr lang="en-US" altLang="ko-KR" sz="900" dirty="0"/>
              <a:t>3</a:t>
            </a:r>
            <a:r>
              <a:rPr lang="ko-KR" altLang="en-US" sz="900" dirty="0"/>
              <a:t>개만으로</a:t>
            </a:r>
            <a:r>
              <a:rPr lang="en-US" altLang="ko-KR" sz="900" dirty="0"/>
              <a:t> (</a:t>
            </a:r>
            <a:r>
              <a:rPr lang="ko-KR" altLang="en-US" sz="900" dirty="0"/>
              <a:t>총 게시물 수 </a:t>
            </a:r>
            <a:r>
              <a:rPr lang="en-US" altLang="ko-KR" sz="900" dirty="0"/>
              <a:t>/ </a:t>
            </a:r>
            <a:r>
              <a:rPr lang="ko-KR" altLang="en-US" sz="900" dirty="0"/>
              <a:t>현재 페이지 위치 </a:t>
            </a:r>
            <a:r>
              <a:rPr lang="en-US" altLang="ko-KR" sz="900" dirty="0"/>
              <a:t>/ </a:t>
            </a:r>
            <a:r>
              <a:rPr lang="ko-KR" altLang="en-US" sz="900" dirty="0"/>
              <a:t>한 페이지에 표시할 게시글 수</a:t>
            </a:r>
            <a:r>
              <a:rPr lang="en-US" altLang="ko-KR" sz="900" dirty="0"/>
              <a:t>)</a:t>
            </a:r>
            <a:br>
              <a:rPr lang="en-US" altLang="ko-KR" sz="900" dirty="0"/>
            </a:br>
            <a:r>
              <a:rPr lang="ko-KR" altLang="en-US" sz="900" dirty="0"/>
              <a:t>필요한 값을 모두 구할 수 있습니다</a:t>
            </a:r>
            <a:r>
              <a:rPr lang="en-US" altLang="ko-KR" sz="900" dirty="0"/>
              <a:t>.</a:t>
            </a:r>
          </a:p>
          <a:p>
            <a:pPr marL="800100" lvl="1" indent="-342900">
              <a:buAutoNum type="arabicPeriod"/>
            </a:pPr>
            <a:endParaRPr lang="en-US" altLang="ko-KR" sz="900" dirty="0"/>
          </a:p>
          <a:p>
            <a:pPr marL="342900" indent="-342900">
              <a:buAutoNum type="arabicPeriod"/>
            </a:pPr>
            <a:r>
              <a:rPr lang="ko-KR" altLang="en-US" b="1" dirty="0"/>
              <a:t>어떤 값을 구해야 하죠</a:t>
            </a:r>
            <a:r>
              <a:rPr lang="en-US" altLang="ko-KR" b="1" dirty="0"/>
              <a:t>?</a:t>
            </a:r>
          </a:p>
          <a:p>
            <a:pPr marL="800100" lvl="1" indent="-342900">
              <a:buAutoNum type="arabicPeriod"/>
            </a:pPr>
            <a:r>
              <a:rPr lang="ko-KR" altLang="en-US" sz="1000" dirty="0"/>
              <a:t>총 페이지의 수 </a:t>
            </a:r>
            <a:endParaRPr lang="en-US" altLang="ko-KR" sz="1000" dirty="0"/>
          </a:p>
          <a:p>
            <a:pPr marL="800100" lvl="1" indent="-342900">
              <a:buAutoNum type="arabicPeriod"/>
            </a:pPr>
            <a:r>
              <a:rPr lang="ko-KR" altLang="en-US" sz="1000" dirty="0"/>
              <a:t>네비게이션의 첫 번째 페이지 </a:t>
            </a:r>
            <a:endParaRPr lang="en-US" altLang="ko-KR" sz="1000" dirty="0"/>
          </a:p>
          <a:p>
            <a:pPr marL="800100" lvl="1" indent="-342900">
              <a:buAutoNum type="arabicPeriod"/>
            </a:pPr>
            <a:r>
              <a:rPr lang="ko-KR" altLang="en-US" sz="1000" dirty="0"/>
              <a:t>네비게이션의 마지막 페이지 </a:t>
            </a:r>
            <a:endParaRPr lang="en-US" altLang="ko-KR" sz="1000" dirty="0"/>
          </a:p>
          <a:p>
            <a:pPr marL="800100" lvl="1" indent="-342900">
              <a:buAutoNum type="arabicPeriod"/>
            </a:pPr>
            <a:r>
              <a:rPr lang="ko-KR" altLang="en-US" sz="1000" dirty="0"/>
              <a:t>이전 버튼 표출 여부</a:t>
            </a:r>
            <a:endParaRPr lang="en-US" altLang="ko-KR" sz="1000" dirty="0"/>
          </a:p>
          <a:p>
            <a:pPr marL="800100" lvl="1" indent="-342900">
              <a:buAutoNum type="arabicPeriod"/>
            </a:pPr>
            <a:r>
              <a:rPr lang="ko-KR" altLang="en-US" sz="1000" dirty="0"/>
              <a:t>다음 버튼 표출 여부 </a:t>
            </a:r>
          </a:p>
        </p:txBody>
      </p:sp>
    </p:spTree>
    <p:extLst>
      <p:ext uri="{BB962C8B-B14F-4D97-AF65-F5344CB8AC3E}">
        <p14:creationId xmlns:p14="http://schemas.microsoft.com/office/powerpoint/2010/main" val="1377581682"/>
      </p:ext>
    </p:extLst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9A50A2C-E93D-69CF-9D4D-8FF83C260043}"/>
              </a:ext>
            </a:extLst>
          </p:cNvPr>
          <p:cNvSpPr txBox="1"/>
          <p:nvPr/>
        </p:nvSpPr>
        <p:spPr>
          <a:xfrm>
            <a:off x="262352" y="866692"/>
            <a:ext cx="7261924" cy="7386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b="1" dirty="0"/>
              <a:t>매개변수를 </a:t>
            </a:r>
            <a:r>
              <a:rPr lang="en-US" altLang="ko-KR" b="1" dirty="0"/>
              <a:t>2</a:t>
            </a:r>
            <a:r>
              <a:rPr lang="ko-KR" altLang="en-US" b="1" dirty="0"/>
              <a:t>개만 입력해도 되는 생성자를 생성합니다</a:t>
            </a:r>
            <a:r>
              <a:rPr lang="en-US" altLang="ko-KR" b="1" dirty="0"/>
              <a:t>.</a:t>
            </a:r>
          </a:p>
          <a:p>
            <a:pPr marL="800100" lvl="1" indent="-342900">
              <a:buAutoNum type="arabicPeriod"/>
            </a:pPr>
            <a:r>
              <a:rPr lang="ko-KR" altLang="en-US" sz="1200" dirty="0"/>
              <a:t>매개변수 종류 </a:t>
            </a:r>
            <a:r>
              <a:rPr lang="en-US" altLang="ko-KR" sz="1200" dirty="0"/>
              <a:t>= (</a:t>
            </a:r>
            <a:r>
              <a:rPr lang="ko-KR" altLang="en-US" sz="1200" dirty="0"/>
              <a:t>총 게시물 </a:t>
            </a:r>
            <a:r>
              <a:rPr lang="ko-KR" altLang="en-US" sz="1200" dirty="0" err="1"/>
              <a:t>갯수</a:t>
            </a:r>
            <a:r>
              <a:rPr lang="ko-KR" altLang="en-US" sz="1200" dirty="0"/>
              <a:t> </a:t>
            </a:r>
            <a:r>
              <a:rPr lang="en-US" altLang="ko-KR" sz="1200" dirty="0"/>
              <a:t>/</a:t>
            </a:r>
            <a:r>
              <a:rPr lang="ko-KR" altLang="en-US" sz="1200" dirty="0"/>
              <a:t>현재 페이지</a:t>
            </a:r>
            <a:r>
              <a:rPr lang="en-US" altLang="ko-KR" sz="1200" dirty="0"/>
              <a:t>)</a:t>
            </a:r>
          </a:p>
          <a:p>
            <a:pPr marL="800100" lvl="1" indent="-342900">
              <a:buAutoNum type="arabicPeriod"/>
            </a:pPr>
            <a:r>
              <a:rPr lang="ko-KR" altLang="en-US" sz="1200" dirty="0"/>
              <a:t>위 두 개의 매개변수를 </a:t>
            </a:r>
            <a:r>
              <a:rPr lang="ko-KR" altLang="en-US" sz="1200" dirty="0" err="1"/>
              <a:t>입력받았을</a:t>
            </a:r>
            <a:r>
              <a:rPr lang="ko-KR" altLang="en-US" sz="1200" dirty="0"/>
              <a:t> 경우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PageHandler</a:t>
            </a:r>
            <a:r>
              <a:rPr lang="ko-KR" altLang="en-US" sz="1200" dirty="0"/>
              <a:t>라는 이름을 가진 다른 생성자 호출 </a:t>
            </a:r>
            <a:r>
              <a:rPr lang="en-US" altLang="ko-KR" sz="1200" dirty="0"/>
              <a:t>(this)</a:t>
            </a:r>
            <a:endParaRPr lang="ko-KR" altLang="en-US" sz="1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488DAE-82A9-0FD7-A636-D611FC60C46E}"/>
              </a:ext>
            </a:extLst>
          </p:cNvPr>
          <p:cNvSpPr txBox="1"/>
          <p:nvPr/>
        </p:nvSpPr>
        <p:spPr>
          <a:xfrm>
            <a:off x="262352" y="3583274"/>
            <a:ext cx="9651104" cy="24314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/>
              <a:t>&lt;</a:t>
            </a:r>
            <a:r>
              <a:rPr lang="ko-KR" altLang="en-US" b="1" dirty="0"/>
              <a:t>질문</a:t>
            </a:r>
            <a:r>
              <a:rPr lang="en-US" altLang="ko-KR" b="1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b="1" dirty="0"/>
              <a:t>this(A,B,C) &lt;&lt;</a:t>
            </a:r>
            <a:r>
              <a:rPr lang="ko-KR" altLang="en-US" b="1" dirty="0"/>
              <a:t>이거 의미가 </a:t>
            </a:r>
            <a:r>
              <a:rPr lang="ko-KR" altLang="en-US" b="1" dirty="0" err="1"/>
              <a:t>뭔가요</a:t>
            </a:r>
            <a:r>
              <a:rPr lang="en-US" altLang="ko-KR" b="1" dirty="0"/>
              <a:t>?</a:t>
            </a:r>
            <a:endParaRPr lang="en-US" altLang="ko-KR" sz="1400" b="1" dirty="0"/>
          </a:p>
          <a:p>
            <a:pPr marL="800100" lvl="1" indent="-342900">
              <a:buAutoNum type="arabicPeriod"/>
            </a:pPr>
            <a:r>
              <a:rPr lang="ko-KR" altLang="en-US" sz="1400" dirty="0"/>
              <a:t>생성자 내부에 </a:t>
            </a:r>
            <a:r>
              <a:rPr lang="en-US" altLang="ko-KR" sz="1400" dirty="0"/>
              <a:t>this(</a:t>
            </a:r>
            <a:r>
              <a:rPr lang="ko-KR" altLang="en-US" sz="1400" dirty="0"/>
              <a:t> </a:t>
            </a:r>
            <a:r>
              <a:rPr lang="en-US" altLang="ko-KR" sz="1400" dirty="0"/>
              <a:t>)</a:t>
            </a:r>
            <a:r>
              <a:rPr lang="ko-KR" altLang="en-US" sz="1400" dirty="0"/>
              <a:t>메서드는</a:t>
            </a:r>
            <a:r>
              <a:rPr lang="en-US" altLang="ko-KR" sz="1400" dirty="0"/>
              <a:t> </a:t>
            </a:r>
            <a:r>
              <a:rPr lang="ko-KR" altLang="en-US" sz="1400" dirty="0"/>
              <a:t>생성자와 이름이 같으나 다른 매개변수를 갖는 생성자 호출을 의미합니다</a:t>
            </a:r>
            <a:endParaRPr lang="en-US" altLang="ko-KR" sz="1400" dirty="0"/>
          </a:p>
          <a:p>
            <a:pPr marL="800100" lvl="1" indent="-342900">
              <a:buAutoNum type="arabicPeriod"/>
            </a:pPr>
            <a:r>
              <a:rPr lang="ko-KR" altLang="en-US" sz="1400" dirty="0"/>
              <a:t>즉</a:t>
            </a:r>
            <a:r>
              <a:rPr lang="en-US" altLang="ko-KR" sz="1400" dirty="0"/>
              <a:t>, </a:t>
            </a:r>
            <a:r>
              <a:rPr lang="ko-KR" altLang="en-US" sz="1400" dirty="0"/>
              <a:t>매개변수로 </a:t>
            </a:r>
            <a:r>
              <a:rPr lang="en-US" altLang="ko-KR" sz="14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totalCnt</a:t>
            </a: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b="1" dirty="0">
                <a:solidFill>
                  <a:srgbClr val="6A3E3E"/>
                </a:solidFill>
                <a:latin typeface="Consolas" panose="020B0609020204030204" pitchFamily="49" charset="0"/>
              </a:rPr>
              <a:t>page</a:t>
            </a: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, 10 </a:t>
            </a:r>
            <a:r>
              <a:rPr lang="ko-KR" altLang="en-US" sz="1400" dirty="0"/>
              <a:t>를 받는 </a:t>
            </a:r>
            <a:r>
              <a:rPr lang="en-US" altLang="ko-KR" sz="1400" dirty="0" err="1"/>
              <a:t>PageHandler</a:t>
            </a:r>
            <a:r>
              <a:rPr lang="en-US" altLang="ko-KR" sz="1400" dirty="0"/>
              <a:t>( )</a:t>
            </a:r>
            <a:r>
              <a:rPr lang="ko-KR" altLang="en-US" sz="1400" dirty="0"/>
              <a:t>메서드를 호출합니다</a:t>
            </a:r>
            <a:endParaRPr lang="en-US" altLang="ko-KR" sz="1400" dirty="0"/>
          </a:p>
          <a:p>
            <a:pPr marL="800100" lvl="1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r>
              <a:rPr lang="ko-KR" altLang="en-US" b="1" dirty="0"/>
              <a:t>왜 매개변수 </a:t>
            </a:r>
            <a:r>
              <a:rPr lang="en-US" altLang="ko-KR" b="1" dirty="0"/>
              <a:t>2</a:t>
            </a:r>
            <a:r>
              <a:rPr lang="ko-KR" altLang="en-US" b="1" dirty="0" err="1"/>
              <a:t>개짜리</a:t>
            </a:r>
            <a:r>
              <a:rPr lang="ko-KR" altLang="en-US" b="1" dirty="0"/>
              <a:t> 생성자도 생성하나요</a:t>
            </a:r>
            <a:r>
              <a:rPr lang="en-US" altLang="ko-KR" b="1" dirty="0"/>
              <a:t>?</a:t>
            </a:r>
          </a:p>
          <a:p>
            <a:pPr marL="800100" lvl="1" indent="-342900">
              <a:buAutoNum type="arabicPeriod"/>
            </a:pPr>
            <a:r>
              <a:rPr lang="ko-KR" altLang="en-US" sz="1400" dirty="0"/>
              <a:t>매개변수 </a:t>
            </a:r>
            <a:r>
              <a:rPr lang="en-US" altLang="ko-KR" sz="1400" dirty="0"/>
              <a:t>3</a:t>
            </a:r>
            <a:r>
              <a:rPr lang="ko-KR" altLang="en-US" sz="1400" dirty="0" err="1"/>
              <a:t>개짜리에서</a:t>
            </a:r>
            <a:r>
              <a:rPr lang="ko-KR" altLang="en-US" sz="1400" dirty="0"/>
              <a:t> 마지막으로 받아야 할 매개변수는 </a:t>
            </a:r>
            <a:r>
              <a:rPr lang="en-US" altLang="ko-KR" sz="1400" dirty="0" err="1"/>
              <a:t>pageSize</a:t>
            </a:r>
            <a:r>
              <a:rPr lang="en-US" altLang="ko-KR" sz="1400" dirty="0"/>
              <a:t> </a:t>
            </a:r>
            <a:r>
              <a:rPr lang="ko-KR" altLang="en-US" sz="1400" dirty="0"/>
              <a:t>즉</a:t>
            </a:r>
            <a:r>
              <a:rPr lang="en-US" altLang="ko-KR" sz="1400" dirty="0"/>
              <a:t>, </a:t>
            </a:r>
            <a:r>
              <a:rPr lang="ko-KR" altLang="en-US" sz="1400" dirty="0"/>
              <a:t>한 페이지에 표시할 게시글의 수 입니다</a:t>
            </a:r>
            <a:r>
              <a:rPr lang="en-US" altLang="ko-KR" sz="1400" dirty="0"/>
              <a:t>. </a:t>
            </a:r>
          </a:p>
          <a:p>
            <a:pPr marL="800100" lvl="1" indent="-342900">
              <a:buAutoNum type="arabicPeriod"/>
            </a:pPr>
            <a:r>
              <a:rPr lang="ko-KR" altLang="en-US" sz="1400" dirty="0"/>
              <a:t>보통</a:t>
            </a:r>
            <a:r>
              <a:rPr lang="en-US" altLang="ko-KR" sz="1400" dirty="0"/>
              <a:t>, 1page / 2page</a:t>
            </a:r>
            <a:r>
              <a:rPr lang="ko-KR" altLang="en-US" sz="1400" dirty="0"/>
              <a:t>마다 보여줄 게시글의 수가 다르지 않죠</a:t>
            </a:r>
            <a:endParaRPr lang="en-US" altLang="ko-KR" sz="1400" dirty="0"/>
          </a:p>
          <a:p>
            <a:pPr marL="800100" lvl="1" indent="-342900">
              <a:buAutoNum type="arabicPeriod"/>
            </a:pPr>
            <a:r>
              <a:rPr lang="ko-KR" altLang="en-US" sz="1400" dirty="0"/>
              <a:t>그렇기 때문에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pageSize</a:t>
            </a:r>
            <a:r>
              <a:rPr lang="ko-KR" altLang="en-US" sz="1400" dirty="0"/>
              <a:t>를 </a:t>
            </a:r>
            <a:r>
              <a:rPr lang="ko-KR" altLang="en-US" sz="1400" dirty="0" err="1"/>
              <a:t>고정값</a:t>
            </a:r>
            <a:r>
              <a:rPr lang="ko-KR" altLang="en-US" sz="1400" dirty="0"/>
              <a:t> </a:t>
            </a:r>
            <a:r>
              <a:rPr lang="en-US" altLang="ko-KR" sz="1400" dirty="0"/>
              <a:t>10</a:t>
            </a:r>
            <a:r>
              <a:rPr lang="ko-KR" altLang="en-US" sz="1400" dirty="0"/>
              <a:t>으로 두고</a:t>
            </a:r>
            <a:r>
              <a:rPr lang="en-US" altLang="ko-KR" sz="1400" dirty="0"/>
              <a:t>, Controller</a:t>
            </a:r>
            <a:r>
              <a:rPr lang="ko-KR" altLang="en-US" sz="1400" dirty="0"/>
              <a:t>에서는 매개변수 </a:t>
            </a:r>
            <a:r>
              <a:rPr lang="en-US" altLang="ko-KR" sz="1400" dirty="0"/>
              <a:t>3</a:t>
            </a:r>
            <a:r>
              <a:rPr lang="ko-KR" altLang="en-US" sz="1400" dirty="0" err="1"/>
              <a:t>개짜리</a:t>
            </a:r>
            <a:r>
              <a:rPr lang="ko-KR" altLang="en-US" sz="1400" dirty="0"/>
              <a:t> 생성자가 아닌</a:t>
            </a:r>
            <a:br>
              <a:rPr lang="en-US" altLang="ko-KR" sz="1400" dirty="0"/>
            </a:br>
            <a:r>
              <a:rPr lang="ko-KR" altLang="en-US" sz="1400" dirty="0"/>
              <a:t>매개변수 </a:t>
            </a:r>
            <a:r>
              <a:rPr lang="en-US" altLang="ko-KR" sz="1400" dirty="0"/>
              <a:t>2</a:t>
            </a:r>
            <a:r>
              <a:rPr lang="ko-KR" altLang="en-US" sz="1400" dirty="0" err="1"/>
              <a:t>개짜리</a:t>
            </a:r>
            <a:r>
              <a:rPr lang="ko-KR" altLang="en-US" sz="1400" dirty="0"/>
              <a:t> 생성자를 호출하여</a:t>
            </a:r>
            <a:r>
              <a:rPr lang="en-US" altLang="ko-KR" sz="1400" dirty="0"/>
              <a:t>, </a:t>
            </a:r>
            <a:r>
              <a:rPr lang="ko-KR" altLang="en-US" sz="1400" dirty="0"/>
              <a:t>사용에 편의를 두기 위하여 만들어 주는 겁니다</a:t>
            </a:r>
            <a:endParaRPr lang="en-US" altLang="ko-KR" sz="1400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05677D29-DFFF-8B3E-C7E5-51FB86CB564E}"/>
              </a:ext>
            </a:extLst>
          </p:cNvPr>
          <p:cNvGrpSpPr/>
          <p:nvPr/>
        </p:nvGrpSpPr>
        <p:grpSpPr>
          <a:xfrm>
            <a:off x="262352" y="1955678"/>
            <a:ext cx="7099300" cy="1277273"/>
            <a:chOff x="262352" y="1456458"/>
            <a:chExt cx="7099300" cy="1277273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BEDA3CA-1653-76F6-10C5-2F1CBEBCA441}"/>
                </a:ext>
              </a:extLst>
            </p:cNvPr>
            <p:cNvSpPr txBox="1"/>
            <p:nvPr/>
          </p:nvSpPr>
          <p:spPr>
            <a:xfrm>
              <a:off x="262352" y="1456458"/>
              <a:ext cx="7099300" cy="127727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l"/>
              <a:r>
                <a:rPr lang="en-US" altLang="ko-KR" sz="11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//</a:t>
              </a:r>
              <a:r>
                <a:rPr lang="ko-KR" altLang="en-US" sz="11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총 게시물 </a:t>
              </a:r>
              <a:r>
                <a:rPr lang="ko-KR" altLang="en-US" sz="1100" dirty="0" err="1">
                  <a:solidFill>
                    <a:srgbClr val="3F7F5F"/>
                  </a:solidFill>
                  <a:latin typeface="Consolas" panose="020B0609020204030204" pitchFamily="49" charset="0"/>
                </a:rPr>
                <a:t>갯수</a:t>
              </a:r>
              <a:r>
                <a:rPr lang="en-US" altLang="ko-KR" sz="11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, </a:t>
              </a:r>
              <a:r>
                <a:rPr lang="ko-KR" altLang="en-US" sz="11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현재 페이지만 매개변수로 입력했을 경우</a:t>
              </a:r>
              <a:r>
                <a:rPr lang="en-US" altLang="ko-KR" sz="11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 </a:t>
              </a:r>
              <a:r>
                <a:rPr lang="ko-KR" altLang="en-US" sz="11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실행되는 생성자 </a:t>
              </a:r>
              <a:endPara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endParaRPr>
            </a:p>
            <a:p>
              <a:pPr algn="l"/>
              <a:r>
                <a:rPr lang="fr-FR" altLang="ko-KR" sz="11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public</a:t>
              </a:r>
              <a:r>
                <a:rPr lang="fr-FR" altLang="ko-KR" sz="11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PageHandler(</a:t>
              </a:r>
              <a:r>
                <a:rPr lang="fr-FR" altLang="ko-KR" sz="11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int</a:t>
              </a:r>
              <a:r>
                <a:rPr lang="fr-FR" altLang="ko-KR" sz="11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fr-FR" altLang="ko-KR" sz="1100" b="1" dirty="0">
                  <a:solidFill>
                    <a:srgbClr val="6A3E3E"/>
                  </a:solidFill>
                  <a:latin typeface="Consolas" panose="020B0609020204030204" pitchFamily="49" charset="0"/>
                </a:rPr>
                <a:t>totalCnt</a:t>
              </a:r>
              <a:r>
                <a:rPr lang="fr-FR" altLang="ko-KR" sz="11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, </a:t>
              </a:r>
              <a:r>
                <a:rPr lang="fr-FR" altLang="ko-KR" sz="11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int</a:t>
              </a:r>
              <a:r>
                <a:rPr lang="fr-FR" altLang="ko-KR" sz="11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fr-FR" altLang="ko-KR" sz="1100" b="1" dirty="0">
                  <a:solidFill>
                    <a:srgbClr val="6A3E3E"/>
                  </a:solidFill>
                  <a:latin typeface="Consolas" panose="020B0609020204030204" pitchFamily="49" charset="0"/>
                </a:rPr>
                <a:t>page</a:t>
              </a:r>
              <a:r>
                <a:rPr lang="fr-FR" altLang="ko-KR" sz="11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) {</a:t>
              </a:r>
            </a:p>
            <a:p>
              <a:pPr algn="l"/>
              <a:endParaRPr lang="fr-FR" altLang="ko-KR" sz="1100" b="1" dirty="0">
                <a:solidFill>
                  <a:srgbClr val="000000"/>
                </a:solidFill>
                <a:latin typeface="Consolas" panose="020B0609020204030204" pitchFamily="49" charset="0"/>
              </a:endParaRPr>
            </a:p>
            <a:p>
              <a:pPr algn="l"/>
              <a:r>
                <a:rPr lang="en-US" altLang="ko-KR" sz="11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//PageHandler.java </a:t>
              </a:r>
              <a:r>
                <a:rPr lang="ko-KR" altLang="en-US" sz="11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파일 내부에서 매개변수 </a:t>
              </a:r>
              <a:r>
                <a:rPr lang="en-US" altLang="ko-KR" sz="11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3</a:t>
              </a:r>
              <a:r>
                <a:rPr lang="ko-KR" altLang="en-US" sz="11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개를 입력 받는 생성자를 호출해라 </a:t>
              </a:r>
              <a:endPara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endParaRPr>
            </a:p>
            <a:p>
              <a:pPr algn="l"/>
              <a:r>
                <a:rPr lang="en-US" altLang="ko-KR" sz="11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  (</a:t>
              </a:r>
              <a:r>
                <a:rPr lang="ko-KR" altLang="en-US" sz="11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매개변수를 </a:t>
              </a:r>
              <a:r>
                <a:rPr lang="en-US" altLang="ko-KR" sz="11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3</a:t>
              </a:r>
              <a:r>
                <a:rPr lang="ko-KR" altLang="en-US" sz="11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개 받는 생성자의 매개변수는 </a:t>
              </a:r>
              <a:r>
                <a:rPr lang="en-US" altLang="ko-KR" sz="11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[</a:t>
              </a:r>
              <a:r>
                <a:rPr lang="ko-KR" altLang="en-US" sz="11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총 게시물 개수</a:t>
              </a:r>
              <a:r>
                <a:rPr lang="en-US" altLang="ko-KR" sz="11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, </a:t>
              </a:r>
              <a:r>
                <a:rPr lang="ko-KR" altLang="en-US" sz="11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현재 페이지</a:t>
              </a:r>
              <a:r>
                <a:rPr lang="en-US" altLang="ko-KR" sz="11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, </a:t>
              </a:r>
              <a:r>
                <a:rPr lang="ko-KR" altLang="en-US" sz="11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한 페이지의 크기</a:t>
              </a:r>
              <a:r>
                <a:rPr lang="en-US" altLang="ko-KR" sz="11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] </a:t>
              </a:r>
              <a:r>
                <a:rPr lang="ko-KR" altLang="en-US" sz="11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이다</a:t>
              </a:r>
              <a:r>
                <a:rPr lang="en-US" altLang="ko-KR" sz="11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.) </a:t>
              </a:r>
            </a:p>
            <a:p>
              <a:pPr algn="l"/>
              <a:r>
                <a:rPr lang="en-US" altLang="ko-KR" sz="11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this</a:t>
              </a:r>
              <a:r>
                <a:rPr lang="en-US" altLang="ko-KR" sz="11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(</a:t>
              </a:r>
              <a:r>
                <a:rPr lang="en-US" altLang="ko-KR" sz="1100" b="1" dirty="0" err="1">
                  <a:solidFill>
                    <a:srgbClr val="6A3E3E"/>
                  </a:solidFill>
                  <a:latin typeface="Consolas" panose="020B0609020204030204" pitchFamily="49" charset="0"/>
                </a:rPr>
                <a:t>totalCnt</a:t>
              </a:r>
              <a:r>
                <a:rPr lang="en-US" altLang="ko-KR" sz="11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, </a:t>
              </a:r>
              <a:r>
                <a:rPr lang="en-US" altLang="ko-KR" sz="1100" b="1" dirty="0">
                  <a:solidFill>
                    <a:srgbClr val="6A3E3E"/>
                  </a:solidFill>
                  <a:latin typeface="Consolas" panose="020B0609020204030204" pitchFamily="49" charset="0"/>
                </a:rPr>
                <a:t>page</a:t>
              </a:r>
              <a:r>
                <a:rPr lang="en-US" altLang="ko-KR" sz="11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, 10);</a:t>
              </a:r>
            </a:p>
            <a:p>
              <a:pPr algn="l"/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}</a:t>
              </a:r>
              <a:endParaRPr lang="ko-KR" altLang="en-US" sz="1100" dirty="0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7210DE6E-7AED-AE9B-B3D5-D0A31BB07EF7}"/>
                </a:ext>
              </a:extLst>
            </p:cNvPr>
            <p:cNvSpPr/>
            <p:nvPr/>
          </p:nvSpPr>
          <p:spPr>
            <a:xfrm>
              <a:off x="317390" y="2340286"/>
              <a:ext cx="385343" cy="18278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523F3C25-2F81-071C-F02C-AE0D6C4693BA}"/>
              </a:ext>
            </a:extLst>
          </p:cNvPr>
          <p:cNvSpPr txBox="1"/>
          <p:nvPr/>
        </p:nvSpPr>
        <p:spPr>
          <a:xfrm>
            <a:off x="137317" y="102102"/>
            <a:ext cx="2708498" cy="584775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b="1" dirty="0" err="1">
                <a:solidFill>
                  <a:schemeClr val="bg1"/>
                </a:solidFill>
              </a:rPr>
              <a:t>페이징</a:t>
            </a:r>
            <a:r>
              <a:rPr lang="ko-KR" altLang="en-US" sz="1600" b="1" dirty="0">
                <a:solidFill>
                  <a:schemeClr val="bg1"/>
                </a:solidFill>
              </a:rPr>
              <a:t> 처리</a:t>
            </a:r>
            <a:endParaRPr lang="en-US" altLang="ko-KR" sz="16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1. PageHandler.java </a:t>
            </a:r>
            <a:r>
              <a:rPr lang="ko-KR" altLang="en-US" sz="1600" b="1" dirty="0">
                <a:solidFill>
                  <a:schemeClr val="bg1"/>
                </a:solidFill>
              </a:rPr>
              <a:t>생성</a:t>
            </a:r>
            <a:endParaRPr lang="en-US" altLang="ko-KR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1133759"/>
      </p:ext>
    </p:extLst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9A50A2C-E93D-69CF-9D4D-8FF83C260043}"/>
              </a:ext>
            </a:extLst>
          </p:cNvPr>
          <p:cNvSpPr txBox="1"/>
          <p:nvPr/>
        </p:nvSpPr>
        <p:spPr>
          <a:xfrm>
            <a:off x="262352" y="866692"/>
            <a:ext cx="8188460" cy="135421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b="1" dirty="0"/>
              <a:t>결과를 확인하는 출력 메서드를 작성합니다</a:t>
            </a:r>
            <a:r>
              <a:rPr lang="en-US" altLang="ko-KR" b="1" dirty="0"/>
              <a:t>. </a:t>
            </a:r>
          </a:p>
          <a:p>
            <a:pPr marL="800100" lvl="1" indent="-342900">
              <a:buAutoNum type="arabicPeriod"/>
            </a:pPr>
            <a:r>
              <a:rPr lang="ko-KR" altLang="en-US" sz="1400" dirty="0"/>
              <a:t>아래 코드는 </a:t>
            </a:r>
            <a:r>
              <a:rPr lang="en-US" altLang="ko-KR" sz="1400" dirty="0"/>
              <a:t>@Test</a:t>
            </a:r>
            <a:r>
              <a:rPr lang="ko-KR" altLang="en-US" sz="1400" dirty="0"/>
              <a:t>에서 사용 예정입니다</a:t>
            </a:r>
            <a:r>
              <a:rPr lang="en-US" altLang="ko-KR" sz="1400" dirty="0"/>
              <a:t>.</a:t>
            </a:r>
          </a:p>
          <a:p>
            <a:pPr marL="800100" lvl="1" indent="-342900">
              <a:buAutoNum type="arabicPeriod"/>
            </a:pPr>
            <a:r>
              <a:rPr lang="ko-KR" altLang="en-US" sz="1400" dirty="0"/>
              <a:t>즉</a:t>
            </a:r>
            <a:r>
              <a:rPr lang="en-US" altLang="ko-KR" sz="1400" dirty="0"/>
              <a:t>, </a:t>
            </a:r>
            <a:r>
              <a:rPr lang="ko-KR" altLang="en-US" sz="1400" dirty="0"/>
              <a:t>결과에 영향을 주는 코드가 아닌</a:t>
            </a:r>
            <a:r>
              <a:rPr lang="en-US" altLang="ko-KR" sz="1400" dirty="0"/>
              <a:t>, </a:t>
            </a:r>
            <a:r>
              <a:rPr lang="ko-KR" altLang="en-US" sz="1400" dirty="0"/>
              <a:t>단순 확인용 코드입니다</a:t>
            </a:r>
            <a:r>
              <a:rPr lang="en-US" altLang="ko-KR" sz="1400" dirty="0"/>
              <a:t>. (</a:t>
            </a:r>
            <a:r>
              <a:rPr lang="ko-KR" altLang="en-US" sz="1400" dirty="0"/>
              <a:t>내가 코드를 잘 작성했는가</a:t>
            </a:r>
            <a:r>
              <a:rPr lang="en-US" altLang="ko-KR" sz="1400" dirty="0"/>
              <a:t>?)</a:t>
            </a:r>
          </a:p>
          <a:p>
            <a:pPr marL="800100" lvl="1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이후</a:t>
            </a:r>
            <a:r>
              <a:rPr lang="en-US" altLang="ko-KR" dirty="0"/>
              <a:t>, getter/setter/</a:t>
            </a:r>
            <a:r>
              <a:rPr lang="en-US" altLang="ko-KR" dirty="0" err="1"/>
              <a:t>toString</a:t>
            </a:r>
            <a:r>
              <a:rPr lang="ko-KR" altLang="en-US" dirty="0"/>
              <a:t>을 자동완성 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24686B-8E25-B15D-7733-5C0215CE470C}"/>
              </a:ext>
            </a:extLst>
          </p:cNvPr>
          <p:cNvSpPr txBox="1"/>
          <p:nvPr/>
        </p:nvSpPr>
        <p:spPr>
          <a:xfrm>
            <a:off x="262352" y="2641002"/>
            <a:ext cx="6096000" cy="29700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1100" dirty="0">
                <a:solidFill>
                  <a:srgbClr val="3F7F5F"/>
                </a:solidFill>
                <a:latin typeface="Consolas" panose="020B0609020204030204" pitchFamily="49" charset="0"/>
              </a:rPr>
              <a:t>페이지 네비게이션을 출력하는 메서드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print() {</a:t>
            </a: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1100" dirty="0">
                <a:solidFill>
                  <a:srgbClr val="3F7F5F"/>
                </a:solidFill>
                <a:latin typeface="Consolas" panose="020B0609020204030204" pitchFamily="49" charset="0"/>
              </a:rPr>
              <a:t>현재 페이지 출력</a:t>
            </a:r>
          </a:p>
          <a:p>
            <a:pPr algn="l"/>
            <a:r>
              <a:rPr lang="fr-FR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fr-FR" altLang="ko-KR" sz="1100" b="1" i="1" dirty="0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fr-FR" altLang="ko-KR" sz="11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.println(</a:t>
            </a:r>
            <a:r>
              <a:rPr lang="fr-FR" altLang="ko-KR" sz="11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"page = "</a:t>
            </a:r>
            <a:r>
              <a:rPr lang="fr-FR" altLang="ko-KR" sz="11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fr-FR" altLang="ko-KR" sz="1100" b="1" i="1" dirty="0">
                <a:solidFill>
                  <a:srgbClr val="0000C0"/>
                </a:solidFill>
                <a:latin typeface="Consolas" panose="020B0609020204030204" pitchFamily="49" charset="0"/>
              </a:rPr>
              <a:t>page</a:t>
            </a:r>
            <a:r>
              <a:rPr lang="fr-FR" altLang="ko-KR" sz="11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1100" dirty="0">
                <a:solidFill>
                  <a:srgbClr val="3F7F5F"/>
                </a:solidFill>
                <a:latin typeface="Consolas" panose="020B0609020204030204" pitchFamily="49" charset="0"/>
              </a:rPr>
              <a:t>이전 페이지 버튼이 참이면 버튼을 보여주고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, false</a:t>
            </a:r>
            <a:r>
              <a:rPr lang="ko-KR" altLang="en-US" sz="1100" dirty="0">
                <a:solidFill>
                  <a:srgbClr val="3F7F5F"/>
                </a:solidFill>
                <a:latin typeface="Consolas" panose="020B0609020204030204" pitchFamily="49" charset="0"/>
              </a:rPr>
              <a:t>면 공백을 출력</a:t>
            </a:r>
          </a:p>
          <a:p>
            <a:pPr algn="l"/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altLang="ko-KR" sz="1100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ko-KR" sz="11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</a:t>
            </a:r>
            <a:r>
              <a:rPr lang="en-US" altLang="ko-KR" sz="11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showPrev</a:t>
            </a:r>
            <a:r>
              <a:rPr lang="en-US" altLang="ko-KR" sz="11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 ? </a:t>
            </a:r>
            <a:r>
              <a:rPr lang="en-US" altLang="ko-KR" sz="11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"[PREV]"</a:t>
            </a:r>
            <a:r>
              <a:rPr lang="en-US" altLang="ko-KR" sz="11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en-US" altLang="ko-KR" sz="11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""</a:t>
            </a:r>
            <a:r>
              <a:rPr lang="en-US" altLang="ko-KR" sz="11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1100" dirty="0">
                <a:solidFill>
                  <a:srgbClr val="3F7F5F"/>
                </a:solidFill>
                <a:latin typeface="Consolas" panose="020B0609020204030204" pitchFamily="49" charset="0"/>
              </a:rPr>
              <a:t>첫 번째 </a:t>
            </a:r>
            <a:r>
              <a:rPr lang="ko-KR" altLang="en-US" sz="1100" dirty="0" err="1">
                <a:solidFill>
                  <a:srgbClr val="3F7F5F"/>
                </a:solidFill>
                <a:latin typeface="Consolas" panose="020B0609020204030204" pitchFamily="49" charset="0"/>
              </a:rPr>
              <a:t>페이지에에서부터</a:t>
            </a:r>
            <a:r>
              <a:rPr lang="ko-KR" altLang="en-US" sz="1100" dirty="0">
                <a:solidFill>
                  <a:srgbClr val="3F7F5F"/>
                </a:solidFill>
                <a:latin typeface="Consolas" panose="020B0609020204030204" pitchFamily="49" charset="0"/>
              </a:rPr>
              <a:t> 네비게이션 마지막 페이지까지 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1++ </a:t>
            </a:r>
            <a:r>
              <a:rPr lang="ko-KR" altLang="en-US" sz="1100" dirty="0">
                <a:solidFill>
                  <a:srgbClr val="3F7F5F"/>
                </a:solidFill>
                <a:latin typeface="Consolas" panose="020B0609020204030204" pitchFamily="49" charset="0"/>
              </a:rPr>
              <a:t>반복해서 출력</a:t>
            </a: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//ex_ 1 2 3 4 5 6 7 8 9 10 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for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1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beginPage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altLang="ko-KR" sz="11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&lt;= </a:t>
            </a:r>
            <a:r>
              <a:rPr lang="en-US" altLang="ko-KR" sz="11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endPage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altLang="ko-KR" sz="11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++) {</a:t>
            </a:r>
          </a:p>
          <a:p>
            <a:pPr algn="l"/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altLang="ko-KR" sz="1100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ko-KR" sz="11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</a:t>
            </a:r>
            <a:r>
              <a:rPr lang="en-US" altLang="ko-KR" sz="11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b="1" i="1" dirty="0" err="1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1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altLang="ko-KR" sz="11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 "</a:t>
            </a:r>
            <a:r>
              <a:rPr lang="en-US" altLang="ko-KR" sz="11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1100" dirty="0">
                <a:solidFill>
                  <a:srgbClr val="3F7F5F"/>
                </a:solidFill>
                <a:latin typeface="Consolas" panose="020B0609020204030204" pitchFamily="49" charset="0"/>
              </a:rPr>
              <a:t>다음 페이지가 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true</a:t>
            </a:r>
            <a:r>
              <a:rPr lang="ko-KR" altLang="en-US" sz="1100" dirty="0">
                <a:solidFill>
                  <a:srgbClr val="3F7F5F"/>
                </a:solidFill>
                <a:latin typeface="Consolas" panose="020B0609020204030204" pitchFamily="49" charset="0"/>
              </a:rPr>
              <a:t>라면 버튼 출력</a:t>
            </a:r>
          </a:p>
          <a:p>
            <a:pPr algn="l"/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altLang="ko-KR" sz="1100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ko-KR" sz="11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en-US" altLang="ko-KR" sz="11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showNext</a:t>
            </a:r>
            <a:r>
              <a:rPr lang="en-US" altLang="ko-KR" sz="11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 ? </a:t>
            </a:r>
            <a:r>
              <a:rPr lang="en-US" altLang="ko-KR" sz="11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"[NEXT]"</a:t>
            </a:r>
            <a:r>
              <a:rPr lang="en-US" altLang="ko-KR" sz="11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en-US" altLang="ko-KR" sz="11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""</a:t>
            </a:r>
            <a:r>
              <a:rPr lang="en-US" altLang="ko-KR" sz="11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ko-KR" altLang="en-US" sz="11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B81CB3-4F1A-981F-05AB-641EE54E60DB}"/>
              </a:ext>
            </a:extLst>
          </p:cNvPr>
          <p:cNvSpPr txBox="1"/>
          <p:nvPr/>
        </p:nvSpPr>
        <p:spPr>
          <a:xfrm>
            <a:off x="137317" y="102102"/>
            <a:ext cx="2708498" cy="584775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b="1" dirty="0" err="1">
                <a:solidFill>
                  <a:schemeClr val="bg1"/>
                </a:solidFill>
              </a:rPr>
              <a:t>페이징</a:t>
            </a:r>
            <a:r>
              <a:rPr lang="ko-KR" altLang="en-US" sz="1600" b="1" dirty="0">
                <a:solidFill>
                  <a:schemeClr val="bg1"/>
                </a:solidFill>
              </a:rPr>
              <a:t> 처리</a:t>
            </a:r>
            <a:endParaRPr lang="en-US" altLang="ko-KR" sz="16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1. PageHandler.java </a:t>
            </a:r>
            <a:r>
              <a:rPr lang="ko-KR" altLang="en-US" sz="1600" b="1" dirty="0">
                <a:solidFill>
                  <a:schemeClr val="bg1"/>
                </a:solidFill>
              </a:rPr>
              <a:t>생성</a:t>
            </a:r>
            <a:endParaRPr lang="en-US" altLang="ko-KR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1855080"/>
      </p:ext>
    </p:extLst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39078" y="247882"/>
            <a:ext cx="1786065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 err="1">
                <a:solidFill>
                  <a:schemeClr val="bg1"/>
                </a:solidFill>
              </a:rPr>
              <a:t>페이징</a:t>
            </a:r>
            <a:r>
              <a:rPr lang="ko-KR" altLang="en-US" sz="2000" b="1" dirty="0">
                <a:solidFill>
                  <a:schemeClr val="bg1"/>
                </a:solidFill>
              </a:rPr>
              <a:t> 처리</a:t>
            </a:r>
            <a:endParaRPr lang="en-US" altLang="ko-KR" sz="2000" b="1" dirty="0">
              <a:solidFill>
                <a:schemeClr val="bg1"/>
              </a:solidFill>
            </a:endParaRPr>
          </a:p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결과 미리보기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9802078-91FC-241F-4062-5FB05929B35C}"/>
              </a:ext>
            </a:extLst>
          </p:cNvPr>
          <p:cNvSpPr txBox="1"/>
          <p:nvPr/>
        </p:nvSpPr>
        <p:spPr>
          <a:xfrm>
            <a:off x="1184988" y="1679510"/>
            <a:ext cx="9613529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이제 작성해야 하는 것 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검색 기능 추가 및 </a:t>
            </a:r>
            <a:r>
              <a:rPr lang="en-US" altLang="ko-KR" dirty="0"/>
              <a:t>ppt </a:t>
            </a:r>
            <a:r>
              <a:rPr lang="ko-KR" altLang="en-US" dirty="0"/>
              <a:t>작성 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각 데이터 넣거나 삭제할 경우</a:t>
            </a:r>
            <a:r>
              <a:rPr lang="en-US" altLang="ko-KR" dirty="0"/>
              <a:t>, </a:t>
            </a:r>
            <a:r>
              <a:rPr lang="ko-KR" altLang="en-US" dirty="0"/>
              <a:t>경고 메시지창 띄워주기 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특정 데이터에 맞는 데이터를 삽입할 수 있도록 만들기</a:t>
            </a:r>
            <a:br>
              <a:rPr lang="en-US" altLang="ko-KR" dirty="0"/>
            </a:br>
            <a:r>
              <a:rPr lang="en-US" altLang="ko-KR" dirty="0"/>
              <a:t>Ex) </a:t>
            </a:r>
            <a:r>
              <a:rPr lang="ko-KR" altLang="en-US" dirty="0"/>
              <a:t>주민등록번호에는 숫자</a:t>
            </a:r>
            <a:r>
              <a:rPr lang="en-US" altLang="ko-KR" dirty="0"/>
              <a:t>/??</a:t>
            </a:r>
            <a:r>
              <a:rPr lang="ko-KR" altLang="en-US" dirty="0"/>
              <a:t>자리만 들어갈 수 있도록 만들고</a:t>
            </a:r>
            <a:br>
              <a:rPr lang="en-US" altLang="ko-KR" dirty="0"/>
            </a:br>
            <a:r>
              <a:rPr lang="en-US" altLang="ko-KR" dirty="0"/>
              <a:t>	</a:t>
            </a:r>
            <a:r>
              <a:rPr lang="ko-KR" altLang="en-US" dirty="0"/>
              <a:t>이름에는 숫자 및 특수기호 </a:t>
            </a:r>
            <a:r>
              <a:rPr lang="ko-KR" altLang="en-US" dirty="0" err="1"/>
              <a:t>못들어가게</a:t>
            </a:r>
            <a:r>
              <a:rPr lang="ko-KR" altLang="en-US" dirty="0"/>
              <a:t> 만들고</a:t>
            </a:r>
            <a:r>
              <a:rPr lang="en-US" altLang="ko-KR" dirty="0"/>
              <a:t>...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에러가 발생했을 경우</a:t>
            </a:r>
            <a:r>
              <a:rPr lang="en-US" altLang="ko-KR" dirty="0"/>
              <a:t>, </a:t>
            </a:r>
            <a:r>
              <a:rPr lang="ko-KR" altLang="en-US" dirty="0"/>
              <a:t>에러 페이지로 이동하게 하기 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 </a:t>
            </a:r>
            <a:r>
              <a:rPr lang="en-US" altLang="ko-KR" dirty="0"/>
              <a:t>Modify </a:t>
            </a:r>
            <a:r>
              <a:rPr lang="ko-KR" altLang="en-US" dirty="0"/>
              <a:t>혹은 </a:t>
            </a:r>
            <a:r>
              <a:rPr lang="en-US" altLang="ko-KR" dirty="0"/>
              <a:t>insert </a:t>
            </a:r>
            <a:r>
              <a:rPr lang="ko-KR" altLang="en-US" dirty="0"/>
              <a:t>페이지로 이동했을 경우 </a:t>
            </a:r>
            <a:r>
              <a:rPr lang="en-US" altLang="ko-KR" dirty="0"/>
              <a:t>&gt;&gt; </a:t>
            </a:r>
            <a:r>
              <a:rPr lang="ko-KR" altLang="en-US" dirty="0"/>
              <a:t>이거 한 페이지에서 작업할 수 있도록 하기 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위에 적힌 내용 모두 </a:t>
            </a:r>
            <a:r>
              <a:rPr lang="en-US" altLang="ko-KR" dirty="0"/>
              <a:t>ppt</a:t>
            </a:r>
            <a:r>
              <a:rPr lang="ko-KR" altLang="en-US" dirty="0"/>
              <a:t>로 작성하기 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이후</a:t>
            </a:r>
            <a:r>
              <a:rPr lang="en-US" altLang="ko-KR" dirty="0"/>
              <a:t>, </a:t>
            </a:r>
            <a:r>
              <a:rPr lang="ko-KR" altLang="en-US" dirty="0"/>
              <a:t>로그인 관련해서도 공부해서 정리하고 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DB  </a:t>
            </a:r>
            <a:r>
              <a:rPr lang="ko-KR" altLang="en-US" dirty="0"/>
              <a:t>관련해서도 정리하기 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@@@</a:t>
            </a:r>
          </a:p>
        </p:txBody>
      </p:sp>
    </p:spTree>
    <p:extLst>
      <p:ext uri="{BB962C8B-B14F-4D97-AF65-F5344CB8AC3E}">
        <p14:creationId xmlns:p14="http://schemas.microsoft.com/office/powerpoint/2010/main" val="2447468374"/>
      </p:ext>
    </p:extLst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39078" y="247882"/>
            <a:ext cx="1786065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 err="1">
                <a:solidFill>
                  <a:schemeClr val="bg1"/>
                </a:solidFill>
              </a:rPr>
              <a:t>페이징</a:t>
            </a:r>
            <a:r>
              <a:rPr lang="ko-KR" altLang="en-US" sz="2000" b="1" dirty="0">
                <a:solidFill>
                  <a:schemeClr val="bg1"/>
                </a:solidFill>
              </a:rPr>
              <a:t> 처리</a:t>
            </a:r>
            <a:endParaRPr lang="en-US" altLang="ko-KR" sz="2000" b="1" dirty="0">
              <a:solidFill>
                <a:schemeClr val="bg1"/>
              </a:solidFill>
            </a:endParaRPr>
          </a:p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결과 미리보기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9802078-91FC-241F-4062-5FB05929B35C}"/>
              </a:ext>
            </a:extLst>
          </p:cNvPr>
          <p:cNvSpPr txBox="1"/>
          <p:nvPr/>
        </p:nvSpPr>
        <p:spPr>
          <a:xfrm>
            <a:off x="523801" y="1320281"/>
            <a:ext cx="11144397" cy="59093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동적 </a:t>
            </a:r>
            <a:r>
              <a:rPr lang="ko-KR" altLang="en-US" dirty="0" err="1"/>
              <a:t>쿼리란</a:t>
            </a:r>
            <a:r>
              <a:rPr lang="en-US" altLang="ko-KR" dirty="0"/>
              <a:t>? ch04-07 (1:00~) </a:t>
            </a:r>
            <a:r>
              <a:rPr lang="ko-KR" altLang="en-US" dirty="0"/>
              <a:t>검색 기능을 사용하려면</a:t>
            </a:r>
            <a:r>
              <a:rPr lang="en-US" altLang="ko-KR" dirty="0"/>
              <a:t>, </a:t>
            </a:r>
            <a:r>
              <a:rPr lang="ko-KR" altLang="en-US" dirty="0"/>
              <a:t>동적 쿼리를 알아야 함 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동적 쿼리에서 </a:t>
            </a:r>
            <a:r>
              <a:rPr lang="en-US" altLang="ko-KR" dirty="0"/>
              <a:t>if</a:t>
            </a:r>
            <a:r>
              <a:rPr lang="ko-KR" altLang="en-US" dirty="0"/>
              <a:t>와 </a:t>
            </a:r>
            <a:r>
              <a:rPr lang="en-US" altLang="ko-KR" dirty="0"/>
              <a:t>choose</a:t>
            </a:r>
            <a:r>
              <a:rPr lang="ko-KR" altLang="en-US" dirty="0"/>
              <a:t>의 차이 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DB</a:t>
            </a:r>
            <a:r>
              <a:rPr lang="ko-KR" altLang="en-US" dirty="0"/>
              <a:t>에서 </a:t>
            </a:r>
            <a:r>
              <a:rPr lang="en-US" altLang="ko-KR" dirty="0"/>
              <a:t>%</a:t>
            </a:r>
            <a:r>
              <a:rPr lang="ko-KR" altLang="en-US" dirty="0"/>
              <a:t>와 </a:t>
            </a:r>
            <a:r>
              <a:rPr lang="en-US" altLang="ko-KR" dirty="0"/>
              <a:t>_</a:t>
            </a:r>
            <a:r>
              <a:rPr lang="ko-KR" altLang="en-US" dirty="0"/>
              <a:t>의 차이 </a:t>
            </a:r>
            <a:r>
              <a:rPr lang="en-US" altLang="ko-KR" dirty="0"/>
              <a:t>(8:00)</a:t>
            </a:r>
          </a:p>
          <a:p>
            <a:pPr marL="342900" indent="-342900">
              <a:buAutoNum type="arabicPeriod"/>
            </a:pPr>
            <a:r>
              <a:rPr lang="en-US" altLang="ko-KR" dirty="0" err="1"/>
              <a:t>jquery</a:t>
            </a:r>
            <a:r>
              <a:rPr lang="en-US" altLang="ko-KR" dirty="0"/>
              <a:t> </a:t>
            </a:r>
            <a:r>
              <a:rPr lang="ko-KR" altLang="en-US" dirty="0"/>
              <a:t>사용하기 </a:t>
            </a:r>
            <a:r>
              <a:rPr lang="en-US" altLang="ko-KR" dirty="0"/>
              <a:t>(ch04-05 10:00~)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상세보기 버튼마다 </a:t>
            </a:r>
            <a:r>
              <a:rPr lang="ko-KR" altLang="en-US" dirty="0" err="1"/>
              <a:t>쿼리스트링</a:t>
            </a:r>
            <a:r>
              <a:rPr lang="ko-KR" altLang="en-US" dirty="0"/>
              <a:t> 달기 </a:t>
            </a:r>
            <a:r>
              <a:rPr lang="en-US" altLang="ko-KR" dirty="0"/>
              <a:t>(ch04-05 10:00~)</a:t>
            </a:r>
          </a:p>
          <a:p>
            <a:pPr marL="342900" indent="-342900">
              <a:buAutoNum type="arabicPeriod"/>
            </a:pPr>
            <a:r>
              <a:rPr lang="en-US" altLang="ko-KR" dirty="0" err="1"/>
              <a:t>jquery</a:t>
            </a:r>
            <a:r>
              <a:rPr lang="ko-KR" altLang="en-US" dirty="0"/>
              <a:t>를 사용하여 삭제 버튼 눌렀을 경우</a:t>
            </a:r>
            <a:r>
              <a:rPr lang="en-US" altLang="ko-KR" dirty="0"/>
              <a:t>, </a:t>
            </a:r>
            <a:r>
              <a:rPr lang="ko-KR" altLang="en-US" dirty="0" err="1"/>
              <a:t>경고창</a:t>
            </a:r>
            <a:r>
              <a:rPr lang="ko-KR" altLang="en-US" dirty="0"/>
              <a:t> 띄우기 작업 완료 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en-US" altLang="ko-KR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RedirectAttributes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ko-KR" alt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객체 사용</a:t>
            </a:r>
            <a:endParaRPr lang="en-US" altLang="ko-KR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800100" lvl="1" indent="-342900">
              <a:buAutoNum type="arabicPeriod"/>
            </a:pPr>
            <a:r>
              <a:rPr lang="en-US" altLang="ko-KR" dirty="0"/>
              <a:t>JS</a:t>
            </a:r>
            <a:r>
              <a:rPr lang="ko-KR" altLang="en-US" dirty="0"/>
              <a:t>사용 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en-US" altLang="ko-KR" dirty="0"/>
              <a:t>Model = ${param.msg}</a:t>
            </a:r>
            <a:r>
              <a:rPr lang="ko-KR" altLang="en-US" dirty="0"/>
              <a:t>에 저장하는데 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en-US" altLang="ko-KR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RedirectAttributes</a:t>
            </a:r>
            <a:r>
              <a:rPr lang="ko-KR" alt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는 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${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msg}</a:t>
            </a:r>
            <a: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로 </a:t>
            </a:r>
            <a:r>
              <a:rPr lang="ko-KR" alt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꺼내볼</a:t>
            </a:r>
            <a: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 수 있음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800100" lvl="1" indent="-342900">
              <a:buAutoNum type="arabicPeriod"/>
            </a:pPr>
            <a:r>
              <a:rPr lang="en-US" altLang="ko-KR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RedirectAttributes</a:t>
            </a:r>
            <a:r>
              <a:rPr lang="ko-KR" alt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는 경고창을 한번만 보여줌 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(Model</a:t>
            </a:r>
            <a:r>
              <a:rPr lang="ko-KR" alt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에 저장하면 </a:t>
            </a:r>
            <a:r>
              <a:rPr lang="ko-KR" alt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새로고침</a:t>
            </a:r>
            <a:r>
              <a:rPr lang="ko-KR" alt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ko-KR" alt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할때마다</a:t>
            </a:r>
            <a:r>
              <a:rPr lang="ko-KR" alt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보여줌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 err="1"/>
              <a:t>del_yn</a:t>
            </a:r>
            <a:r>
              <a:rPr lang="ko-KR" altLang="en-US" dirty="0"/>
              <a:t>컬럼이 </a:t>
            </a:r>
            <a:r>
              <a:rPr lang="en-US" altLang="ko-KR" dirty="0"/>
              <a:t>N</a:t>
            </a:r>
            <a:r>
              <a:rPr lang="ko-KR" altLang="en-US" dirty="0"/>
              <a:t>인 사원들만 게시판에 보여주기 완료 </a:t>
            </a:r>
            <a:r>
              <a:rPr lang="en-US" altLang="ko-KR" dirty="0"/>
              <a:t>(</a:t>
            </a:r>
            <a:r>
              <a:rPr lang="ko-KR" altLang="en-US" dirty="0"/>
              <a:t>쿼리 수정</a:t>
            </a:r>
            <a:r>
              <a:rPr lang="en-US" altLang="ko-KR" dirty="0"/>
              <a:t>-20</a:t>
            </a:r>
            <a:r>
              <a:rPr lang="ko-KR" altLang="en-US" dirty="0"/>
              <a:t>분</a:t>
            </a:r>
            <a:r>
              <a:rPr lang="en-US" altLang="ko-KR" dirty="0"/>
              <a:t>)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수정 버튼 눌렀을 경우</a:t>
            </a:r>
            <a:r>
              <a:rPr lang="en-US" altLang="ko-KR" dirty="0"/>
              <a:t>, </a:t>
            </a:r>
            <a:r>
              <a:rPr lang="ko-KR" altLang="en-US" dirty="0"/>
              <a:t>수정 화면으로 이동 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en-US" altLang="ko-KR" dirty="0"/>
              <a:t> JS = confirm</a:t>
            </a:r>
            <a:r>
              <a:rPr lang="ko-KR" altLang="en-US" dirty="0"/>
              <a:t>과 </a:t>
            </a:r>
            <a:r>
              <a:rPr lang="en-US" altLang="ko-KR" dirty="0"/>
              <a:t>alert</a:t>
            </a:r>
            <a:r>
              <a:rPr lang="ko-KR" altLang="en-US" dirty="0"/>
              <a:t>의 차이 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ko-KR" altLang="en-US" dirty="0"/>
              <a:t>참고</a:t>
            </a:r>
            <a:r>
              <a:rPr lang="en-US" altLang="ko-KR" dirty="0"/>
              <a:t>(alert &gt;&gt; </a:t>
            </a:r>
            <a:r>
              <a:rPr lang="en-US" altLang="ko-KR" dirty="0" err="1"/>
              <a:t>alret</a:t>
            </a:r>
            <a:r>
              <a:rPr lang="en-US" altLang="ko-KR" dirty="0"/>
              <a:t> </a:t>
            </a:r>
            <a:r>
              <a:rPr lang="ko-KR" altLang="en-US" dirty="0"/>
              <a:t>이렇게 한 글자만 잘못 표기해도 실행 안됨 </a:t>
            </a:r>
            <a:r>
              <a:rPr lang="en-US" altLang="ko-KR" dirty="0"/>
              <a:t>+ </a:t>
            </a:r>
            <a:r>
              <a:rPr lang="ko-KR" altLang="en-US" dirty="0"/>
              <a:t>에러도 </a:t>
            </a:r>
            <a:r>
              <a:rPr lang="ko-KR" altLang="en-US" dirty="0" err="1"/>
              <a:t>안나기</a:t>
            </a:r>
            <a:r>
              <a:rPr lang="ko-KR" altLang="en-US" dirty="0"/>
              <a:t> 때문에 잘 살펴보기</a:t>
            </a:r>
            <a:r>
              <a:rPr lang="en-US" altLang="ko-KR" dirty="0"/>
              <a:t>)</a:t>
            </a:r>
          </a:p>
          <a:p>
            <a:pPr marL="342900" indent="-342900">
              <a:buAutoNum type="arabicPeriod"/>
            </a:pPr>
            <a:r>
              <a:rPr lang="ko-KR" altLang="en-US" dirty="0"/>
              <a:t>검색 버튼 눌렀을 경우</a:t>
            </a:r>
            <a:r>
              <a:rPr lang="en-US" altLang="ko-KR" dirty="0"/>
              <a:t>, </a:t>
            </a:r>
            <a:r>
              <a:rPr lang="ko-KR" altLang="en-US" dirty="0"/>
              <a:t>검색 결과가 없으면 에러 메시지 작성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데이터 입력 방어코드 </a:t>
            </a:r>
            <a:r>
              <a:rPr lang="en-US" altLang="ko-KR" dirty="0"/>
              <a:t>(</a:t>
            </a:r>
            <a:r>
              <a:rPr lang="en-US" altLang="ko-KR" dirty="0" err="1"/>
              <a:t>jquery</a:t>
            </a:r>
            <a:r>
              <a:rPr lang="ko-KR" altLang="en-US" dirty="0"/>
              <a:t>로 작성했고</a:t>
            </a:r>
            <a:r>
              <a:rPr lang="en-US" altLang="ko-KR" dirty="0"/>
              <a:t>, </a:t>
            </a:r>
            <a:r>
              <a:rPr lang="ko-KR" altLang="en-US" dirty="0"/>
              <a:t>정말 최소한의 방어코드</a:t>
            </a:r>
            <a:r>
              <a:rPr lang="en-US" altLang="ko-KR" dirty="0"/>
              <a:t>/</a:t>
            </a:r>
            <a:br>
              <a:rPr lang="en-US" altLang="ko-KR" dirty="0"/>
            </a:br>
            <a:r>
              <a:rPr lang="en-US" altLang="ko-KR" dirty="0"/>
              <a:t>&gt; </a:t>
            </a:r>
            <a:r>
              <a:rPr lang="ko-KR" altLang="en-US" dirty="0"/>
              <a:t>이름에 한글 외 문자 금지 </a:t>
            </a:r>
            <a:br>
              <a:rPr lang="en-US" altLang="ko-KR" dirty="0"/>
            </a:br>
            <a:r>
              <a:rPr lang="en-US" altLang="ko-KR" dirty="0"/>
              <a:t>&gt; </a:t>
            </a:r>
            <a:r>
              <a:rPr lang="ko-KR" altLang="en-US" dirty="0"/>
              <a:t>번호에 숫자 외 문자 금지 </a:t>
            </a:r>
            <a:br>
              <a:rPr lang="en-US" altLang="ko-KR" dirty="0"/>
            </a:b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897469627"/>
      </p:ext>
    </p:extLst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39078" y="247882"/>
            <a:ext cx="1786065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 err="1">
                <a:solidFill>
                  <a:schemeClr val="bg1"/>
                </a:solidFill>
              </a:rPr>
              <a:t>페이징</a:t>
            </a:r>
            <a:r>
              <a:rPr lang="ko-KR" altLang="en-US" sz="2000" b="1" dirty="0">
                <a:solidFill>
                  <a:schemeClr val="bg1"/>
                </a:solidFill>
              </a:rPr>
              <a:t> 처리</a:t>
            </a:r>
            <a:endParaRPr lang="en-US" altLang="ko-KR" sz="2000" b="1" dirty="0">
              <a:solidFill>
                <a:schemeClr val="bg1"/>
              </a:solidFill>
            </a:endParaRPr>
          </a:p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결과 미리보기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9802078-91FC-241F-4062-5FB05929B35C}"/>
              </a:ext>
            </a:extLst>
          </p:cNvPr>
          <p:cNvSpPr txBox="1"/>
          <p:nvPr/>
        </p:nvSpPr>
        <p:spPr>
          <a:xfrm>
            <a:off x="523801" y="1320281"/>
            <a:ext cx="745928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이메일 </a:t>
            </a:r>
            <a:r>
              <a:rPr lang="ko-KR" altLang="en-US" dirty="0" err="1"/>
              <a:t>뒷주소</a:t>
            </a:r>
            <a:r>
              <a:rPr lang="ko-KR" altLang="en-US" dirty="0"/>
              <a:t> 자동완성 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전화번호 </a:t>
            </a:r>
            <a:r>
              <a:rPr lang="en-US" altLang="ko-KR" dirty="0"/>
              <a:t>11</a:t>
            </a:r>
            <a:r>
              <a:rPr lang="ko-KR" altLang="en-US" dirty="0"/>
              <a:t>자리 아닐 경우</a:t>
            </a:r>
            <a:r>
              <a:rPr lang="en-US" altLang="ko-KR" dirty="0"/>
              <a:t>, </a:t>
            </a:r>
            <a:r>
              <a:rPr lang="ko-KR" altLang="en-US" dirty="0"/>
              <a:t>전송할 때에 전송 못하게 막고 </a:t>
            </a:r>
            <a:r>
              <a:rPr lang="en-US" altLang="ko-KR" dirty="0"/>
              <a:t>autofocus</a:t>
            </a:r>
            <a:br>
              <a:rPr lang="en-US" altLang="ko-KR" dirty="0"/>
            </a:br>
            <a:r>
              <a:rPr lang="en-US" altLang="ko-KR" dirty="0"/>
              <a:t> </a:t>
            </a:r>
            <a:r>
              <a:rPr lang="ko-KR" altLang="en-US" dirty="0"/>
              <a:t>사용해서 문제가 있던 곳으로 돌아가게 만들기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 err="1"/>
              <a:t>js</a:t>
            </a:r>
            <a:r>
              <a:rPr lang="ko-KR" altLang="en-US" dirty="0"/>
              <a:t> 파일 따로 빼기 </a:t>
            </a:r>
            <a:r>
              <a:rPr lang="en-US" altLang="ko-KR" dirty="0"/>
              <a:t>– </a:t>
            </a:r>
            <a:r>
              <a:rPr lang="ko-KR" altLang="en-US" dirty="0"/>
              <a:t>단</a:t>
            </a:r>
            <a:r>
              <a:rPr lang="en-US" altLang="ko-KR" dirty="0"/>
              <a:t>, </a:t>
            </a:r>
            <a:r>
              <a:rPr lang="ko-KR" altLang="en-US" dirty="0"/>
              <a:t>확장자 </a:t>
            </a:r>
            <a:r>
              <a:rPr lang="en-US" altLang="ko-KR" dirty="0" err="1"/>
              <a:t>js</a:t>
            </a:r>
            <a:r>
              <a:rPr lang="ko-KR" altLang="en-US" dirty="0"/>
              <a:t>파일에서는 </a:t>
            </a:r>
            <a:r>
              <a:rPr lang="en-US" altLang="ko-KR" dirty="0" err="1"/>
              <a:t>jstl</a:t>
            </a:r>
            <a:r>
              <a:rPr lang="en-US" altLang="ko-KR" dirty="0"/>
              <a:t> </a:t>
            </a:r>
            <a:r>
              <a:rPr lang="ko-KR" altLang="en-US" dirty="0"/>
              <a:t>사용 불가능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044033526"/>
      </p:ext>
    </p:extLst>
  </p:cSld>
  <p:clrMapOvr>
    <a:masterClrMapping/>
  </p:clrMapOvr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302878" y="2767281"/>
            <a:ext cx="7586244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dirty="0" err="1">
                <a:solidFill>
                  <a:schemeClr val="bg1"/>
                </a:solidFill>
              </a:rPr>
              <a:t>페이징</a:t>
            </a:r>
            <a:r>
              <a:rPr lang="ko-KR" altLang="en-US" sz="4000" b="1" dirty="0">
                <a:solidFill>
                  <a:schemeClr val="bg1"/>
                </a:solidFill>
              </a:rPr>
              <a:t> 처리</a:t>
            </a:r>
            <a:endParaRPr lang="en-US" altLang="ko-KR" sz="40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2. PageHandlerTest.java </a:t>
            </a:r>
            <a:r>
              <a:rPr lang="ko-KR" altLang="en-US" sz="4000" b="1" dirty="0">
                <a:solidFill>
                  <a:schemeClr val="bg1"/>
                </a:solidFill>
              </a:rPr>
              <a:t>생성</a:t>
            </a:r>
            <a:endParaRPr lang="en-US" altLang="ko-KR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4573748"/>
      </p:ext>
    </p:extLst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175978" y="125948"/>
            <a:ext cx="3511795" cy="646331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 err="1">
                <a:solidFill>
                  <a:schemeClr val="bg1"/>
                </a:solidFill>
              </a:rPr>
              <a:t>페이징</a:t>
            </a:r>
            <a:r>
              <a:rPr lang="ko-KR" altLang="en-US" b="1" dirty="0">
                <a:solidFill>
                  <a:schemeClr val="bg1"/>
                </a:solidFill>
              </a:rPr>
              <a:t> 처리</a:t>
            </a:r>
            <a:endParaRPr lang="en-US" altLang="ko-KR" b="1" dirty="0">
              <a:solidFill>
                <a:schemeClr val="bg1"/>
              </a:solidFill>
            </a:endParaRPr>
          </a:p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2. PageHandlerTest.java </a:t>
            </a:r>
            <a:r>
              <a:rPr lang="ko-KR" altLang="en-US" b="1" dirty="0">
                <a:solidFill>
                  <a:schemeClr val="bg1"/>
                </a:solidFill>
              </a:rPr>
              <a:t>생성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CB0343-5B04-F637-C307-E0CEECA1D694}"/>
              </a:ext>
            </a:extLst>
          </p:cNvPr>
          <p:cNvSpPr txBox="1"/>
          <p:nvPr/>
        </p:nvSpPr>
        <p:spPr>
          <a:xfrm>
            <a:off x="217637" y="952801"/>
            <a:ext cx="7183377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목적 </a:t>
            </a:r>
            <a:r>
              <a:rPr lang="en-US" altLang="ko-KR" dirty="0"/>
              <a:t>: </a:t>
            </a:r>
            <a:r>
              <a:rPr lang="ko-KR" altLang="en-US" dirty="0"/>
              <a:t>우리가 만든 </a:t>
            </a:r>
            <a:r>
              <a:rPr lang="en-US" altLang="ko-KR" dirty="0" err="1"/>
              <a:t>PageHandler</a:t>
            </a:r>
            <a:r>
              <a:rPr lang="ko-KR" altLang="en-US" dirty="0"/>
              <a:t>가 정상 동작하는지 확인하기 위함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test</a:t>
            </a:r>
            <a:r>
              <a:rPr lang="ko-KR" altLang="en-US" dirty="0"/>
              <a:t>파일 생성 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코드 작성 </a:t>
            </a:r>
            <a:r>
              <a:rPr lang="en-US" altLang="ko-KR" dirty="0"/>
              <a:t>&gt; </a:t>
            </a:r>
            <a:r>
              <a:rPr lang="ko-KR" altLang="en-US" dirty="0"/>
              <a:t>실행하면 잘 되는 모습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E8C39D65-5175-477F-8B22-28ED5562F760}"/>
              </a:ext>
            </a:extLst>
          </p:cNvPr>
          <p:cNvGrpSpPr/>
          <p:nvPr/>
        </p:nvGrpSpPr>
        <p:grpSpPr>
          <a:xfrm>
            <a:off x="175978" y="2082961"/>
            <a:ext cx="8836211" cy="3185487"/>
            <a:chOff x="464556" y="2555651"/>
            <a:chExt cx="8836211" cy="3185487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7CA2B826-F24E-675E-74F2-A273FCEEF5E7}"/>
                </a:ext>
              </a:extLst>
            </p:cNvPr>
            <p:cNvGrpSpPr/>
            <p:nvPr/>
          </p:nvGrpSpPr>
          <p:grpSpPr>
            <a:xfrm>
              <a:off x="464556" y="3060663"/>
              <a:ext cx="2076557" cy="1447874"/>
              <a:chOff x="655056" y="1320763"/>
              <a:chExt cx="2076557" cy="1447874"/>
            </a:xfrm>
          </p:grpSpPr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D8F17C01-2735-1EA6-2584-A106148A07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55056" y="1320763"/>
                <a:ext cx="2076557" cy="1447874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8E74F600-8AA9-26AF-5502-4D26D7FF0920}"/>
                  </a:ext>
                </a:extLst>
              </p:cNvPr>
              <p:cNvSpPr/>
              <p:nvPr/>
            </p:nvSpPr>
            <p:spPr>
              <a:xfrm>
                <a:off x="1142890" y="2556186"/>
                <a:ext cx="1418277" cy="212451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418EDB0-699D-88F0-784E-93F7F412EBCD}"/>
                </a:ext>
              </a:extLst>
            </p:cNvPr>
            <p:cNvSpPr txBox="1"/>
            <p:nvPr/>
          </p:nvSpPr>
          <p:spPr>
            <a:xfrm>
              <a:off x="3309352" y="2555651"/>
              <a:ext cx="5401422" cy="318548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l"/>
              <a:r>
                <a:rPr lang="en-US" altLang="ko-KR" sz="11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public</a:t>
              </a:r>
              <a:r>
                <a:rPr lang="en-US" altLang="ko-KR" sz="11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11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class</a:t>
              </a:r>
              <a:r>
                <a:rPr lang="en-US" altLang="ko-KR" sz="11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1100" b="1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PageHandlerTest</a:t>
              </a:r>
              <a:r>
                <a:rPr lang="en-US" altLang="ko-KR" sz="11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{</a:t>
              </a:r>
            </a:p>
            <a:p>
              <a:pPr algn="l"/>
              <a:endParaRPr lang="ko-KR" altLang="en-US" sz="1100" dirty="0">
                <a:latin typeface="Consolas" panose="020B0609020204030204" pitchFamily="49" charset="0"/>
              </a:endParaRPr>
            </a:p>
            <a:p>
              <a:pPr algn="l"/>
              <a:r>
                <a:rPr lang="en-US" altLang="ko-KR" sz="1050" dirty="0">
                  <a:solidFill>
                    <a:srgbClr val="646464"/>
                  </a:solidFill>
                  <a:latin typeface="Consolas" panose="020B0609020204030204" pitchFamily="49" charset="0"/>
                </a:rPr>
                <a:t>@Test</a:t>
              </a:r>
              <a:r>
                <a:rPr lang="en-US" altLang="ko-KR" sz="105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</a:p>
            <a:p>
              <a:pPr algn="l"/>
              <a:r>
                <a:rPr lang="en-US" altLang="ko-KR" sz="105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public</a:t>
              </a:r>
              <a:r>
                <a:rPr lang="en-US" altLang="ko-KR" sz="105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105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void</a:t>
              </a:r>
              <a:r>
                <a:rPr lang="en-US" altLang="ko-KR" sz="105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test() {</a:t>
              </a:r>
            </a:p>
            <a:p>
              <a:pPr algn="l"/>
              <a:r>
                <a:rPr lang="en-US" altLang="ko-KR" sz="1050" dirty="0">
                  <a:solidFill>
                    <a:srgbClr val="3F7F5F"/>
                  </a:solidFill>
                  <a:latin typeface="Consolas" panose="020B0609020204030204" pitchFamily="49" charset="0"/>
                </a:rPr>
                <a:t>//</a:t>
              </a:r>
              <a:r>
                <a:rPr lang="ko-KR" altLang="en-US" sz="1050" dirty="0">
                  <a:solidFill>
                    <a:srgbClr val="3F7F5F"/>
                  </a:solidFill>
                  <a:latin typeface="Consolas" panose="020B0609020204030204" pitchFamily="49" charset="0"/>
                </a:rPr>
                <a:t>매개변수 삽입</a:t>
              </a:r>
              <a:r>
                <a:rPr lang="en-US" altLang="ko-KR" sz="1050" dirty="0">
                  <a:solidFill>
                    <a:srgbClr val="3F7F5F"/>
                  </a:solidFill>
                  <a:latin typeface="Consolas" panose="020B0609020204030204" pitchFamily="49" charset="0"/>
                </a:rPr>
                <a:t>(2</a:t>
              </a:r>
              <a:r>
                <a:rPr lang="ko-KR" altLang="en-US" sz="1050" dirty="0">
                  <a:solidFill>
                    <a:srgbClr val="3F7F5F"/>
                  </a:solidFill>
                  <a:latin typeface="Consolas" panose="020B0609020204030204" pitchFamily="49" charset="0"/>
                </a:rPr>
                <a:t>개</a:t>
              </a:r>
              <a:r>
                <a:rPr lang="en-US" altLang="ko-KR" sz="1050" dirty="0">
                  <a:solidFill>
                    <a:srgbClr val="3F7F5F"/>
                  </a:solidFill>
                  <a:latin typeface="Consolas" panose="020B0609020204030204" pitchFamily="49" charset="0"/>
                </a:rPr>
                <a:t>)</a:t>
              </a:r>
            </a:p>
            <a:p>
              <a:pPr algn="l"/>
              <a:r>
                <a:rPr lang="de-DE" altLang="ko-KR" sz="1050" dirty="0">
                  <a:solidFill>
                    <a:srgbClr val="000000"/>
                  </a:solidFill>
                  <a:latin typeface="Consolas" panose="020B0609020204030204" pitchFamily="49" charset="0"/>
                </a:rPr>
                <a:t>PageHandler </a:t>
              </a:r>
              <a:r>
                <a:rPr lang="de-DE" altLang="ko-KR" sz="1050" dirty="0">
                  <a:solidFill>
                    <a:srgbClr val="6A3E3E"/>
                  </a:solidFill>
                  <a:latin typeface="Consolas" panose="020B0609020204030204" pitchFamily="49" charset="0"/>
                </a:rPr>
                <a:t>ph</a:t>
              </a:r>
              <a:r>
                <a:rPr lang="de-DE" altLang="ko-KR" sz="105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= </a:t>
              </a:r>
              <a:r>
                <a:rPr lang="de-DE" altLang="ko-KR" sz="105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new</a:t>
              </a:r>
              <a:r>
                <a:rPr lang="de-DE" altLang="ko-KR" sz="105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PageHandler(250,1);</a:t>
              </a:r>
            </a:p>
            <a:p>
              <a:pPr algn="l"/>
              <a:endParaRPr lang="ko-KR" altLang="en-US" sz="1050" dirty="0">
                <a:latin typeface="Consolas" panose="020B0609020204030204" pitchFamily="49" charset="0"/>
              </a:endParaRPr>
            </a:p>
            <a:p>
              <a:pPr algn="l"/>
              <a:r>
                <a:rPr lang="en-US" altLang="ko-KR" sz="1050" dirty="0">
                  <a:solidFill>
                    <a:srgbClr val="3F7F5F"/>
                  </a:solidFill>
                  <a:latin typeface="Consolas" panose="020B0609020204030204" pitchFamily="49" charset="0"/>
                </a:rPr>
                <a:t>//</a:t>
              </a:r>
              <a:r>
                <a:rPr lang="ko-KR" altLang="en-US" sz="1050" dirty="0">
                  <a:solidFill>
                    <a:srgbClr val="3F7F5F"/>
                  </a:solidFill>
                  <a:latin typeface="Consolas" panose="020B0609020204030204" pitchFamily="49" charset="0"/>
                </a:rPr>
                <a:t>테스트를 위해 만든 </a:t>
              </a:r>
              <a:r>
                <a:rPr lang="en-US" altLang="ko-KR" sz="1050" dirty="0">
                  <a:solidFill>
                    <a:srgbClr val="3F7F5F"/>
                  </a:solidFill>
                  <a:latin typeface="Consolas" panose="020B0609020204030204" pitchFamily="49" charset="0"/>
                </a:rPr>
                <a:t>print</a:t>
              </a:r>
              <a:r>
                <a:rPr lang="ko-KR" altLang="en-US" sz="1050" dirty="0">
                  <a:solidFill>
                    <a:srgbClr val="3F7F5F"/>
                  </a:solidFill>
                  <a:latin typeface="Consolas" panose="020B0609020204030204" pitchFamily="49" charset="0"/>
                </a:rPr>
                <a:t>메서드 실행 </a:t>
              </a:r>
              <a:r>
                <a:rPr lang="en-US" altLang="ko-KR" sz="1050" dirty="0">
                  <a:solidFill>
                    <a:srgbClr val="3F7F5F"/>
                  </a:solidFill>
                  <a:latin typeface="Consolas" panose="020B0609020204030204" pitchFamily="49" charset="0"/>
                </a:rPr>
                <a:t>(</a:t>
              </a:r>
              <a:r>
                <a:rPr lang="ko-KR" altLang="en-US" sz="1050" dirty="0">
                  <a:solidFill>
                    <a:srgbClr val="3F7F5F"/>
                  </a:solidFill>
                  <a:latin typeface="Consolas" panose="020B0609020204030204" pitchFamily="49" charset="0"/>
                </a:rPr>
                <a:t>결과 표출</a:t>
              </a:r>
              <a:r>
                <a:rPr lang="en-US" altLang="ko-KR" sz="1050" dirty="0">
                  <a:solidFill>
                    <a:srgbClr val="3F7F5F"/>
                  </a:solidFill>
                  <a:latin typeface="Consolas" panose="020B0609020204030204" pitchFamily="49" charset="0"/>
                </a:rPr>
                <a:t>)</a:t>
              </a:r>
            </a:p>
            <a:p>
              <a:pPr algn="l"/>
              <a:r>
                <a:rPr lang="en-US" altLang="ko-KR" sz="1050" dirty="0" err="1">
                  <a:solidFill>
                    <a:srgbClr val="6A3E3E"/>
                  </a:solidFill>
                  <a:latin typeface="Consolas" panose="020B0609020204030204" pitchFamily="49" charset="0"/>
                </a:rPr>
                <a:t>ph</a:t>
              </a:r>
              <a:r>
                <a:rPr lang="en-US" altLang="ko-KR" sz="105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.print</a:t>
              </a:r>
              <a:r>
                <a:rPr lang="en-US" altLang="ko-KR" sz="1050" dirty="0">
                  <a:solidFill>
                    <a:srgbClr val="000000"/>
                  </a:solidFill>
                  <a:latin typeface="Consolas" panose="020B0609020204030204" pitchFamily="49" charset="0"/>
                </a:rPr>
                <a:t>();</a:t>
              </a:r>
            </a:p>
            <a:p>
              <a:pPr algn="l"/>
              <a:endParaRPr lang="ko-KR" altLang="en-US" sz="1050" dirty="0">
                <a:latin typeface="Consolas" panose="020B0609020204030204" pitchFamily="49" charset="0"/>
              </a:endParaRPr>
            </a:p>
            <a:p>
              <a:pPr algn="l"/>
              <a:r>
                <a:rPr lang="en-US" altLang="ko-KR" sz="1050" dirty="0">
                  <a:solidFill>
                    <a:srgbClr val="3F7F5F"/>
                  </a:solidFill>
                  <a:latin typeface="Consolas" panose="020B0609020204030204" pitchFamily="49" charset="0"/>
                </a:rPr>
                <a:t>//</a:t>
              </a:r>
              <a:r>
                <a:rPr lang="en-US" altLang="ko-KR" sz="1050" u="sng" dirty="0" err="1">
                  <a:solidFill>
                    <a:srgbClr val="3F7F5F"/>
                  </a:solidFill>
                  <a:latin typeface="Consolas" panose="020B0609020204030204" pitchFamily="49" charset="0"/>
                </a:rPr>
                <a:t>ph</a:t>
              </a:r>
              <a:r>
                <a:rPr lang="ko-KR" altLang="en-US" sz="1050" u="sng" dirty="0">
                  <a:solidFill>
                    <a:srgbClr val="3F7F5F"/>
                  </a:solidFill>
                  <a:latin typeface="Consolas" panose="020B0609020204030204" pitchFamily="49" charset="0"/>
                </a:rPr>
                <a:t>에 담긴 값 확인 </a:t>
              </a:r>
              <a:r>
                <a:rPr lang="en-US" altLang="ko-KR" sz="1050" u="sng" dirty="0">
                  <a:solidFill>
                    <a:srgbClr val="3F7F5F"/>
                  </a:solidFill>
                  <a:latin typeface="Consolas" panose="020B0609020204030204" pitchFamily="49" charset="0"/>
                </a:rPr>
                <a:t>(</a:t>
              </a:r>
              <a:r>
                <a:rPr lang="ko-KR" altLang="en-US" sz="1050" u="sng" dirty="0">
                  <a:solidFill>
                    <a:srgbClr val="3F7F5F"/>
                  </a:solidFill>
                  <a:latin typeface="Consolas" panose="020B0609020204030204" pitchFamily="49" charset="0"/>
                </a:rPr>
                <a:t>배열</a:t>
              </a:r>
              <a:r>
                <a:rPr lang="en-US" altLang="ko-KR" sz="1050" u="sng" dirty="0">
                  <a:solidFill>
                    <a:srgbClr val="3F7F5F"/>
                  </a:solidFill>
                  <a:latin typeface="Consolas" panose="020B0609020204030204" pitchFamily="49" charset="0"/>
                </a:rPr>
                <a:t>)</a:t>
              </a:r>
            </a:p>
            <a:p>
              <a:pPr algn="l"/>
              <a:r>
                <a:rPr lang="en-US" altLang="ko-KR" sz="105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System.</a:t>
              </a:r>
              <a:r>
                <a:rPr lang="en-US" altLang="ko-KR" sz="1050" b="1" i="1" dirty="0" err="1">
                  <a:solidFill>
                    <a:srgbClr val="0000C0"/>
                  </a:solidFill>
                  <a:latin typeface="Consolas" panose="020B0609020204030204" pitchFamily="49" charset="0"/>
                </a:rPr>
                <a:t>out</a:t>
              </a:r>
              <a:r>
                <a:rPr lang="en-US" altLang="ko-KR" sz="1050" b="1" i="1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.println</a:t>
              </a:r>
              <a:r>
                <a:rPr lang="en-US" altLang="ko-KR" sz="1050" b="1" i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(</a:t>
              </a:r>
              <a:r>
                <a:rPr lang="en-US" altLang="ko-KR" sz="1050" b="1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1050" b="1" i="1" dirty="0" err="1">
                  <a:solidFill>
                    <a:srgbClr val="2A00FF"/>
                  </a:solidFill>
                  <a:latin typeface="Consolas" panose="020B0609020204030204" pitchFamily="49" charset="0"/>
                </a:rPr>
                <a:t>ph</a:t>
              </a:r>
              <a:r>
                <a:rPr lang="en-US" altLang="ko-KR" sz="1050" b="1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 = "</a:t>
              </a:r>
              <a:r>
                <a:rPr lang="en-US" altLang="ko-KR" sz="1050" b="1" i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+ </a:t>
              </a:r>
              <a:r>
                <a:rPr lang="en-US" altLang="ko-KR" sz="1050" b="1" i="1" dirty="0" err="1">
                  <a:solidFill>
                    <a:srgbClr val="6A3E3E"/>
                  </a:solidFill>
                  <a:latin typeface="Consolas" panose="020B0609020204030204" pitchFamily="49" charset="0"/>
                </a:rPr>
                <a:t>ph</a:t>
              </a:r>
              <a:r>
                <a:rPr lang="en-US" altLang="ko-KR" sz="1050" b="1" i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);</a:t>
              </a:r>
            </a:p>
            <a:p>
              <a:pPr algn="l"/>
              <a:endParaRPr lang="ko-KR" altLang="en-US" sz="1050" dirty="0">
                <a:latin typeface="Consolas" panose="020B0609020204030204" pitchFamily="49" charset="0"/>
              </a:endParaRPr>
            </a:p>
            <a:p>
              <a:pPr algn="l"/>
              <a:r>
                <a:rPr lang="en-US" altLang="ko-KR" sz="1050" dirty="0">
                  <a:solidFill>
                    <a:srgbClr val="3F7F5F"/>
                  </a:solidFill>
                  <a:latin typeface="Consolas" panose="020B0609020204030204" pitchFamily="49" charset="0"/>
                </a:rPr>
                <a:t>//</a:t>
              </a:r>
              <a:r>
                <a:rPr lang="ko-KR" altLang="en-US" sz="1050" dirty="0">
                  <a:solidFill>
                    <a:srgbClr val="3F7F5F"/>
                  </a:solidFill>
                  <a:latin typeface="Consolas" panose="020B0609020204030204" pitchFamily="49" charset="0"/>
                </a:rPr>
                <a:t>우리가 예상 값이 맞는지 확인 </a:t>
              </a:r>
              <a:r>
                <a:rPr lang="en-US" altLang="ko-KR" sz="1050" dirty="0">
                  <a:solidFill>
                    <a:srgbClr val="3F7F5F"/>
                  </a:solidFill>
                  <a:latin typeface="Consolas" panose="020B0609020204030204" pitchFamily="49" charset="0"/>
                </a:rPr>
                <a:t>(</a:t>
              </a:r>
              <a:r>
                <a:rPr lang="ko-KR" altLang="en-US" sz="1050" dirty="0" err="1">
                  <a:solidFill>
                    <a:srgbClr val="3F7F5F"/>
                  </a:solidFill>
                  <a:latin typeface="Consolas" panose="020B0609020204030204" pitchFamily="49" charset="0"/>
                </a:rPr>
                <a:t>맞다면</a:t>
              </a:r>
              <a:r>
                <a:rPr lang="ko-KR" altLang="en-US" sz="1050" dirty="0">
                  <a:solidFill>
                    <a:srgbClr val="3F7F5F"/>
                  </a:solidFill>
                  <a:latin typeface="Consolas" panose="020B0609020204030204" pitchFamily="49" charset="0"/>
                </a:rPr>
                <a:t> 테스트 통과 </a:t>
              </a:r>
              <a:r>
                <a:rPr lang="en-US" altLang="ko-KR" sz="1050" dirty="0">
                  <a:solidFill>
                    <a:srgbClr val="3F7F5F"/>
                  </a:solidFill>
                  <a:latin typeface="Consolas" panose="020B0609020204030204" pitchFamily="49" charset="0"/>
                </a:rPr>
                <a:t>/ </a:t>
              </a:r>
              <a:r>
                <a:rPr lang="ko-KR" altLang="en-US" sz="1050" dirty="0">
                  <a:solidFill>
                    <a:srgbClr val="3F7F5F"/>
                  </a:solidFill>
                  <a:latin typeface="Consolas" panose="020B0609020204030204" pitchFamily="49" charset="0"/>
                </a:rPr>
                <a:t>틀리면 테스트 실패</a:t>
              </a:r>
              <a:r>
                <a:rPr lang="en-US" altLang="ko-KR" sz="1050" dirty="0">
                  <a:solidFill>
                    <a:srgbClr val="3F7F5F"/>
                  </a:solidFill>
                  <a:latin typeface="Consolas" panose="020B0609020204030204" pitchFamily="49" charset="0"/>
                </a:rPr>
                <a:t>)</a:t>
              </a:r>
            </a:p>
            <a:p>
              <a:pPr algn="l"/>
              <a:r>
                <a:rPr lang="en-US" altLang="ko-KR" sz="1050" i="1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assertTrue</a:t>
              </a:r>
              <a:r>
                <a:rPr lang="en-US" altLang="ko-KR" sz="1050" i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(</a:t>
              </a:r>
              <a:r>
                <a:rPr lang="en-US" altLang="ko-KR" sz="1050" i="1" dirty="0" err="1">
                  <a:solidFill>
                    <a:srgbClr val="6A3E3E"/>
                  </a:solidFill>
                  <a:latin typeface="Consolas" panose="020B0609020204030204" pitchFamily="49" charset="0"/>
                </a:rPr>
                <a:t>ph</a:t>
              </a:r>
              <a:r>
                <a:rPr lang="en-US" altLang="ko-KR" sz="1050" i="1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.getBeginPage</a:t>
              </a:r>
              <a:r>
                <a:rPr lang="en-US" altLang="ko-KR" sz="1050" i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() == 1);</a:t>
              </a:r>
            </a:p>
            <a:p>
              <a:pPr algn="l"/>
              <a:r>
                <a:rPr lang="en-US" altLang="ko-KR" sz="1050" i="1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assertTrue</a:t>
              </a:r>
              <a:r>
                <a:rPr lang="en-US" altLang="ko-KR" sz="1050" i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(</a:t>
              </a:r>
              <a:r>
                <a:rPr lang="en-US" altLang="ko-KR" sz="1050" i="1" dirty="0" err="1">
                  <a:solidFill>
                    <a:srgbClr val="6A3E3E"/>
                  </a:solidFill>
                  <a:latin typeface="Consolas" panose="020B0609020204030204" pitchFamily="49" charset="0"/>
                </a:rPr>
                <a:t>ph</a:t>
              </a:r>
              <a:r>
                <a:rPr lang="en-US" altLang="ko-KR" sz="1050" i="1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.getEndPage</a:t>
              </a:r>
              <a:r>
                <a:rPr lang="en-US" altLang="ko-KR" sz="1050" i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() == 5);</a:t>
              </a:r>
            </a:p>
            <a:p>
              <a:pPr algn="l"/>
              <a:endParaRPr lang="ko-KR" altLang="en-US" sz="1050" dirty="0">
                <a:latin typeface="Consolas" panose="020B0609020204030204" pitchFamily="49" charset="0"/>
              </a:endParaRPr>
            </a:p>
            <a:p>
              <a:pPr algn="l"/>
              <a:r>
                <a:rPr lang="en-US" altLang="ko-KR" sz="105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}</a:t>
              </a:r>
              <a:endParaRPr lang="ko-KR" altLang="en-US" sz="700" dirty="0">
                <a:latin typeface="Consolas" panose="020B0609020204030204" pitchFamily="49" charset="0"/>
              </a:endParaRPr>
            </a:p>
            <a:p>
              <a:pPr algn="l"/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}</a:t>
              </a:r>
              <a:endParaRPr lang="ko-KR" altLang="en-US" sz="1100" b="1" dirty="0"/>
            </a:p>
          </p:txBody>
        </p:sp>
        <p:sp>
          <p:nvSpPr>
            <p:cNvPr id="10" name="화살표: 오른쪽 9">
              <a:extLst>
                <a:ext uri="{FF2B5EF4-FFF2-40B4-BE49-F238E27FC236}">
                  <a16:creationId xmlns:a16="http://schemas.microsoft.com/office/drawing/2014/main" id="{1CDC5727-7075-2408-2EC0-6D132C6DDB9A}"/>
                </a:ext>
              </a:extLst>
            </p:cNvPr>
            <p:cNvSpPr/>
            <p:nvPr/>
          </p:nvSpPr>
          <p:spPr>
            <a:xfrm>
              <a:off x="2719359" y="3591983"/>
              <a:ext cx="411747" cy="385233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화살표: 오른쪽 12">
              <a:extLst>
                <a:ext uri="{FF2B5EF4-FFF2-40B4-BE49-F238E27FC236}">
                  <a16:creationId xmlns:a16="http://schemas.microsoft.com/office/drawing/2014/main" id="{3287BD43-485F-232B-D33A-735FA4A6AC00}"/>
                </a:ext>
              </a:extLst>
            </p:cNvPr>
            <p:cNvSpPr/>
            <p:nvPr/>
          </p:nvSpPr>
          <p:spPr>
            <a:xfrm>
              <a:off x="8889020" y="3832045"/>
              <a:ext cx="411747" cy="385233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EDBA672D-9C11-376E-B185-E0A1AF0D5FCB}"/>
              </a:ext>
            </a:extLst>
          </p:cNvPr>
          <p:cNvSpPr txBox="1"/>
          <p:nvPr/>
        </p:nvSpPr>
        <p:spPr>
          <a:xfrm>
            <a:off x="175978" y="5553846"/>
            <a:ext cx="8029699" cy="10772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질문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b="1" dirty="0" err="1"/>
              <a:t>RunWith</a:t>
            </a:r>
            <a:r>
              <a:rPr lang="en-US" altLang="ko-KR" b="1" dirty="0"/>
              <a:t> / Configuration~~ </a:t>
            </a:r>
            <a:r>
              <a:rPr lang="ko-KR" altLang="en-US" b="1" dirty="0"/>
              <a:t>이거 설정 안해주나요</a:t>
            </a:r>
            <a:r>
              <a:rPr lang="en-US" altLang="ko-KR" b="1" dirty="0"/>
              <a:t>? </a:t>
            </a:r>
          </a:p>
          <a:p>
            <a:pPr marL="800100" lvl="1" indent="-342900">
              <a:buAutoNum type="arabicPeriod"/>
            </a:pPr>
            <a:r>
              <a:rPr lang="ko-KR" altLang="en-US" sz="1400" dirty="0"/>
              <a:t>그건 </a:t>
            </a:r>
            <a:r>
              <a:rPr lang="en-US" altLang="ko-KR" sz="1400" dirty="0"/>
              <a:t>DB</a:t>
            </a:r>
            <a:r>
              <a:rPr lang="ko-KR" altLang="en-US" sz="1400" dirty="0"/>
              <a:t>연동에 필요한 코드입니다</a:t>
            </a:r>
            <a:r>
              <a:rPr lang="en-US" altLang="ko-KR" sz="1400" dirty="0"/>
              <a:t>. </a:t>
            </a:r>
            <a:r>
              <a:rPr lang="ko-KR" altLang="en-US" sz="1400" dirty="0"/>
              <a:t>단순 </a:t>
            </a:r>
            <a:r>
              <a:rPr lang="en-US" altLang="ko-KR" sz="1400" dirty="0"/>
              <a:t>class file Test</a:t>
            </a:r>
            <a:r>
              <a:rPr lang="ko-KR" altLang="en-US" sz="1400" dirty="0"/>
              <a:t>에는 해당 작업 </a:t>
            </a:r>
            <a:r>
              <a:rPr lang="ko-KR" altLang="en-US" sz="1400" dirty="0" err="1"/>
              <a:t>필요없어요</a:t>
            </a:r>
            <a:r>
              <a:rPr lang="ko-KR" altLang="en-US" sz="1400" dirty="0"/>
              <a:t> </a:t>
            </a:r>
            <a:endParaRPr lang="en-US" altLang="ko-KR" sz="1400" dirty="0"/>
          </a:p>
          <a:p>
            <a:pPr marL="800100" lvl="1" indent="-342900">
              <a:buAutoNum type="arabicPeriod"/>
            </a:pPr>
            <a:r>
              <a:rPr lang="en-US" altLang="ko-KR" sz="1400" dirty="0"/>
              <a:t>@Autowired</a:t>
            </a:r>
            <a:r>
              <a:rPr lang="ko-KR" altLang="en-US" sz="1400" dirty="0"/>
              <a:t>또한 마찬가지로 어떤 객체를 </a:t>
            </a:r>
            <a:r>
              <a:rPr lang="en-US" altLang="ko-KR" sz="1400" dirty="0"/>
              <a:t>import</a:t>
            </a:r>
            <a:r>
              <a:rPr lang="ko-KR" altLang="en-US" sz="1400" dirty="0"/>
              <a:t>해줄 필요가 없기에 작성하지 않았습니다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85672144-F641-36A2-16E6-4B1A34CA63FA}"/>
              </a:ext>
            </a:extLst>
          </p:cNvPr>
          <p:cNvGrpSpPr/>
          <p:nvPr/>
        </p:nvGrpSpPr>
        <p:grpSpPr>
          <a:xfrm>
            <a:off x="9171226" y="3311909"/>
            <a:ext cx="2639021" cy="800874"/>
            <a:chOff x="9171226" y="2928574"/>
            <a:chExt cx="2639021" cy="800874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2C0B580E-C2C7-BAF5-0050-161F72106D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171226" y="2928574"/>
              <a:ext cx="2639021" cy="43366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0F4B6E5-28E8-CAE3-97EE-123D39C2ECBC}"/>
                </a:ext>
              </a:extLst>
            </p:cNvPr>
            <p:cNvSpPr txBox="1"/>
            <p:nvPr/>
          </p:nvSpPr>
          <p:spPr>
            <a:xfrm>
              <a:off x="10177188" y="3360116"/>
              <a:ext cx="6270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결과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225205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4219525" y="3075057"/>
            <a:ext cx="3752950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사용기술 및 </a:t>
            </a:r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IDE</a:t>
            </a:r>
            <a:endParaRPr lang="ko-KR" altLang="en-US" sz="4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959226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05054" y="241916"/>
            <a:ext cx="3132589" cy="523220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프레임워크 인코딩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77150BB-CFAF-9589-050C-3661E5E07793}"/>
              </a:ext>
            </a:extLst>
          </p:cNvPr>
          <p:cNvSpPr txBox="1"/>
          <p:nvPr/>
        </p:nvSpPr>
        <p:spPr>
          <a:xfrm>
            <a:off x="135163" y="992505"/>
            <a:ext cx="4462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/>
              <a:t>STS3</a:t>
            </a:r>
            <a:r>
              <a:rPr lang="ko-KR" altLang="en-US" dirty="0"/>
              <a:t>기준 인코딩 설정하는 방법 가이드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58CC1EB8-C7D1-1F49-FF69-78C4EC189D52}"/>
              </a:ext>
            </a:extLst>
          </p:cNvPr>
          <p:cNvGrpSpPr/>
          <p:nvPr/>
        </p:nvGrpSpPr>
        <p:grpSpPr>
          <a:xfrm>
            <a:off x="853140" y="1655354"/>
            <a:ext cx="8575717" cy="2514729"/>
            <a:chOff x="853140" y="1655354"/>
            <a:chExt cx="8575717" cy="2514729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5E6728B8-E941-C249-3B4A-0302BEA4A38C}"/>
                </a:ext>
              </a:extLst>
            </p:cNvPr>
            <p:cNvGrpSpPr/>
            <p:nvPr/>
          </p:nvGrpSpPr>
          <p:grpSpPr>
            <a:xfrm>
              <a:off x="853140" y="1795263"/>
              <a:ext cx="1543129" cy="2239198"/>
              <a:chOff x="853140" y="1795263"/>
              <a:chExt cx="1543129" cy="2239198"/>
            </a:xfrm>
          </p:grpSpPr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B0418634-AE56-0B1F-8758-96C37CF55D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53140" y="1824547"/>
                <a:ext cx="1543129" cy="2209914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531D9D2D-EE54-437E-10C9-C7BC155FE5EA}"/>
                  </a:ext>
                </a:extLst>
              </p:cNvPr>
              <p:cNvSpPr/>
              <p:nvPr/>
            </p:nvSpPr>
            <p:spPr>
              <a:xfrm>
                <a:off x="853141" y="1795263"/>
                <a:ext cx="516446" cy="259116"/>
              </a:xfrm>
              <a:prstGeom prst="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noFill/>
                </a:endParaRPr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744590DF-038A-4091-1BA3-84C550BA8439}"/>
                  </a:ext>
                </a:extLst>
              </p:cNvPr>
              <p:cNvSpPr/>
              <p:nvPr/>
            </p:nvSpPr>
            <p:spPr>
              <a:xfrm>
                <a:off x="1026352" y="3775345"/>
                <a:ext cx="1092477" cy="259116"/>
              </a:xfrm>
              <a:prstGeom prst="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noFill/>
                </a:endParaRPr>
              </a:p>
            </p:txBody>
          </p:sp>
        </p:grp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471A9496-52A5-1A45-4485-10D764E50438}"/>
                </a:ext>
              </a:extLst>
            </p:cNvPr>
            <p:cNvGrpSpPr/>
            <p:nvPr/>
          </p:nvGrpSpPr>
          <p:grpSpPr>
            <a:xfrm>
              <a:off x="3694512" y="1655354"/>
              <a:ext cx="5734345" cy="2514729"/>
              <a:chOff x="4002240" y="1643942"/>
              <a:chExt cx="5734345" cy="2514729"/>
            </a:xfrm>
          </p:grpSpPr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9B7CB73F-6657-9C0B-9C4E-733168F167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002240" y="1643942"/>
                <a:ext cx="5734345" cy="2514729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4DB2E9D9-F9E1-2791-4329-826B21F7F063}"/>
                  </a:ext>
                </a:extLst>
              </p:cNvPr>
              <p:cNvSpPr/>
              <p:nvPr/>
            </p:nvSpPr>
            <p:spPr>
              <a:xfrm>
                <a:off x="4021457" y="1924821"/>
                <a:ext cx="516446" cy="259116"/>
              </a:xfrm>
              <a:prstGeom prst="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noFill/>
                </a:endParaRPr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1A5D4F6C-C65A-EBBA-33E1-4AFE90EF1E80}"/>
                  </a:ext>
                </a:extLst>
              </p:cNvPr>
              <p:cNvSpPr/>
              <p:nvPr/>
            </p:nvSpPr>
            <p:spPr>
              <a:xfrm>
                <a:off x="4074011" y="2205699"/>
                <a:ext cx="1013597" cy="1629141"/>
              </a:xfrm>
              <a:prstGeom prst="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noFill/>
                </a:endParaRPr>
              </a:p>
            </p:txBody>
          </p: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EDBEAB19-2E69-E3C9-8507-21A40C8559D6}"/>
                  </a:ext>
                </a:extLst>
              </p:cNvPr>
              <p:cNvSpPr/>
              <p:nvPr/>
            </p:nvSpPr>
            <p:spPr>
              <a:xfrm>
                <a:off x="5891701" y="2912720"/>
                <a:ext cx="3699429" cy="221216"/>
              </a:xfrm>
              <a:prstGeom prst="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noFill/>
                </a:endParaRPr>
              </a:p>
            </p:txBody>
          </p:sp>
        </p:grpSp>
        <p:sp>
          <p:nvSpPr>
            <p:cNvPr id="16" name="화살표: 오른쪽 15">
              <a:extLst>
                <a:ext uri="{FF2B5EF4-FFF2-40B4-BE49-F238E27FC236}">
                  <a16:creationId xmlns:a16="http://schemas.microsoft.com/office/drawing/2014/main" id="{D5A168B0-D8CF-6569-5882-06FFAC7571C6}"/>
                </a:ext>
              </a:extLst>
            </p:cNvPr>
            <p:cNvSpPr/>
            <p:nvPr/>
          </p:nvSpPr>
          <p:spPr>
            <a:xfrm>
              <a:off x="2740293" y="2713324"/>
              <a:ext cx="640483" cy="398791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1784DA9D-0CD2-309B-583D-CE88392EBD37}"/>
              </a:ext>
            </a:extLst>
          </p:cNvPr>
          <p:cNvSpPr txBox="1"/>
          <p:nvPr/>
        </p:nvSpPr>
        <p:spPr>
          <a:xfrm>
            <a:off x="652567" y="4765353"/>
            <a:ext cx="7168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Preference &gt; encoding </a:t>
            </a:r>
            <a:r>
              <a:rPr lang="ko-KR" altLang="en-US" dirty="0"/>
              <a:t>검색 </a:t>
            </a:r>
            <a:r>
              <a:rPr lang="en-US" altLang="ko-KR" dirty="0"/>
              <a:t>&gt; Encoding </a:t>
            </a:r>
            <a:r>
              <a:rPr lang="ko-KR" altLang="en-US" dirty="0"/>
              <a:t>부분을 모두 </a:t>
            </a:r>
            <a:r>
              <a:rPr lang="en-US" altLang="ko-KR" dirty="0"/>
              <a:t>UTF-8</a:t>
            </a:r>
            <a:r>
              <a:rPr lang="ko-KR" altLang="en-US" dirty="0"/>
              <a:t>로 변경</a:t>
            </a:r>
          </a:p>
        </p:txBody>
      </p:sp>
    </p:spTree>
    <p:extLst>
      <p:ext uri="{BB962C8B-B14F-4D97-AF65-F5344CB8AC3E}">
        <p14:creationId xmlns:p14="http://schemas.microsoft.com/office/powerpoint/2010/main" val="808916427"/>
      </p:ext>
    </p:extLst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0ECB0343-5B04-F637-C307-E0CEECA1D694}"/>
              </a:ext>
            </a:extLst>
          </p:cNvPr>
          <p:cNvSpPr txBox="1"/>
          <p:nvPr/>
        </p:nvSpPr>
        <p:spPr>
          <a:xfrm>
            <a:off x="214982" y="944034"/>
            <a:ext cx="7696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 err="1"/>
              <a:t>페이징</a:t>
            </a:r>
            <a:r>
              <a:rPr lang="ko-KR" altLang="en-US" dirty="0"/>
              <a:t> 처리 테스트를 조금 더 진행해 봅시다</a:t>
            </a:r>
            <a:r>
              <a:rPr lang="en-US" altLang="ko-KR" dirty="0"/>
              <a:t>.  (</a:t>
            </a:r>
            <a:r>
              <a:rPr lang="ko-KR" altLang="en-US" dirty="0"/>
              <a:t>아래 코드 참고만 하세요</a:t>
            </a:r>
            <a:r>
              <a:rPr lang="en-US" altLang="ko-KR" dirty="0"/>
              <a:t>)</a:t>
            </a:r>
            <a:endParaRPr lang="ko-KR" altLang="en-US" dirty="0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E29604D8-BD7D-2141-DE36-E928609616EC}"/>
              </a:ext>
            </a:extLst>
          </p:cNvPr>
          <p:cNvGrpSpPr/>
          <p:nvPr/>
        </p:nvGrpSpPr>
        <p:grpSpPr>
          <a:xfrm>
            <a:off x="376767" y="1463290"/>
            <a:ext cx="7980974" cy="3162404"/>
            <a:chOff x="596900" y="2203377"/>
            <a:chExt cx="7980974" cy="3162404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ED70B00B-A385-2C05-8B2C-538D4DFCE544}"/>
                </a:ext>
              </a:extLst>
            </p:cNvPr>
            <p:cNvGrpSpPr/>
            <p:nvPr/>
          </p:nvGrpSpPr>
          <p:grpSpPr>
            <a:xfrm>
              <a:off x="596900" y="2203377"/>
              <a:ext cx="7980974" cy="3162404"/>
              <a:chOff x="596900" y="2203377"/>
              <a:chExt cx="7980974" cy="3162404"/>
            </a:xfrm>
          </p:grpSpPr>
          <p:grpSp>
            <p:nvGrpSpPr>
              <p:cNvPr id="18" name="그룹 17">
                <a:extLst>
                  <a:ext uri="{FF2B5EF4-FFF2-40B4-BE49-F238E27FC236}">
                    <a16:creationId xmlns:a16="http://schemas.microsoft.com/office/drawing/2014/main" id="{D2490A08-D4BA-62D8-F8B0-270311BA5E17}"/>
                  </a:ext>
                </a:extLst>
              </p:cNvPr>
              <p:cNvGrpSpPr/>
              <p:nvPr/>
            </p:nvGrpSpPr>
            <p:grpSpPr>
              <a:xfrm>
                <a:off x="596900" y="2203377"/>
                <a:ext cx="7980974" cy="3162404"/>
                <a:chOff x="596900" y="2203377"/>
                <a:chExt cx="7980974" cy="3162404"/>
              </a:xfrm>
            </p:grpSpPr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C0C02D04-1B9B-49A3-8B70-212D71CD097F}"/>
                    </a:ext>
                  </a:extLst>
                </p:cNvPr>
                <p:cNvSpPr txBox="1"/>
                <p:nvPr/>
              </p:nvSpPr>
              <p:spPr>
                <a:xfrm>
                  <a:off x="596900" y="2203377"/>
                  <a:ext cx="4106333" cy="3162404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>
                  <a:spAutoFit/>
                </a:bodyPr>
                <a:lstStyle/>
                <a:p>
                  <a:pPr algn="l"/>
                  <a:r>
                    <a:rPr lang="en-US" altLang="ko-KR" sz="1050" dirty="0">
                      <a:solidFill>
                        <a:srgbClr val="646464"/>
                      </a:solidFill>
                      <a:latin typeface="Consolas" panose="020B0609020204030204" pitchFamily="49" charset="0"/>
                    </a:rPr>
                    <a:t>@Test</a:t>
                  </a:r>
                  <a:r>
                    <a:rPr lang="en-US" altLang="ko-KR" sz="1050" dirty="0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 </a:t>
                  </a:r>
                </a:p>
                <a:p>
                  <a:pPr algn="l"/>
                  <a:r>
                    <a:rPr lang="en-US" altLang="ko-KR" sz="1050" b="1" dirty="0">
                      <a:solidFill>
                        <a:srgbClr val="7F0055"/>
                      </a:solidFill>
                      <a:latin typeface="Consolas" panose="020B0609020204030204" pitchFamily="49" charset="0"/>
                    </a:rPr>
                    <a:t>public</a:t>
                  </a:r>
                  <a:r>
                    <a:rPr lang="en-US" altLang="ko-KR" sz="1050" b="1" dirty="0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 </a:t>
                  </a:r>
                  <a:r>
                    <a:rPr lang="en-US" altLang="ko-KR" sz="1050" b="1" dirty="0">
                      <a:solidFill>
                        <a:srgbClr val="7F0055"/>
                      </a:solidFill>
                      <a:latin typeface="Consolas" panose="020B0609020204030204" pitchFamily="49" charset="0"/>
                    </a:rPr>
                    <a:t>void</a:t>
                  </a:r>
                  <a:r>
                    <a:rPr lang="en-US" altLang="ko-KR" sz="1050" b="1" dirty="0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 test2() {</a:t>
                  </a:r>
                </a:p>
                <a:p>
                  <a:pPr algn="l"/>
                  <a:r>
                    <a:rPr lang="de-DE" altLang="ko-KR" sz="1050" dirty="0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PageHandler </a:t>
                  </a:r>
                  <a:r>
                    <a:rPr lang="de-DE" altLang="ko-KR" sz="1050" dirty="0">
                      <a:solidFill>
                        <a:srgbClr val="6A3E3E"/>
                      </a:solidFill>
                      <a:latin typeface="Consolas" panose="020B0609020204030204" pitchFamily="49" charset="0"/>
                    </a:rPr>
                    <a:t>ph</a:t>
                  </a:r>
                  <a:r>
                    <a:rPr lang="de-DE" altLang="ko-KR" sz="1050" dirty="0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 = </a:t>
                  </a:r>
                  <a:r>
                    <a:rPr lang="de-DE" altLang="ko-KR" sz="1050" b="1" dirty="0">
                      <a:solidFill>
                        <a:srgbClr val="7F0055"/>
                      </a:solidFill>
                      <a:latin typeface="Consolas" panose="020B0609020204030204" pitchFamily="49" charset="0"/>
                    </a:rPr>
                    <a:t>new</a:t>
                  </a:r>
                  <a:r>
                    <a:rPr lang="de-DE" altLang="ko-KR" sz="1050" b="1" dirty="0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 PageHandler(250,11);</a:t>
                  </a:r>
                </a:p>
                <a:p>
                  <a:pPr algn="l"/>
                  <a:r>
                    <a:rPr lang="en-US" altLang="ko-KR" sz="1050" dirty="0" err="1">
                      <a:solidFill>
                        <a:srgbClr val="6A3E3E"/>
                      </a:solidFill>
                      <a:latin typeface="Consolas" panose="020B0609020204030204" pitchFamily="49" charset="0"/>
                    </a:rPr>
                    <a:t>ph</a:t>
                  </a:r>
                  <a:r>
                    <a:rPr lang="en-US" altLang="ko-KR" sz="1050" dirty="0" err="1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.print</a:t>
                  </a:r>
                  <a:r>
                    <a:rPr lang="en-US" altLang="ko-KR" sz="1050" dirty="0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();</a:t>
                  </a:r>
                </a:p>
                <a:p>
                  <a:pPr algn="l"/>
                  <a:r>
                    <a:rPr lang="en-US" altLang="ko-KR" sz="1050" dirty="0" err="1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System.</a:t>
                  </a:r>
                  <a:r>
                    <a:rPr lang="en-US" altLang="ko-KR" sz="1050" b="1" i="1" dirty="0" err="1">
                      <a:solidFill>
                        <a:srgbClr val="0000C0"/>
                      </a:solidFill>
                      <a:latin typeface="Consolas" panose="020B0609020204030204" pitchFamily="49" charset="0"/>
                    </a:rPr>
                    <a:t>out</a:t>
                  </a:r>
                  <a:r>
                    <a:rPr lang="en-US" altLang="ko-KR" sz="1050" b="1" i="1" dirty="0" err="1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.println</a:t>
                  </a:r>
                  <a:r>
                    <a:rPr lang="en-US" altLang="ko-KR" sz="1050" b="1" i="1" dirty="0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(</a:t>
                  </a:r>
                  <a:r>
                    <a:rPr lang="en-US" altLang="ko-KR" sz="1050" b="1" i="1" dirty="0">
                      <a:solidFill>
                        <a:srgbClr val="2A00FF"/>
                      </a:solidFill>
                      <a:latin typeface="Consolas" panose="020B0609020204030204" pitchFamily="49" charset="0"/>
                    </a:rPr>
                    <a:t>"</a:t>
                  </a:r>
                  <a:r>
                    <a:rPr lang="en-US" altLang="ko-KR" sz="1050" b="1" i="1" dirty="0" err="1">
                      <a:solidFill>
                        <a:srgbClr val="2A00FF"/>
                      </a:solidFill>
                      <a:latin typeface="Consolas" panose="020B0609020204030204" pitchFamily="49" charset="0"/>
                    </a:rPr>
                    <a:t>ph</a:t>
                  </a:r>
                  <a:r>
                    <a:rPr lang="en-US" altLang="ko-KR" sz="1050" b="1" i="1" dirty="0">
                      <a:solidFill>
                        <a:srgbClr val="2A00FF"/>
                      </a:solidFill>
                      <a:latin typeface="Consolas" panose="020B0609020204030204" pitchFamily="49" charset="0"/>
                    </a:rPr>
                    <a:t> = "</a:t>
                  </a:r>
                  <a:r>
                    <a:rPr lang="en-US" altLang="ko-KR" sz="1050" b="1" i="1" dirty="0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 + </a:t>
                  </a:r>
                  <a:r>
                    <a:rPr lang="en-US" altLang="ko-KR" sz="1050" b="1" i="1" dirty="0" err="1">
                      <a:solidFill>
                        <a:srgbClr val="6A3E3E"/>
                      </a:solidFill>
                      <a:latin typeface="Consolas" panose="020B0609020204030204" pitchFamily="49" charset="0"/>
                    </a:rPr>
                    <a:t>ph</a:t>
                  </a:r>
                  <a:r>
                    <a:rPr lang="en-US" altLang="ko-KR" sz="1050" b="1" i="1" dirty="0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);</a:t>
                  </a:r>
                </a:p>
                <a:p>
                  <a:pPr algn="l"/>
                  <a:r>
                    <a:rPr lang="en-US" altLang="ko-KR" sz="1050" i="1" dirty="0" err="1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assertTrue</a:t>
                  </a:r>
                  <a:r>
                    <a:rPr lang="en-US" altLang="ko-KR" sz="1050" i="1" dirty="0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(</a:t>
                  </a:r>
                  <a:r>
                    <a:rPr lang="en-US" altLang="ko-KR" sz="1050" i="1" dirty="0" err="1">
                      <a:solidFill>
                        <a:srgbClr val="6A3E3E"/>
                      </a:solidFill>
                      <a:latin typeface="Consolas" panose="020B0609020204030204" pitchFamily="49" charset="0"/>
                    </a:rPr>
                    <a:t>ph</a:t>
                  </a:r>
                  <a:r>
                    <a:rPr lang="en-US" altLang="ko-KR" sz="1050" i="1" dirty="0" err="1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.getBeginPage</a:t>
                  </a:r>
                  <a:r>
                    <a:rPr lang="en-US" altLang="ko-KR" sz="1050" i="1" dirty="0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() == 11);</a:t>
                  </a:r>
                </a:p>
                <a:p>
                  <a:pPr algn="l"/>
                  <a:r>
                    <a:rPr lang="en-US" altLang="ko-KR" sz="1050" i="1" dirty="0" err="1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assertTrue</a:t>
                  </a:r>
                  <a:r>
                    <a:rPr lang="en-US" altLang="ko-KR" sz="1050" i="1" dirty="0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(</a:t>
                  </a:r>
                  <a:r>
                    <a:rPr lang="en-US" altLang="ko-KR" sz="1050" i="1" dirty="0" err="1">
                      <a:solidFill>
                        <a:srgbClr val="6A3E3E"/>
                      </a:solidFill>
                      <a:latin typeface="Consolas" panose="020B0609020204030204" pitchFamily="49" charset="0"/>
                    </a:rPr>
                    <a:t>ph</a:t>
                  </a:r>
                  <a:r>
                    <a:rPr lang="en-US" altLang="ko-KR" sz="1050" i="1" dirty="0" err="1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.getEndPage</a:t>
                  </a:r>
                  <a:r>
                    <a:rPr lang="en-US" altLang="ko-KR" sz="1050" i="1" dirty="0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() == 20);</a:t>
                  </a:r>
                </a:p>
                <a:p>
                  <a:pPr algn="l"/>
                  <a:endParaRPr lang="ko-KR" altLang="en-US" sz="1050" dirty="0">
                    <a:latin typeface="Consolas" panose="020B0609020204030204" pitchFamily="49" charset="0"/>
                  </a:endParaRPr>
                </a:p>
                <a:p>
                  <a:pPr algn="l"/>
                  <a:r>
                    <a:rPr lang="en-US" altLang="ko-KR" sz="1050" dirty="0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}</a:t>
                  </a:r>
                </a:p>
                <a:p>
                  <a:pPr algn="l"/>
                  <a:endParaRPr lang="ko-KR" altLang="en-US" sz="1050" dirty="0">
                    <a:latin typeface="Consolas" panose="020B0609020204030204" pitchFamily="49" charset="0"/>
                  </a:endParaRPr>
                </a:p>
                <a:p>
                  <a:pPr algn="l"/>
                  <a:r>
                    <a:rPr lang="en-US" altLang="ko-KR" sz="1050" dirty="0">
                      <a:solidFill>
                        <a:srgbClr val="646464"/>
                      </a:solidFill>
                      <a:latin typeface="Consolas" panose="020B0609020204030204" pitchFamily="49" charset="0"/>
                    </a:rPr>
                    <a:t>@Test</a:t>
                  </a:r>
                  <a:r>
                    <a:rPr lang="en-US" altLang="ko-KR" sz="1050" dirty="0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 </a:t>
                  </a:r>
                </a:p>
                <a:p>
                  <a:pPr algn="l"/>
                  <a:r>
                    <a:rPr lang="en-US" altLang="ko-KR" sz="1050" b="1" dirty="0">
                      <a:solidFill>
                        <a:srgbClr val="7F0055"/>
                      </a:solidFill>
                      <a:latin typeface="Consolas" panose="020B0609020204030204" pitchFamily="49" charset="0"/>
                    </a:rPr>
                    <a:t>public</a:t>
                  </a:r>
                  <a:r>
                    <a:rPr lang="en-US" altLang="ko-KR" sz="1050" b="1" dirty="0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 </a:t>
                  </a:r>
                  <a:r>
                    <a:rPr lang="en-US" altLang="ko-KR" sz="1050" b="1" dirty="0">
                      <a:solidFill>
                        <a:srgbClr val="7F0055"/>
                      </a:solidFill>
                      <a:latin typeface="Consolas" panose="020B0609020204030204" pitchFamily="49" charset="0"/>
                    </a:rPr>
                    <a:t>void</a:t>
                  </a:r>
                  <a:r>
                    <a:rPr lang="en-US" altLang="ko-KR" sz="1050" b="1" dirty="0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 test3() {</a:t>
                  </a:r>
                </a:p>
                <a:p>
                  <a:pPr algn="l"/>
                  <a:r>
                    <a:rPr lang="de-DE" altLang="ko-KR" sz="1050" dirty="0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PageHandler </a:t>
                  </a:r>
                  <a:r>
                    <a:rPr lang="de-DE" altLang="ko-KR" sz="1050" dirty="0">
                      <a:solidFill>
                        <a:srgbClr val="6A3E3E"/>
                      </a:solidFill>
                      <a:latin typeface="Consolas" panose="020B0609020204030204" pitchFamily="49" charset="0"/>
                    </a:rPr>
                    <a:t>ph</a:t>
                  </a:r>
                  <a:r>
                    <a:rPr lang="de-DE" altLang="ko-KR" sz="1050" dirty="0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 = </a:t>
                  </a:r>
                  <a:r>
                    <a:rPr lang="de-DE" altLang="ko-KR" sz="1050" b="1" dirty="0">
                      <a:solidFill>
                        <a:srgbClr val="7F0055"/>
                      </a:solidFill>
                      <a:latin typeface="Consolas" panose="020B0609020204030204" pitchFamily="49" charset="0"/>
                    </a:rPr>
                    <a:t>new</a:t>
                  </a:r>
                  <a:r>
                    <a:rPr lang="de-DE" altLang="ko-KR" sz="1050" b="1" dirty="0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 PageHandler(255,25);</a:t>
                  </a:r>
                </a:p>
                <a:p>
                  <a:pPr algn="l"/>
                  <a:r>
                    <a:rPr lang="en-US" altLang="ko-KR" sz="1050" dirty="0" err="1">
                      <a:solidFill>
                        <a:srgbClr val="6A3E3E"/>
                      </a:solidFill>
                      <a:latin typeface="Consolas" panose="020B0609020204030204" pitchFamily="49" charset="0"/>
                    </a:rPr>
                    <a:t>ph</a:t>
                  </a:r>
                  <a:r>
                    <a:rPr lang="en-US" altLang="ko-KR" sz="1050" dirty="0" err="1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.print</a:t>
                  </a:r>
                  <a:r>
                    <a:rPr lang="en-US" altLang="ko-KR" sz="1050" dirty="0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();</a:t>
                  </a:r>
                </a:p>
                <a:p>
                  <a:pPr algn="l"/>
                  <a:r>
                    <a:rPr lang="en-US" altLang="ko-KR" sz="1050" dirty="0" err="1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System.</a:t>
                  </a:r>
                  <a:r>
                    <a:rPr lang="en-US" altLang="ko-KR" sz="1050" b="1" i="1" dirty="0" err="1">
                      <a:solidFill>
                        <a:srgbClr val="0000C0"/>
                      </a:solidFill>
                      <a:latin typeface="Consolas" panose="020B0609020204030204" pitchFamily="49" charset="0"/>
                    </a:rPr>
                    <a:t>out</a:t>
                  </a:r>
                  <a:r>
                    <a:rPr lang="en-US" altLang="ko-KR" sz="1050" b="1" i="1" dirty="0" err="1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.println</a:t>
                  </a:r>
                  <a:r>
                    <a:rPr lang="en-US" altLang="ko-KR" sz="1050" b="1" i="1" dirty="0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(</a:t>
                  </a:r>
                  <a:r>
                    <a:rPr lang="en-US" altLang="ko-KR" sz="1050" b="1" i="1" dirty="0">
                      <a:solidFill>
                        <a:srgbClr val="2A00FF"/>
                      </a:solidFill>
                      <a:latin typeface="Consolas" panose="020B0609020204030204" pitchFamily="49" charset="0"/>
                    </a:rPr>
                    <a:t>"</a:t>
                  </a:r>
                  <a:r>
                    <a:rPr lang="en-US" altLang="ko-KR" sz="1050" b="1" i="1" dirty="0" err="1">
                      <a:solidFill>
                        <a:srgbClr val="2A00FF"/>
                      </a:solidFill>
                      <a:latin typeface="Consolas" panose="020B0609020204030204" pitchFamily="49" charset="0"/>
                    </a:rPr>
                    <a:t>ph</a:t>
                  </a:r>
                  <a:r>
                    <a:rPr lang="en-US" altLang="ko-KR" sz="1050" b="1" i="1" dirty="0">
                      <a:solidFill>
                        <a:srgbClr val="2A00FF"/>
                      </a:solidFill>
                      <a:latin typeface="Consolas" panose="020B0609020204030204" pitchFamily="49" charset="0"/>
                    </a:rPr>
                    <a:t> = "</a:t>
                  </a:r>
                  <a:r>
                    <a:rPr lang="en-US" altLang="ko-KR" sz="1050" b="1" i="1" dirty="0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 + </a:t>
                  </a:r>
                  <a:r>
                    <a:rPr lang="en-US" altLang="ko-KR" sz="1050" b="1" i="1" dirty="0" err="1">
                      <a:solidFill>
                        <a:srgbClr val="6A3E3E"/>
                      </a:solidFill>
                      <a:latin typeface="Consolas" panose="020B0609020204030204" pitchFamily="49" charset="0"/>
                    </a:rPr>
                    <a:t>ph</a:t>
                  </a:r>
                  <a:r>
                    <a:rPr lang="en-US" altLang="ko-KR" sz="1050" b="1" i="1" dirty="0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);</a:t>
                  </a:r>
                </a:p>
                <a:p>
                  <a:pPr algn="l"/>
                  <a:r>
                    <a:rPr lang="en-US" altLang="ko-KR" sz="1050" i="1" dirty="0" err="1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assertTrue</a:t>
                  </a:r>
                  <a:r>
                    <a:rPr lang="en-US" altLang="ko-KR" sz="1050" i="1" dirty="0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(</a:t>
                  </a:r>
                  <a:r>
                    <a:rPr lang="en-US" altLang="ko-KR" sz="1050" i="1" dirty="0" err="1">
                      <a:solidFill>
                        <a:srgbClr val="6A3E3E"/>
                      </a:solidFill>
                      <a:latin typeface="Consolas" panose="020B0609020204030204" pitchFamily="49" charset="0"/>
                    </a:rPr>
                    <a:t>ph</a:t>
                  </a:r>
                  <a:r>
                    <a:rPr lang="en-US" altLang="ko-KR" sz="1050" i="1" dirty="0" err="1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.getBeginPage</a:t>
                  </a:r>
                  <a:r>
                    <a:rPr lang="en-US" altLang="ko-KR" sz="1050" i="1" dirty="0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() == 21);</a:t>
                  </a:r>
                </a:p>
                <a:p>
                  <a:pPr algn="l"/>
                  <a:r>
                    <a:rPr lang="en-US" altLang="ko-KR" sz="1050" i="1" dirty="0" err="1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assertTrue</a:t>
                  </a:r>
                  <a:r>
                    <a:rPr lang="en-US" altLang="ko-KR" sz="1050" i="1" dirty="0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(</a:t>
                  </a:r>
                  <a:r>
                    <a:rPr lang="en-US" altLang="ko-KR" sz="1050" i="1" dirty="0" err="1">
                      <a:solidFill>
                        <a:srgbClr val="6A3E3E"/>
                      </a:solidFill>
                      <a:latin typeface="Consolas" panose="020B0609020204030204" pitchFamily="49" charset="0"/>
                    </a:rPr>
                    <a:t>ph</a:t>
                  </a:r>
                  <a:r>
                    <a:rPr lang="en-US" altLang="ko-KR" sz="1050" i="1" dirty="0" err="1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.getEndPage</a:t>
                  </a:r>
                  <a:r>
                    <a:rPr lang="en-US" altLang="ko-KR" sz="1050" i="1" dirty="0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() == 26);</a:t>
                  </a:r>
                </a:p>
                <a:p>
                  <a:pPr algn="l"/>
                  <a:endParaRPr lang="ko-KR" altLang="en-US" sz="1050" dirty="0">
                    <a:latin typeface="Consolas" panose="020B0609020204030204" pitchFamily="49" charset="0"/>
                  </a:endParaRPr>
                </a:p>
                <a:p>
                  <a:pPr algn="l"/>
                  <a:r>
                    <a:rPr lang="en-US" altLang="ko-KR" sz="1050" dirty="0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}</a:t>
                  </a:r>
                  <a:endParaRPr lang="ko-KR" altLang="en-US" sz="1050" dirty="0"/>
                </a:p>
              </p:txBody>
            </p:sp>
            <p:pic>
              <p:nvPicPr>
                <p:cNvPr id="16" name="그림 15">
                  <a:extLst>
                    <a:ext uri="{FF2B5EF4-FFF2-40B4-BE49-F238E27FC236}">
                      <a16:creationId xmlns:a16="http://schemas.microsoft.com/office/drawing/2014/main" id="{4BA51767-DA1B-4BB5-9488-DBE25022016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5332857" y="2819364"/>
                  <a:ext cx="3245017" cy="1397072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</p:grpSp>
          <p:sp>
            <p:nvSpPr>
              <p:cNvPr id="17" name="화살표: 오른쪽 16">
                <a:extLst>
                  <a:ext uri="{FF2B5EF4-FFF2-40B4-BE49-F238E27FC236}">
                    <a16:creationId xmlns:a16="http://schemas.microsoft.com/office/drawing/2014/main" id="{F78C4C1D-4AA0-4D86-AF34-7470CD0374B4}"/>
                  </a:ext>
                </a:extLst>
              </p:cNvPr>
              <p:cNvSpPr/>
              <p:nvPr/>
            </p:nvSpPr>
            <p:spPr>
              <a:xfrm>
                <a:off x="4865645" y="3393017"/>
                <a:ext cx="304800" cy="249766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469800B1-23CE-3367-E460-7471D2925FD3}"/>
                </a:ext>
              </a:extLst>
            </p:cNvPr>
            <p:cNvSpPr/>
            <p:nvPr/>
          </p:nvSpPr>
          <p:spPr>
            <a:xfrm>
              <a:off x="630657" y="3022434"/>
              <a:ext cx="829844" cy="21183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BBCF1C77-595F-8585-AAE5-733260FEDC37}"/>
              </a:ext>
            </a:extLst>
          </p:cNvPr>
          <p:cNvSpPr txBox="1"/>
          <p:nvPr/>
        </p:nvSpPr>
        <p:spPr>
          <a:xfrm>
            <a:off x="364067" y="5139267"/>
            <a:ext cx="7716151" cy="11079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질문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b="1" dirty="0" err="1"/>
              <a:t>assertTrue</a:t>
            </a:r>
            <a:r>
              <a:rPr lang="ko-KR" altLang="en-US" b="1" dirty="0"/>
              <a:t>가 </a:t>
            </a:r>
            <a:r>
              <a:rPr lang="ko-KR" altLang="en-US" b="1" dirty="0" err="1"/>
              <a:t>뭔가요</a:t>
            </a:r>
            <a:r>
              <a:rPr lang="en-US" altLang="ko-KR" b="1" dirty="0"/>
              <a:t>?</a:t>
            </a:r>
          </a:p>
          <a:p>
            <a:pPr marL="800100" lvl="1" indent="-342900">
              <a:buAutoNum type="arabicPeriod"/>
            </a:pPr>
            <a:r>
              <a:rPr lang="en-US" altLang="ko-KR" sz="1200" dirty="0"/>
              <a:t>@Test</a:t>
            </a:r>
            <a:r>
              <a:rPr lang="ko-KR" altLang="en-US" sz="1200" dirty="0"/>
              <a:t>에서만 사용할 수 있는 메서드 입니다</a:t>
            </a:r>
            <a:r>
              <a:rPr lang="en-US" altLang="ko-KR" sz="1200" dirty="0"/>
              <a:t>. </a:t>
            </a:r>
          </a:p>
          <a:p>
            <a:pPr marL="800100" lvl="1" indent="-342900">
              <a:buAutoNum type="arabicPeriod"/>
            </a:pPr>
            <a:r>
              <a:rPr lang="en-US" altLang="ko-KR" sz="1200" dirty="0" err="1"/>
              <a:t>assertTrue</a:t>
            </a:r>
            <a:r>
              <a:rPr lang="en-US" altLang="ko-KR" sz="1200" dirty="0"/>
              <a:t>(</a:t>
            </a:r>
            <a:r>
              <a:rPr lang="ko-KR" altLang="en-US" sz="1200" dirty="0"/>
              <a:t>내부</a:t>
            </a:r>
            <a:r>
              <a:rPr lang="en-US" altLang="ko-KR" sz="1200" dirty="0"/>
              <a:t>) ‘</a:t>
            </a:r>
            <a:r>
              <a:rPr lang="ko-KR" altLang="en-US" sz="1200" dirty="0"/>
              <a:t>내부</a:t>
            </a:r>
            <a:r>
              <a:rPr lang="en-US" altLang="ko-KR" sz="1200" dirty="0"/>
              <a:t>’</a:t>
            </a:r>
            <a:r>
              <a:rPr lang="ko-KR" altLang="en-US" sz="1200" dirty="0"/>
              <a:t>의 값이 </a:t>
            </a:r>
            <a:r>
              <a:rPr lang="en-US" altLang="ko-KR" sz="1200" dirty="0"/>
              <a:t>true</a:t>
            </a:r>
            <a:r>
              <a:rPr lang="ko-KR" altLang="en-US" sz="1200" dirty="0"/>
              <a:t>라면 테스트를 통과시키고</a:t>
            </a:r>
            <a:r>
              <a:rPr lang="en-US" altLang="ko-KR" sz="1200" dirty="0"/>
              <a:t>, false</a:t>
            </a:r>
            <a:r>
              <a:rPr lang="ko-KR" altLang="en-US" sz="1200" dirty="0"/>
              <a:t>라면 테스트를 불통과 시킵니다</a:t>
            </a:r>
            <a:r>
              <a:rPr lang="ko-KR" altLang="en-US" dirty="0"/>
              <a:t>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9A74C2D-A411-115A-9F63-15D96C72166A}"/>
              </a:ext>
            </a:extLst>
          </p:cNvPr>
          <p:cNvSpPr txBox="1"/>
          <p:nvPr/>
        </p:nvSpPr>
        <p:spPr>
          <a:xfrm>
            <a:off x="175978" y="125948"/>
            <a:ext cx="3511795" cy="646331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 err="1">
                <a:solidFill>
                  <a:schemeClr val="bg1"/>
                </a:solidFill>
              </a:rPr>
              <a:t>페이징</a:t>
            </a:r>
            <a:r>
              <a:rPr lang="ko-KR" altLang="en-US" b="1" dirty="0">
                <a:solidFill>
                  <a:schemeClr val="bg1"/>
                </a:solidFill>
              </a:rPr>
              <a:t> 처리</a:t>
            </a:r>
            <a:endParaRPr lang="en-US" altLang="ko-KR" b="1" dirty="0">
              <a:solidFill>
                <a:schemeClr val="bg1"/>
              </a:solidFill>
            </a:endParaRPr>
          </a:p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2. PageHandlerTest.java </a:t>
            </a:r>
            <a:r>
              <a:rPr lang="ko-KR" altLang="en-US" b="1" dirty="0">
                <a:solidFill>
                  <a:schemeClr val="bg1"/>
                </a:solidFill>
              </a:rPr>
              <a:t>생성</a:t>
            </a:r>
            <a:endParaRPr lang="en-US" altLang="ko-KR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0267807"/>
      </p:ext>
    </p:extLst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BBCF1C77-595F-8585-AAE5-733260FEDC37}"/>
              </a:ext>
            </a:extLst>
          </p:cNvPr>
          <p:cNvSpPr txBox="1"/>
          <p:nvPr/>
        </p:nvSpPr>
        <p:spPr>
          <a:xfrm>
            <a:off x="270933" y="1286934"/>
            <a:ext cx="10207603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b="1" dirty="0"/>
              <a:t>@Test</a:t>
            </a:r>
            <a:r>
              <a:rPr lang="ko-KR" altLang="en-US" b="1" dirty="0"/>
              <a:t>의 중요성 </a:t>
            </a:r>
            <a:r>
              <a:rPr lang="en-US" altLang="ko-KR" b="1" dirty="0"/>
              <a:t>= </a:t>
            </a:r>
            <a:r>
              <a:rPr lang="ko-KR" altLang="en-US" b="1" dirty="0"/>
              <a:t>클래스 파일을 생성한 후</a:t>
            </a:r>
            <a:r>
              <a:rPr lang="en-US" altLang="ko-KR" b="1" dirty="0"/>
              <a:t>, </a:t>
            </a:r>
            <a:r>
              <a:rPr lang="ko-KR" altLang="en-US" b="1" dirty="0"/>
              <a:t>바로바로 테스트를 진행하여 우리가 작성한 코드가</a:t>
            </a:r>
            <a:br>
              <a:rPr lang="en-US" altLang="ko-KR" b="1" dirty="0"/>
            </a:br>
            <a:r>
              <a:rPr lang="ko-KR" altLang="en-US" b="1" dirty="0"/>
              <a:t>정상 동작하는지 확인하는 작업이 시간 낭비를 줄일 수 있는 지름길 입니다</a:t>
            </a:r>
            <a:r>
              <a:rPr lang="en-US" altLang="ko-KR" b="1" dirty="0"/>
              <a:t>.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5D56DAC-5847-F6C1-3303-D3042E6D18BE}"/>
              </a:ext>
            </a:extLst>
          </p:cNvPr>
          <p:cNvSpPr txBox="1"/>
          <p:nvPr/>
        </p:nvSpPr>
        <p:spPr>
          <a:xfrm>
            <a:off x="175978" y="125948"/>
            <a:ext cx="3511795" cy="646331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 err="1">
                <a:solidFill>
                  <a:schemeClr val="bg1"/>
                </a:solidFill>
              </a:rPr>
              <a:t>페이징</a:t>
            </a:r>
            <a:r>
              <a:rPr lang="ko-KR" altLang="en-US" b="1" dirty="0">
                <a:solidFill>
                  <a:schemeClr val="bg1"/>
                </a:solidFill>
              </a:rPr>
              <a:t> 처리</a:t>
            </a:r>
            <a:endParaRPr lang="en-US" altLang="ko-KR" b="1" dirty="0">
              <a:solidFill>
                <a:schemeClr val="bg1"/>
              </a:solidFill>
            </a:endParaRPr>
          </a:p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2. PageHandlerTest.java </a:t>
            </a:r>
            <a:r>
              <a:rPr lang="ko-KR" altLang="en-US" b="1" dirty="0">
                <a:solidFill>
                  <a:schemeClr val="bg1"/>
                </a:solidFill>
              </a:rPr>
              <a:t>생성</a:t>
            </a:r>
            <a:endParaRPr lang="en-US" altLang="ko-KR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9339180"/>
      </p:ext>
    </p:extLst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413216" y="2767281"/>
            <a:ext cx="5365572" cy="1938992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dirty="0" err="1">
                <a:solidFill>
                  <a:schemeClr val="bg1"/>
                </a:solidFill>
              </a:rPr>
              <a:t>페이징</a:t>
            </a:r>
            <a:r>
              <a:rPr lang="ko-KR" altLang="en-US" sz="4000" b="1" dirty="0">
                <a:solidFill>
                  <a:schemeClr val="bg1"/>
                </a:solidFill>
              </a:rPr>
              <a:t> 처리</a:t>
            </a:r>
            <a:endParaRPr lang="en-US" altLang="ko-KR" sz="40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3. Mapper.xml</a:t>
            </a:r>
          </a:p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@@@ </a:t>
            </a:r>
            <a:r>
              <a:rPr lang="ko-KR" altLang="en-US" sz="4000" b="1" dirty="0">
                <a:solidFill>
                  <a:schemeClr val="bg1"/>
                </a:solidFill>
              </a:rPr>
              <a:t>여기부터 해야함</a:t>
            </a:r>
            <a:endParaRPr lang="en-US" altLang="ko-KR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3467493"/>
      </p:ext>
    </p:extLst>
  </p:cSld>
  <p:clrMapOvr>
    <a:masterClrMapping/>
  </p:clrMapOvr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77054" y="246717"/>
            <a:ext cx="2389307" cy="830997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 err="1">
                <a:solidFill>
                  <a:schemeClr val="bg1"/>
                </a:solidFill>
              </a:rPr>
              <a:t>페이징</a:t>
            </a:r>
            <a:r>
              <a:rPr lang="ko-KR" altLang="en-US" sz="2400" b="1" dirty="0">
                <a:solidFill>
                  <a:schemeClr val="bg1"/>
                </a:solidFill>
              </a:rPr>
              <a:t> 처리</a:t>
            </a:r>
            <a:endParaRPr lang="en-US" altLang="ko-KR" sz="24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2400" b="1" dirty="0">
                <a:solidFill>
                  <a:schemeClr val="bg1"/>
                </a:solidFill>
              </a:rPr>
              <a:t>3. Mapper.xml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7C2837F-7033-7E10-6F8B-0B8DFEE43118}"/>
              </a:ext>
            </a:extLst>
          </p:cNvPr>
          <p:cNvSpPr txBox="1"/>
          <p:nvPr/>
        </p:nvSpPr>
        <p:spPr>
          <a:xfrm>
            <a:off x="377054" y="1423283"/>
            <a:ext cx="10538847" cy="240065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b="1" dirty="0"/>
              <a:t>DB </a:t>
            </a:r>
            <a:r>
              <a:rPr lang="ko-KR" altLang="en-US" b="1" dirty="0"/>
              <a:t>종류마다 쿼리가 다릅니다</a:t>
            </a:r>
            <a:r>
              <a:rPr lang="en-US" altLang="ko-KR" b="1" dirty="0"/>
              <a:t>. </a:t>
            </a:r>
            <a:r>
              <a:rPr lang="ko-KR" altLang="en-US" b="1" dirty="0"/>
              <a:t>지금부터 나올 쿼리는 참고만 하세요</a:t>
            </a:r>
            <a:endParaRPr lang="en-US" altLang="ko-KR" b="1" dirty="0"/>
          </a:p>
          <a:p>
            <a:pPr marL="342900" indent="-342900">
              <a:buAutoNum type="arabicPeriod"/>
            </a:pPr>
            <a:r>
              <a:rPr lang="ko-KR" altLang="en-US" b="1" dirty="0" err="1"/>
              <a:t>페이징</a:t>
            </a:r>
            <a:r>
              <a:rPr lang="ko-KR" altLang="en-US" b="1" dirty="0"/>
              <a:t> 처리를 위해 작성해야 하는 중요 명령어는 아래와 같습니다</a:t>
            </a:r>
            <a:r>
              <a:rPr lang="en-US" altLang="ko-KR" b="1" dirty="0"/>
              <a:t>. </a:t>
            </a:r>
          </a:p>
          <a:p>
            <a:pPr marL="800100" lvl="1" indent="-342900">
              <a:buAutoNum type="arabicPeriod"/>
            </a:pPr>
            <a:r>
              <a:rPr lang="en-US" altLang="ko-KR" sz="1400" dirty="0"/>
              <a:t>Oracle = ROWNUM</a:t>
            </a:r>
          </a:p>
          <a:p>
            <a:pPr marL="800100" lvl="1" indent="-342900">
              <a:buAutoNum type="arabicPeriod"/>
            </a:pPr>
            <a:r>
              <a:rPr lang="en-US" altLang="ko-KR" sz="1400" dirty="0"/>
              <a:t>MySQL = LIMIT</a:t>
            </a:r>
          </a:p>
          <a:p>
            <a:pPr marL="800100" lvl="1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r>
              <a:rPr lang="ko-KR" altLang="en-US" b="1" dirty="0"/>
              <a:t>우리는 </a:t>
            </a:r>
            <a:r>
              <a:rPr lang="en-US" altLang="ko-KR" b="1" dirty="0"/>
              <a:t>Oracle DB</a:t>
            </a:r>
            <a:r>
              <a:rPr lang="ko-KR" altLang="en-US" b="1" dirty="0"/>
              <a:t>를 사용합니다 </a:t>
            </a:r>
            <a:r>
              <a:rPr lang="en-US" altLang="ko-KR" b="1" dirty="0"/>
              <a:t>. </a:t>
            </a:r>
          </a:p>
          <a:p>
            <a:pPr marL="342900" indent="-342900">
              <a:buAutoNum type="arabicPeriod"/>
            </a:pPr>
            <a:endParaRPr lang="en-US" altLang="ko-KR" b="1" dirty="0"/>
          </a:p>
          <a:p>
            <a:pPr marL="342900" indent="-342900">
              <a:buAutoNum type="arabicPeriod"/>
            </a:pPr>
            <a:r>
              <a:rPr lang="en-US" altLang="ko-KR" b="1" dirty="0"/>
              <a:t>Mapper.xml</a:t>
            </a:r>
            <a:r>
              <a:rPr lang="ko-KR" altLang="en-US" b="1" dirty="0"/>
              <a:t>을 작성하기 전에</a:t>
            </a:r>
            <a:r>
              <a:rPr lang="en-US" altLang="ko-KR" b="1" dirty="0"/>
              <a:t>, DB</a:t>
            </a:r>
            <a:r>
              <a:rPr lang="ko-KR" altLang="en-US" b="1" dirty="0"/>
              <a:t>로 이동하여 우리가 작성할 쿼리가 정상동작 하는지 확인합니다</a:t>
            </a:r>
            <a:endParaRPr lang="en-US" altLang="ko-KR" b="1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750E45B-319F-9A9B-80D0-E1D013E0C9F5}"/>
              </a:ext>
            </a:extLst>
          </p:cNvPr>
          <p:cNvGrpSpPr/>
          <p:nvPr/>
        </p:nvGrpSpPr>
        <p:grpSpPr>
          <a:xfrm>
            <a:off x="377054" y="4089677"/>
            <a:ext cx="7290120" cy="2031325"/>
            <a:chOff x="377054" y="3747771"/>
            <a:chExt cx="7290120" cy="2031325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D03B723E-AB54-960A-AA28-35BAE79ACB9E}"/>
                </a:ext>
              </a:extLst>
            </p:cNvPr>
            <p:cNvSpPr txBox="1"/>
            <p:nvPr/>
          </p:nvSpPr>
          <p:spPr>
            <a:xfrm>
              <a:off x="377054" y="3747771"/>
              <a:ext cx="5548191" cy="20313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b="1" dirty="0"/>
                <a:t>&lt;Oracle </a:t>
              </a:r>
              <a:r>
                <a:rPr lang="ko-KR" altLang="en-US" b="1" dirty="0"/>
                <a:t>쿼리</a:t>
              </a:r>
              <a:r>
                <a:rPr lang="en-US" altLang="ko-KR" b="1" dirty="0"/>
                <a:t>1 – 1~5</a:t>
              </a:r>
              <a:r>
                <a:rPr lang="ko-KR" altLang="en-US" b="1" dirty="0"/>
                <a:t>까지의 게시물 출력 쿼리</a:t>
              </a:r>
              <a:r>
                <a:rPr lang="en-US" altLang="ko-KR" b="1" dirty="0"/>
                <a:t>&gt;</a:t>
              </a:r>
            </a:p>
            <a:p>
              <a:r>
                <a:rPr lang="en-US" altLang="ko-KR" dirty="0"/>
                <a:t>SELECT *</a:t>
              </a:r>
            </a:p>
            <a:p>
              <a:r>
                <a:rPr lang="en-US" altLang="ko-KR" dirty="0"/>
                <a:t>	FROM (SELECT * </a:t>
              </a:r>
            </a:p>
            <a:p>
              <a:r>
                <a:rPr lang="en-US" altLang="ko-KR" dirty="0"/>
                <a:t>             		 FROM employee</a:t>
              </a:r>
            </a:p>
            <a:p>
              <a:r>
                <a:rPr lang="en-US" altLang="ko-KR" dirty="0"/>
                <a:t>              		ORDER BY </a:t>
              </a:r>
              <a:r>
                <a:rPr lang="en-US" altLang="ko-KR" dirty="0" err="1"/>
                <a:t>emp_id</a:t>
              </a:r>
              <a:r>
                <a:rPr lang="en-US" altLang="ko-KR" dirty="0"/>
                <a:t> ASC</a:t>
              </a:r>
            </a:p>
            <a:p>
              <a:r>
                <a:rPr lang="en-US" altLang="ko-KR" dirty="0"/>
                <a:t>              )</a:t>
              </a:r>
            </a:p>
            <a:p>
              <a:r>
                <a:rPr lang="en-US" altLang="ko-KR" dirty="0"/>
                <a:t> 		WHERE ROWNUM &lt;=5; </a:t>
              </a:r>
              <a:endParaRPr lang="ko-KR" altLang="en-US" dirty="0"/>
            </a:p>
          </p:txBody>
        </p:sp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7A15E75A-0500-DF24-AF81-FAEA603152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82873" y="4176028"/>
              <a:ext cx="984301" cy="117481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7" name="화살표: 오른쪽 6">
              <a:extLst>
                <a:ext uri="{FF2B5EF4-FFF2-40B4-BE49-F238E27FC236}">
                  <a16:creationId xmlns:a16="http://schemas.microsoft.com/office/drawing/2014/main" id="{485E8474-E078-F1FA-BBA8-5E76C9605320}"/>
                </a:ext>
              </a:extLst>
            </p:cNvPr>
            <p:cNvSpPr/>
            <p:nvPr/>
          </p:nvSpPr>
          <p:spPr>
            <a:xfrm>
              <a:off x="6096000" y="4619708"/>
              <a:ext cx="416118" cy="302149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711212173"/>
      </p:ext>
    </p:extLst>
  </p:cSld>
  <p:clrMapOvr>
    <a:masterClrMapping/>
  </p:clrMapOvr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77054" y="246717"/>
            <a:ext cx="2389307" cy="830997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 err="1">
                <a:solidFill>
                  <a:schemeClr val="bg1"/>
                </a:solidFill>
              </a:rPr>
              <a:t>페이징</a:t>
            </a:r>
            <a:r>
              <a:rPr lang="ko-KR" altLang="en-US" sz="2400" b="1" dirty="0">
                <a:solidFill>
                  <a:schemeClr val="bg1"/>
                </a:solidFill>
              </a:rPr>
              <a:t> 처리</a:t>
            </a:r>
            <a:endParaRPr lang="en-US" altLang="ko-KR" sz="24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2400" b="1" dirty="0">
                <a:solidFill>
                  <a:schemeClr val="bg1"/>
                </a:solidFill>
              </a:rPr>
              <a:t>3. Mapper.xml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750E45B-319F-9A9B-80D0-E1D013E0C9F5}"/>
              </a:ext>
            </a:extLst>
          </p:cNvPr>
          <p:cNvGrpSpPr/>
          <p:nvPr/>
        </p:nvGrpSpPr>
        <p:grpSpPr>
          <a:xfrm>
            <a:off x="377054" y="1433941"/>
            <a:ext cx="8297819" cy="2308324"/>
            <a:chOff x="377054" y="3747771"/>
            <a:chExt cx="8297819" cy="230832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D03B723E-AB54-960A-AA28-35BAE79ACB9E}"/>
                </a:ext>
              </a:extLst>
            </p:cNvPr>
            <p:cNvSpPr txBox="1"/>
            <p:nvPr/>
          </p:nvSpPr>
          <p:spPr>
            <a:xfrm>
              <a:off x="377054" y="3747771"/>
              <a:ext cx="7693520" cy="230832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b="1" dirty="0"/>
                <a:t>&lt;Oracle </a:t>
              </a:r>
              <a:r>
                <a:rPr lang="ko-KR" altLang="en-US" b="1" dirty="0"/>
                <a:t>쿼리</a:t>
              </a:r>
              <a:r>
                <a:rPr lang="en-US" altLang="ko-KR" b="1" dirty="0"/>
                <a:t>2 – 7~9</a:t>
              </a:r>
              <a:r>
                <a:rPr lang="ko-KR" altLang="en-US" b="1" dirty="0"/>
                <a:t>까지의 게시물 출력 쿼리</a:t>
              </a:r>
              <a:r>
                <a:rPr lang="en-US" altLang="ko-KR" b="1" dirty="0"/>
                <a:t>&gt;</a:t>
              </a:r>
            </a:p>
            <a:p>
              <a:r>
                <a:rPr lang="en-US" altLang="ko-KR" dirty="0"/>
                <a:t>SELECT *</a:t>
              </a:r>
            </a:p>
            <a:p>
              <a:r>
                <a:rPr lang="en-US" altLang="ko-KR" dirty="0"/>
                <a:t>  FROM (</a:t>
              </a:r>
            </a:p>
            <a:p>
              <a:r>
                <a:rPr lang="en-US" altLang="ko-KR" dirty="0"/>
                <a:t>        SELECT ROW_NUMBER() OVER (ORDER BY </a:t>
              </a:r>
              <a:r>
                <a:rPr lang="en-US" altLang="ko-KR" dirty="0" err="1"/>
                <a:t>emp_id</a:t>
              </a:r>
              <a:r>
                <a:rPr lang="en-US" altLang="ko-KR" dirty="0"/>
                <a:t>) NUM, A.*</a:t>
              </a:r>
            </a:p>
            <a:p>
              <a:r>
                <a:rPr lang="en-US" altLang="ko-KR" dirty="0"/>
                <a:t>          FROM employee A</a:t>
              </a:r>
            </a:p>
            <a:p>
              <a:r>
                <a:rPr lang="en-US" altLang="ko-KR" dirty="0"/>
                <a:t>         ORDER BY </a:t>
              </a:r>
              <a:r>
                <a:rPr lang="en-US" altLang="ko-KR" dirty="0" err="1"/>
                <a:t>emp_id</a:t>
              </a:r>
              <a:endParaRPr lang="en-US" altLang="ko-KR" dirty="0"/>
            </a:p>
            <a:p>
              <a:r>
                <a:rPr lang="en-US" altLang="ko-KR" dirty="0"/>
                <a:t>        ) </a:t>
              </a:r>
            </a:p>
            <a:p>
              <a:r>
                <a:rPr lang="en-US" altLang="ko-KR" dirty="0"/>
                <a:t> WHERE NUM BETWEEN 7 AND 9;</a:t>
              </a:r>
              <a:endParaRPr lang="ko-KR" altLang="en-US" dirty="0"/>
            </a:p>
          </p:txBody>
        </p:sp>
        <p:sp>
          <p:nvSpPr>
            <p:cNvPr id="7" name="화살표: 오른쪽 6">
              <a:extLst>
                <a:ext uri="{FF2B5EF4-FFF2-40B4-BE49-F238E27FC236}">
                  <a16:creationId xmlns:a16="http://schemas.microsoft.com/office/drawing/2014/main" id="{485E8474-E078-F1FA-BBA8-5E76C9605320}"/>
                </a:ext>
              </a:extLst>
            </p:cNvPr>
            <p:cNvSpPr/>
            <p:nvPr/>
          </p:nvSpPr>
          <p:spPr>
            <a:xfrm>
              <a:off x="8258755" y="4882101"/>
              <a:ext cx="416118" cy="302149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FA85A41F-C089-6617-04E5-ACFCDD4A9A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3054" y="2325625"/>
            <a:ext cx="1378021" cy="78744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CFA689D-2201-B7E0-A13C-8A47DD55EB80}"/>
              </a:ext>
            </a:extLst>
          </p:cNvPr>
          <p:cNvSpPr txBox="1"/>
          <p:nvPr/>
        </p:nvSpPr>
        <p:spPr>
          <a:xfrm>
            <a:off x="377054" y="4723075"/>
            <a:ext cx="4320413" cy="8617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질문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b="1" dirty="0"/>
              <a:t>ROW_NUMBER( ) ?</a:t>
            </a:r>
          </a:p>
          <a:p>
            <a:pPr marL="800100" lvl="1" indent="-342900">
              <a:buAutoNum type="arabicPeriod"/>
            </a:pPr>
            <a:r>
              <a:rPr lang="ko-KR" altLang="en-US" sz="1400" dirty="0"/>
              <a:t>다음 페이지에서 상세하게 설명 </a:t>
            </a:r>
            <a:r>
              <a:rPr lang="ko-KR" altLang="en-US" sz="1400" dirty="0" err="1"/>
              <a:t>해드릴게요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3537937355"/>
      </p:ext>
    </p:extLst>
  </p:cSld>
  <p:clrMapOvr>
    <a:masterClrMapping/>
  </p:clrMapOvr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77054" y="246717"/>
            <a:ext cx="2389307" cy="830997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 err="1">
                <a:solidFill>
                  <a:schemeClr val="bg1"/>
                </a:solidFill>
              </a:rPr>
              <a:t>페이징</a:t>
            </a:r>
            <a:r>
              <a:rPr lang="ko-KR" altLang="en-US" sz="2400" b="1" dirty="0">
                <a:solidFill>
                  <a:schemeClr val="bg1"/>
                </a:solidFill>
              </a:rPr>
              <a:t> 처리</a:t>
            </a:r>
            <a:endParaRPr lang="en-US" altLang="ko-KR" sz="24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2400" b="1" dirty="0">
                <a:solidFill>
                  <a:schemeClr val="bg1"/>
                </a:solidFill>
              </a:rPr>
              <a:t>3. Mapper.xml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CFA689D-2201-B7E0-A13C-8A47DD55EB80}"/>
              </a:ext>
            </a:extLst>
          </p:cNvPr>
          <p:cNvSpPr txBox="1"/>
          <p:nvPr/>
        </p:nvSpPr>
        <p:spPr>
          <a:xfrm>
            <a:off x="377054" y="1383402"/>
            <a:ext cx="228915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1. ROWNUM </a:t>
            </a:r>
            <a:r>
              <a:rPr lang="ko-KR" altLang="en-US" dirty="0"/>
              <a:t>미사용</a:t>
            </a:r>
            <a:endParaRPr lang="en-US" altLang="ko-KR" sz="1400" dirty="0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746AB09C-6D7D-0F43-B65C-90CEBC72216B}"/>
              </a:ext>
            </a:extLst>
          </p:cNvPr>
          <p:cNvGrpSpPr/>
          <p:nvPr/>
        </p:nvGrpSpPr>
        <p:grpSpPr>
          <a:xfrm>
            <a:off x="377054" y="1568068"/>
            <a:ext cx="5011915" cy="3803022"/>
            <a:chOff x="377054" y="1568068"/>
            <a:chExt cx="5011915" cy="3803022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DB262A44-D9F9-8B43-C20D-75420E496904}"/>
                </a:ext>
              </a:extLst>
            </p:cNvPr>
            <p:cNvGrpSpPr/>
            <p:nvPr/>
          </p:nvGrpSpPr>
          <p:grpSpPr>
            <a:xfrm>
              <a:off x="377054" y="2367703"/>
              <a:ext cx="3882224" cy="3003387"/>
              <a:chOff x="377054" y="2367703"/>
              <a:chExt cx="3882224" cy="3003387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157DF71-DD58-1269-73ED-A67EE285E0D0}"/>
                  </a:ext>
                </a:extLst>
              </p:cNvPr>
              <p:cNvSpPr txBox="1"/>
              <p:nvPr/>
            </p:nvSpPr>
            <p:spPr>
              <a:xfrm>
                <a:off x="377054" y="2367703"/>
                <a:ext cx="3417073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ko-KR" altLang="en-US" dirty="0"/>
                  <a:t> SELECT * FROM </a:t>
                </a:r>
                <a:r>
                  <a:rPr lang="ko-KR" altLang="en-US" dirty="0" err="1"/>
                  <a:t>employee</a:t>
                </a:r>
                <a:r>
                  <a:rPr lang="ko-KR" altLang="en-US" dirty="0"/>
                  <a:t>;</a:t>
                </a:r>
              </a:p>
            </p:txBody>
          </p:sp>
          <p:sp>
            <p:nvSpPr>
              <p:cNvPr id="6" name="화살표: 오른쪽 5">
                <a:extLst>
                  <a:ext uri="{FF2B5EF4-FFF2-40B4-BE49-F238E27FC236}">
                    <a16:creationId xmlns:a16="http://schemas.microsoft.com/office/drawing/2014/main" id="{A9BF5C6E-2B7A-B385-99C1-CAEF46CF2415}"/>
                  </a:ext>
                </a:extLst>
              </p:cNvPr>
              <p:cNvSpPr/>
              <p:nvPr/>
            </p:nvSpPr>
            <p:spPr>
              <a:xfrm>
                <a:off x="3869664" y="2385392"/>
                <a:ext cx="389614" cy="351643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화살표: 오른쪽 21">
                <a:extLst>
                  <a:ext uri="{FF2B5EF4-FFF2-40B4-BE49-F238E27FC236}">
                    <a16:creationId xmlns:a16="http://schemas.microsoft.com/office/drawing/2014/main" id="{667BD684-C996-7D74-AC2B-CE9948E054C5}"/>
                  </a:ext>
                </a:extLst>
              </p:cNvPr>
              <p:cNvSpPr/>
              <p:nvPr/>
            </p:nvSpPr>
            <p:spPr>
              <a:xfrm>
                <a:off x="3869664" y="5019447"/>
                <a:ext cx="389614" cy="351643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C936832B-507F-3F21-C364-D69CEBEAC320}"/>
                </a:ext>
              </a:extLst>
            </p:cNvPr>
            <p:cNvGrpSpPr/>
            <p:nvPr/>
          </p:nvGrpSpPr>
          <p:grpSpPr>
            <a:xfrm>
              <a:off x="4334815" y="1568068"/>
              <a:ext cx="1054154" cy="2337933"/>
              <a:chOff x="4799000" y="1576912"/>
              <a:chExt cx="1054154" cy="2337933"/>
            </a:xfrm>
          </p:grpSpPr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id="{C4154BD6-0D2C-5F30-B35D-36B50C9AFA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799000" y="1576912"/>
                <a:ext cx="1054154" cy="196860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B4B2C13-36F4-AD4F-7C5D-B6331CB3B205}"/>
                  </a:ext>
                </a:extLst>
              </p:cNvPr>
              <p:cNvSpPr txBox="1"/>
              <p:nvPr/>
            </p:nvSpPr>
            <p:spPr>
              <a:xfrm>
                <a:off x="4915759" y="3545513"/>
                <a:ext cx="62709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/>
                  <a:t>결과</a:t>
                </a:r>
              </a:p>
            </p:txBody>
          </p:sp>
        </p:grp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1B28D685-A8D9-677A-A207-BE23DA8E4720}"/>
              </a:ext>
            </a:extLst>
          </p:cNvPr>
          <p:cNvSpPr txBox="1"/>
          <p:nvPr/>
        </p:nvSpPr>
        <p:spPr>
          <a:xfrm>
            <a:off x="6201811" y="783237"/>
            <a:ext cx="5423023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dirty="0"/>
              <a:t>ROWNUM </a:t>
            </a:r>
            <a:r>
              <a:rPr lang="ko-KR" altLang="en-US" dirty="0"/>
              <a:t>명령어를 사용하자 만들지도 않았던</a:t>
            </a:r>
            <a:br>
              <a:rPr lang="en-US" altLang="ko-KR" dirty="0"/>
            </a:br>
            <a:r>
              <a:rPr lang="ko-KR" altLang="en-US" dirty="0"/>
              <a:t>컬럼 </a:t>
            </a:r>
            <a:r>
              <a:rPr lang="en-US" altLang="ko-KR" dirty="0"/>
              <a:t>ROWNUM</a:t>
            </a:r>
            <a:r>
              <a:rPr lang="ko-KR" altLang="en-US" dirty="0"/>
              <a:t>이 생성되고</a:t>
            </a:r>
            <a:r>
              <a:rPr lang="en-US" altLang="ko-KR" dirty="0"/>
              <a:t>, </a:t>
            </a:r>
            <a:r>
              <a:rPr lang="ko-KR" altLang="en-US" dirty="0"/>
              <a:t>그 내부에 </a:t>
            </a:r>
            <a:r>
              <a:rPr lang="en-US" altLang="ko-KR" dirty="0"/>
              <a:t>INDEX</a:t>
            </a:r>
            <a:r>
              <a:rPr lang="ko-KR" altLang="en-US" dirty="0"/>
              <a:t>가 </a:t>
            </a:r>
            <a:br>
              <a:rPr lang="en-US" altLang="ko-KR" dirty="0"/>
            </a:br>
            <a:r>
              <a:rPr lang="ko-KR" altLang="en-US" dirty="0"/>
              <a:t>생성되는 모습</a:t>
            </a:r>
            <a:endParaRPr lang="en-US" altLang="ko-KR" dirty="0"/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B186E4D3-7F7E-C4B6-4245-C24B76C8734F}"/>
              </a:ext>
            </a:extLst>
          </p:cNvPr>
          <p:cNvGrpSpPr/>
          <p:nvPr/>
        </p:nvGrpSpPr>
        <p:grpSpPr>
          <a:xfrm>
            <a:off x="312089" y="3906001"/>
            <a:ext cx="5648410" cy="2214759"/>
            <a:chOff x="312089" y="3906001"/>
            <a:chExt cx="5648410" cy="2214759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ACC0F89-B0E3-1B27-36B9-6A9ACAE2480E}"/>
                </a:ext>
              </a:extLst>
            </p:cNvPr>
            <p:cNvSpPr txBox="1"/>
            <p:nvPr/>
          </p:nvSpPr>
          <p:spPr>
            <a:xfrm>
              <a:off x="377054" y="3906001"/>
              <a:ext cx="2067938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2. ROWNUM </a:t>
              </a:r>
              <a:r>
                <a:rPr lang="ko-KR" altLang="en-US" dirty="0"/>
                <a:t>사용</a:t>
              </a:r>
              <a:endParaRPr lang="en-US" altLang="ko-KR" sz="1400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BCD4DAF-C458-3561-957D-D85B966C7FB5}"/>
                </a:ext>
              </a:extLst>
            </p:cNvPr>
            <p:cNvSpPr txBox="1"/>
            <p:nvPr/>
          </p:nvSpPr>
          <p:spPr>
            <a:xfrm>
              <a:off x="312089" y="4872104"/>
              <a:ext cx="3482038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ko-KR" altLang="en-US" dirty="0"/>
                <a:t> SELECT ROWNUM, </a:t>
              </a:r>
              <a:r>
                <a:rPr lang="ko-KR" altLang="en-US" dirty="0" err="1"/>
                <a:t>emp_id</a:t>
              </a:r>
              <a:endParaRPr lang="ko-KR" altLang="en-US" dirty="0"/>
            </a:p>
            <a:p>
              <a:r>
                <a:rPr lang="ko-KR" altLang="en-US" dirty="0"/>
                <a:t> FROM </a:t>
              </a:r>
              <a:r>
                <a:rPr lang="ko-KR" altLang="en-US" dirty="0" err="1"/>
                <a:t>employee</a:t>
              </a:r>
              <a:r>
                <a:rPr lang="ko-KR" altLang="en-US" dirty="0"/>
                <a:t>;</a:t>
              </a:r>
            </a:p>
          </p:txBody>
        </p:sp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B6A65B9F-8ED4-D610-2055-87956AE3948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34815" y="4190261"/>
              <a:ext cx="1625684" cy="193049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4A7948DD-A3CB-EA70-1F07-741CAC7BC9BC}"/>
                </a:ext>
              </a:extLst>
            </p:cNvPr>
            <p:cNvSpPr/>
            <p:nvPr/>
          </p:nvSpPr>
          <p:spPr>
            <a:xfrm>
              <a:off x="4656328" y="4129350"/>
              <a:ext cx="755738" cy="196860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1437483"/>
      </p:ext>
    </p:extLst>
  </p:cSld>
  <p:clrMapOvr>
    <a:masterClrMapping/>
  </p:clrMapOvr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77054" y="246717"/>
            <a:ext cx="2389307" cy="830997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 err="1">
                <a:solidFill>
                  <a:schemeClr val="bg1"/>
                </a:solidFill>
              </a:rPr>
              <a:t>페이징</a:t>
            </a:r>
            <a:r>
              <a:rPr lang="ko-KR" altLang="en-US" sz="2400" b="1" dirty="0">
                <a:solidFill>
                  <a:schemeClr val="bg1"/>
                </a:solidFill>
              </a:rPr>
              <a:t> 처리</a:t>
            </a:r>
            <a:endParaRPr lang="en-US" altLang="ko-KR" sz="24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2400" b="1" dirty="0">
                <a:solidFill>
                  <a:schemeClr val="bg1"/>
                </a:solidFill>
              </a:rPr>
              <a:t>3. Mapper.xml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CFA689D-2201-B7E0-A13C-8A47DD55EB80}"/>
              </a:ext>
            </a:extLst>
          </p:cNvPr>
          <p:cNvSpPr txBox="1"/>
          <p:nvPr/>
        </p:nvSpPr>
        <p:spPr>
          <a:xfrm>
            <a:off x="273687" y="1482142"/>
            <a:ext cx="11863761" cy="11387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단</a:t>
            </a:r>
            <a:r>
              <a:rPr lang="en-US" altLang="ko-KR" dirty="0"/>
              <a:t>, ROWNUM</a:t>
            </a:r>
            <a:r>
              <a:rPr lang="ko-KR" altLang="en-US" dirty="0"/>
              <a:t>의 단점이 있다</a:t>
            </a:r>
            <a:r>
              <a:rPr lang="en-US" altLang="ko-KR" dirty="0"/>
              <a:t>. </a:t>
            </a:r>
            <a:r>
              <a:rPr lang="ko-KR" altLang="en-US" dirty="0"/>
              <a:t>이는 </a:t>
            </a:r>
            <a:r>
              <a:rPr lang="en-US" altLang="ko-KR" dirty="0"/>
              <a:t>ORDER BY</a:t>
            </a:r>
            <a:r>
              <a:rPr lang="ko-KR" altLang="en-US" dirty="0"/>
              <a:t>명령어를 사용할 때에 나타나는데</a:t>
            </a:r>
            <a:r>
              <a:rPr lang="en-US" altLang="ko-KR" dirty="0"/>
              <a:t>, </a:t>
            </a:r>
            <a:br>
              <a:rPr lang="en-US" altLang="ko-KR" dirty="0"/>
            </a:br>
            <a:r>
              <a:rPr lang="en-US" altLang="ko-KR" dirty="0"/>
              <a:t>ORDER BY</a:t>
            </a:r>
            <a:r>
              <a:rPr lang="ko-KR" altLang="en-US" dirty="0"/>
              <a:t>보다 </a:t>
            </a:r>
            <a:r>
              <a:rPr lang="en-US" altLang="ko-KR" dirty="0"/>
              <a:t>ROWNUM</a:t>
            </a:r>
            <a:r>
              <a:rPr lang="ko-KR" altLang="en-US" dirty="0"/>
              <a:t>이 먼저 생성되기 때문에 </a:t>
            </a:r>
            <a:r>
              <a:rPr lang="en-US" altLang="ko-KR" dirty="0"/>
              <a:t>ORDER BY </a:t>
            </a:r>
            <a:r>
              <a:rPr lang="ko-KR" altLang="en-US" dirty="0"/>
              <a:t>명령어와 함께 사용하면 </a:t>
            </a:r>
            <a:r>
              <a:rPr lang="en-US" altLang="ko-KR" dirty="0"/>
              <a:t>INDEX</a:t>
            </a:r>
            <a:r>
              <a:rPr lang="ko-KR" altLang="en-US" dirty="0"/>
              <a:t>가 꼬일 수도 있다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r>
              <a:rPr lang="ko-KR" altLang="en-US" dirty="0"/>
              <a:t>이를 방지하기 위해 나온 </a:t>
            </a:r>
            <a:r>
              <a:rPr lang="en-US" altLang="ko-KR" dirty="0">
                <a:solidFill>
                  <a:srgbClr val="FF0000"/>
                </a:solidFill>
              </a:rPr>
              <a:t>ROW_NUMBER( ) OVER ( )</a:t>
            </a:r>
            <a:r>
              <a:rPr lang="en-US" altLang="ko-KR" dirty="0"/>
              <a:t> </a:t>
            </a:r>
            <a:r>
              <a:rPr lang="ko-KR" altLang="en-US" dirty="0"/>
              <a:t>문법이 있다</a:t>
            </a:r>
            <a:endParaRPr lang="en-US" altLang="ko-KR" sz="2400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8CE9E4CD-76E5-39E4-6D6D-626A4AD6FA91}"/>
              </a:ext>
            </a:extLst>
          </p:cNvPr>
          <p:cNvGrpSpPr/>
          <p:nvPr/>
        </p:nvGrpSpPr>
        <p:grpSpPr>
          <a:xfrm>
            <a:off x="492756" y="3059964"/>
            <a:ext cx="1124008" cy="1771742"/>
            <a:chOff x="492756" y="3059964"/>
            <a:chExt cx="1124008" cy="1771742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6E62F210-D64C-CC7B-7BD8-1210A91200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92756" y="3059964"/>
              <a:ext cx="1124008" cy="177174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F20D15C3-302D-5CF9-AC7D-F3F1EBF11739}"/>
                </a:ext>
              </a:extLst>
            </p:cNvPr>
            <p:cNvSpPr/>
            <p:nvPr/>
          </p:nvSpPr>
          <p:spPr>
            <a:xfrm>
              <a:off x="1117997" y="3246756"/>
              <a:ext cx="498767" cy="158495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11A20686-A800-0B02-F84C-B9C67DF285B6}"/>
              </a:ext>
            </a:extLst>
          </p:cNvPr>
          <p:cNvSpPr txBox="1"/>
          <p:nvPr/>
        </p:nvSpPr>
        <p:spPr>
          <a:xfrm>
            <a:off x="2514600" y="3290849"/>
            <a:ext cx="9253330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쿼리</a:t>
            </a:r>
            <a:r>
              <a:rPr lang="en-US" altLang="ko-KR" dirty="0"/>
              <a:t>&gt;</a:t>
            </a:r>
          </a:p>
          <a:p>
            <a:r>
              <a:rPr lang="ko-KR" altLang="en-US" dirty="0"/>
              <a:t>SELECT </a:t>
            </a:r>
            <a:r>
              <a:rPr lang="ko-KR" altLang="en-US" dirty="0">
                <a:solidFill>
                  <a:srgbClr val="FF0000"/>
                </a:solidFill>
              </a:rPr>
              <a:t>ROW_NUMBER() OVER(ORDER BY </a:t>
            </a:r>
            <a:r>
              <a:rPr lang="ko-KR" altLang="en-US" dirty="0" err="1">
                <a:solidFill>
                  <a:srgbClr val="FF0000"/>
                </a:solidFill>
              </a:rPr>
              <a:t>emp_name</a:t>
            </a:r>
            <a:r>
              <a:rPr lang="ko-KR" altLang="en-US" dirty="0">
                <a:solidFill>
                  <a:srgbClr val="FF0000"/>
                </a:solidFill>
              </a:rPr>
              <a:t>) AS </a:t>
            </a:r>
            <a:r>
              <a:rPr lang="ko-KR" altLang="en-US" dirty="0" err="1">
                <a:solidFill>
                  <a:srgbClr val="FF0000"/>
                </a:solidFill>
              </a:rPr>
              <a:t>A</a:t>
            </a:r>
            <a:r>
              <a:rPr lang="ko-KR" altLang="en-US" dirty="0"/>
              <a:t>, </a:t>
            </a:r>
            <a:r>
              <a:rPr lang="ko-KR" altLang="en-US" dirty="0" err="1"/>
              <a:t>emp_id</a:t>
            </a:r>
            <a:r>
              <a:rPr lang="ko-KR" altLang="en-US" dirty="0"/>
              <a:t>, </a:t>
            </a:r>
            <a:r>
              <a:rPr lang="ko-KR" altLang="en-US" dirty="0" err="1"/>
              <a:t>emp_name</a:t>
            </a:r>
            <a:endParaRPr lang="ko-KR" altLang="en-US" dirty="0"/>
          </a:p>
          <a:p>
            <a:r>
              <a:rPr lang="ko-KR" altLang="en-US" dirty="0"/>
              <a:t> FROM </a:t>
            </a:r>
            <a:r>
              <a:rPr lang="ko-KR" altLang="en-US" dirty="0" err="1"/>
              <a:t>employee</a:t>
            </a:r>
            <a:r>
              <a:rPr lang="ko-KR" altLang="en-US" dirty="0"/>
              <a:t>;</a:t>
            </a:r>
          </a:p>
        </p:txBody>
      </p:sp>
      <p:sp>
        <p:nvSpPr>
          <p:cNvPr id="16" name="화살표: 아래쪽 15">
            <a:extLst>
              <a:ext uri="{FF2B5EF4-FFF2-40B4-BE49-F238E27FC236}">
                <a16:creationId xmlns:a16="http://schemas.microsoft.com/office/drawing/2014/main" id="{4E55A512-CE58-A2C1-855E-19CDE144E485}"/>
              </a:ext>
            </a:extLst>
          </p:cNvPr>
          <p:cNvSpPr/>
          <p:nvPr/>
        </p:nvSpPr>
        <p:spPr>
          <a:xfrm>
            <a:off x="6488264" y="4285753"/>
            <a:ext cx="437322" cy="45053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C4958AD3-C2F0-B000-836E-F1DBAA01F6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7634" y="4650812"/>
            <a:ext cx="2038455" cy="191144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66EC4F62-3E48-B599-B9AE-6FA3FE54824E}"/>
              </a:ext>
            </a:extLst>
          </p:cNvPr>
          <p:cNvSpPr txBox="1"/>
          <p:nvPr/>
        </p:nvSpPr>
        <p:spPr>
          <a:xfrm>
            <a:off x="377054" y="5270754"/>
            <a:ext cx="6603090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여기까지 설명했으면</a:t>
            </a:r>
            <a:r>
              <a:rPr lang="en-US" altLang="ko-KR" dirty="0"/>
              <a:t>, </a:t>
            </a:r>
            <a:r>
              <a:rPr lang="ko-KR" altLang="en-US" dirty="0"/>
              <a:t>코드로 돌아가서 확인하면 다 알듯 하여</a:t>
            </a:r>
            <a:br>
              <a:rPr lang="en-US" altLang="ko-KR" dirty="0"/>
            </a:br>
            <a:r>
              <a:rPr lang="ko-KR" altLang="en-US" dirty="0"/>
              <a:t>더이상의 설명을 중단하겠습니다</a:t>
            </a:r>
          </a:p>
        </p:txBody>
      </p:sp>
    </p:spTree>
    <p:extLst>
      <p:ext uri="{BB962C8B-B14F-4D97-AF65-F5344CB8AC3E}">
        <p14:creationId xmlns:p14="http://schemas.microsoft.com/office/powerpoint/2010/main" val="1915365780"/>
      </p:ext>
    </p:extLst>
  </p:cSld>
  <p:clrMapOvr>
    <a:masterClrMapping/>
  </p:clrMapOvr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77054" y="246717"/>
            <a:ext cx="2389307" cy="830997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 err="1">
                <a:solidFill>
                  <a:schemeClr val="bg1"/>
                </a:solidFill>
              </a:rPr>
              <a:t>페이징</a:t>
            </a:r>
            <a:r>
              <a:rPr lang="ko-KR" altLang="en-US" sz="2400" b="1" dirty="0">
                <a:solidFill>
                  <a:schemeClr val="bg1"/>
                </a:solidFill>
              </a:rPr>
              <a:t> 처리</a:t>
            </a:r>
            <a:endParaRPr lang="en-US" altLang="ko-KR" sz="24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2400" b="1" dirty="0">
                <a:solidFill>
                  <a:schemeClr val="bg1"/>
                </a:solidFill>
              </a:rPr>
              <a:t>3. Mapper.xml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750E45B-319F-9A9B-80D0-E1D013E0C9F5}"/>
              </a:ext>
            </a:extLst>
          </p:cNvPr>
          <p:cNvGrpSpPr/>
          <p:nvPr/>
        </p:nvGrpSpPr>
        <p:grpSpPr>
          <a:xfrm>
            <a:off x="377054" y="1433941"/>
            <a:ext cx="8297819" cy="2308324"/>
            <a:chOff x="377054" y="3747771"/>
            <a:chExt cx="8297819" cy="230832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D03B723E-AB54-960A-AA28-35BAE79ACB9E}"/>
                </a:ext>
              </a:extLst>
            </p:cNvPr>
            <p:cNvSpPr txBox="1"/>
            <p:nvPr/>
          </p:nvSpPr>
          <p:spPr>
            <a:xfrm>
              <a:off x="377054" y="3747771"/>
              <a:ext cx="7693520" cy="230832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b="1" dirty="0"/>
                <a:t>&lt;Oracle </a:t>
              </a:r>
              <a:r>
                <a:rPr lang="ko-KR" altLang="en-US" b="1" dirty="0"/>
                <a:t>쿼리</a:t>
              </a:r>
              <a:r>
                <a:rPr lang="en-US" altLang="ko-KR" b="1" dirty="0"/>
                <a:t>2 – 7~9</a:t>
              </a:r>
              <a:r>
                <a:rPr lang="ko-KR" altLang="en-US" b="1" dirty="0"/>
                <a:t>까지의 게시물 출력 쿼리</a:t>
              </a:r>
              <a:r>
                <a:rPr lang="en-US" altLang="ko-KR" b="1" dirty="0"/>
                <a:t>&gt;</a:t>
              </a:r>
            </a:p>
            <a:p>
              <a:r>
                <a:rPr lang="en-US" altLang="ko-KR" dirty="0"/>
                <a:t>SELECT *</a:t>
              </a:r>
            </a:p>
            <a:p>
              <a:r>
                <a:rPr lang="en-US" altLang="ko-KR" dirty="0"/>
                <a:t>  FROM (</a:t>
              </a:r>
            </a:p>
            <a:p>
              <a:r>
                <a:rPr lang="en-US" altLang="ko-KR" dirty="0"/>
                <a:t>        SELECT ROW_NUMBER() OVER (ORDER BY </a:t>
              </a:r>
              <a:r>
                <a:rPr lang="en-US" altLang="ko-KR" dirty="0" err="1"/>
                <a:t>emp_id</a:t>
              </a:r>
              <a:r>
                <a:rPr lang="en-US" altLang="ko-KR" dirty="0"/>
                <a:t>) NUM, A.*</a:t>
              </a:r>
            </a:p>
            <a:p>
              <a:r>
                <a:rPr lang="en-US" altLang="ko-KR" dirty="0"/>
                <a:t>          FROM employee A</a:t>
              </a:r>
            </a:p>
            <a:p>
              <a:r>
                <a:rPr lang="en-US" altLang="ko-KR" dirty="0"/>
                <a:t>         ORDER BY </a:t>
              </a:r>
              <a:r>
                <a:rPr lang="en-US" altLang="ko-KR" dirty="0" err="1"/>
                <a:t>emp_id</a:t>
              </a:r>
              <a:endParaRPr lang="en-US" altLang="ko-KR" dirty="0"/>
            </a:p>
            <a:p>
              <a:r>
                <a:rPr lang="en-US" altLang="ko-KR" dirty="0"/>
                <a:t>        ) </a:t>
              </a:r>
            </a:p>
            <a:p>
              <a:r>
                <a:rPr lang="en-US" altLang="ko-KR" dirty="0"/>
                <a:t> WHERE NUM BETWEEN 7 AND 9;</a:t>
              </a:r>
              <a:endParaRPr lang="ko-KR" altLang="en-US" dirty="0"/>
            </a:p>
          </p:txBody>
        </p:sp>
        <p:sp>
          <p:nvSpPr>
            <p:cNvPr id="7" name="화살표: 오른쪽 6">
              <a:extLst>
                <a:ext uri="{FF2B5EF4-FFF2-40B4-BE49-F238E27FC236}">
                  <a16:creationId xmlns:a16="http://schemas.microsoft.com/office/drawing/2014/main" id="{485E8474-E078-F1FA-BBA8-5E76C9605320}"/>
                </a:ext>
              </a:extLst>
            </p:cNvPr>
            <p:cNvSpPr/>
            <p:nvPr/>
          </p:nvSpPr>
          <p:spPr>
            <a:xfrm>
              <a:off x="8258755" y="4882101"/>
              <a:ext cx="416118" cy="302149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FA85A41F-C089-6617-04E5-ACFCDD4A9A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3054" y="2325625"/>
            <a:ext cx="1378021" cy="78744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CFA689D-2201-B7E0-A13C-8A47DD55EB80}"/>
              </a:ext>
            </a:extLst>
          </p:cNvPr>
          <p:cNvSpPr txBox="1"/>
          <p:nvPr/>
        </p:nvSpPr>
        <p:spPr>
          <a:xfrm>
            <a:off x="377054" y="4098492"/>
            <a:ext cx="3756156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dirty="0"/>
              <a:t>이제 위의 코드가 이해가 될 것이다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여기서 필요한 변수는 </a:t>
            </a:r>
            <a:r>
              <a:rPr lang="en-US" altLang="ko-KR" dirty="0"/>
              <a:t>7 / 9 </a:t>
            </a:r>
            <a:r>
              <a:rPr lang="ko-KR" altLang="en-US" dirty="0"/>
              <a:t>이다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512569968"/>
      </p:ext>
    </p:extLst>
  </p:cSld>
  <p:clrMapOvr>
    <a:masterClrMapping/>
  </p:clrMapOvr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77054" y="246717"/>
            <a:ext cx="2389307" cy="830997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 err="1">
                <a:solidFill>
                  <a:schemeClr val="bg1"/>
                </a:solidFill>
              </a:rPr>
              <a:t>페이징</a:t>
            </a:r>
            <a:r>
              <a:rPr lang="ko-KR" altLang="en-US" sz="2400" b="1" dirty="0">
                <a:solidFill>
                  <a:schemeClr val="bg1"/>
                </a:solidFill>
              </a:rPr>
              <a:t> 처리</a:t>
            </a:r>
            <a:endParaRPr lang="en-US" altLang="ko-KR" sz="24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2400" b="1" dirty="0">
                <a:solidFill>
                  <a:schemeClr val="bg1"/>
                </a:solidFill>
              </a:rPr>
              <a:t>3. Mapper.xml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3B723E-AB54-960A-AA28-35BAE79ACB9E}"/>
              </a:ext>
            </a:extLst>
          </p:cNvPr>
          <p:cNvSpPr txBox="1"/>
          <p:nvPr/>
        </p:nvSpPr>
        <p:spPr>
          <a:xfrm>
            <a:off x="377054" y="1433941"/>
            <a:ext cx="7693520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b="1" dirty="0"/>
              <a:t>&lt;MySQL </a:t>
            </a:r>
            <a:r>
              <a:rPr lang="ko-KR" altLang="en-US" b="1" dirty="0"/>
              <a:t>쿼리</a:t>
            </a:r>
            <a:r>
              <a:rPr lang="en-US" altLang="ko-KR" b="1" dirty="0"/>
              <a:t>2 – 7~9</a:t>
            </a:r>
            <a:r>
              <a:rPr lang="ko-KR" altLang="en-US" b="1" dirty="0"/>
              <a:t>까지의 게시물 출력 쿼리</a:t>
            </a:r>
            <a:r>
              <a:rPr lang="en-US" altLang="ko-KR" b="1" dirty="0"/>
              <a:t>&gt;</a:t>
            </a:r>
          </a:p>
          <a:p>
            <a:r>
              <a:rPr lang="en-US" altLang="ko-KR" dirty="0"/>
              <a:t>SELECT *</a:t>
            </a:r>
          </a:p>
          <a:p>
            <a:r>
              <a:rPr lang="en-US" altLang="ko-KR" dirty="0"/>
              <a:t>  FROM employee </a:t>
            </a:r>
          </a:p>
          <a:p>
            <a:r>
              <a:rPr lang="en-US" altLang="ko-KR" dirty="0"/>
              <a:t>   LIMIT 7 , 9;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CFA689D-2201-B7E0-A13C-8A47DD55EB80}"/>
              </a:ext>
            </a:extLst>
          </p:cNvPr>
          <p:cNvSpPr txBox="1"/>
          <p:nvPr/>
        </p:nvSpPr>
        <p:spPr>
          <a:xfrm>
            <a:off x="488473" y="3440522"/>
            <a:ext cx="6488764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위 쿼리는 </a:t>
            </a:r>
            <a:r>
              <a:rPr lang="en-US" altLang="ko-KR" dirty="0"/>
              <a:t>MySQL </a:t>
            </a:r>
            <a:r>
              <a:rPr lang="ko-KR" altLang="en-US" dirty="0"/>
              <a:t>쿼리이다</a:t>
            </a:r>
            <a:r>
              <a:rPr lang="en-US" altLang="ko-KR" dirty="0"/>
              <a:t>. (</a:t>
            </a:r>
            <a:r>
              <a:rPr lang="ko-KR" altLang="en-US" dirty="0"/>
              <a:t>이해를 돕기 위해 가져왔다</a:t>
            </a:r>
            <a:r>
              <a:rPr lang="en-US" altLang="ko-KR" dirty="0"/>
              <a:t>)</a:t>
            </a:r>
          </a:p>
          <a:p>
            <a:pPr marL="342900" indent="-342900">
              <a:buAutoNum type="arabicPeriod"/>
            </a:pPr>
            <a:r>
              <a:rPr lang="en-US" altLang="ko-KR" dirty="0"/>
              <a:t>7</a:t>
            </a:r>
            <a:r>
              <a:rPr lang="ko-KR" altLang="en-US" dirty="0"/>
              <a:t>번째 게시물 부터</a:t>
            </a:r>
            <a:r>
              <a:rPr lang="en-US" altLang="ko-KR" dirty="0"/>
              <a:t>, 9</a:t>
            </a:r>
            <a:r>
              <a:rPr lang="ko-KR" altLang="en-US" dirty="0"/>
              <a:t>번째 게시물을 보여주는 쿼리이다 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7</a:t>
            </a:r>
            <a:r>
              <a:rPr lang="ko-KR" altLang="en-US" dirty="0"/>
              <a:t>번째 게시물 부터 </a:t>
            </a:r>
            <a:r>
              <a:rPr lang="en-US" altLang="ko-KR" dirty="0"/>
              <a:t>= </a:t>
            </a:r>
            <a:r>
              <a:rPr lang="ko-KR" altLang="en-US" dirty="0"/>
              <a:t>통상 변수명으로  </a:t>
            </a:r>
            <a:r>
              <a:rPr lang="en-US" altLang="ko-KR" dirty="0"/>
              <a:t>offset</a:t>
            </a:r>
            <a:r>
              <a:rPr lang="ko-KR" altLang="en-US" dirty="0"/>
              <a:t>이라고 부르고 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9</a:t>
            </a:r>
            <a:r>
              <a:rPr lang="ko-KR" altLang="en-US" dirty="0"/>
              <a:t>는 잘 모르겠지만 일단 </a:t>
            </a:r>
            <a:r>
              <a:rPr lang="en-US" altLang="ko-KR" dirty="0" err="1"/>
              <a:t>pageSize</a:t>
            </a:r>
            <a:r>
              <a:rPr lang="ko-KR" altLang="en-US" dirty="0"/>
              <a:t>로 줄 것이다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77252769"/>
      </p:ext>
    </p:extLst>
  </p:cSld>
  <p:clrMapOvr>
    <a:masterClrMapping/>
  </p:clrMapOvr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77054" y="246717"/>
            <a:ext cx="2389307" cy="830997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 err="1">
                <a:solidFill>
                  <a:schemeClr val="bg1"/>
                </a:solidFill>
              </a:rPr>
              <a:t>페이징</a:t>
            </a:r>
            <a:r>
              <a:rPr lang="ko-KR" altLang="en-US" sz="2400" b="1" dirty="0">
                <a:solidFill>
                  <a:schemeClr val="bg1"/>
                </a:solidFill>
              </a:rPr>
              <a:t> 처리</a:t>
            </a:r>
            <a:endParaRPr lang="en-US" altLang="ko-KR" sz="24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2400" b="1" dirty="0">
                <a:solidFill>
                  <a:schemeClr val="bg1"/>
                </a:solidFill>
              </a:rPr>
              <a:t>3. Mapper.xml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B2EE41-D6B3-EA66-12A9-2C04565A4400}"/>
              </a:ext>
            </a:extLst>
          </p:cNvPr>
          <p:cNvSpPr txBox="1"/>
          <p:nvPr/>
        </p:nvSpPr>
        <p:spPr>
          <a:xfrm>
            <a:off x="377054" y="1463505"/>
            <a:ext cx="3018153" cy="466281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100" dirty="0"/>
              <a:t>SELECT *FROM</a:t>
            </a:r>
          </a:p>
          <a:p>
            <a:r>
              <a:rPr lang="ko-KR" altLang="en-US" sz="1100" dirty="0"/>
              <a:t>  (</a:t>
            </a:r>
          </a:p>
          <a:p>
            <a:r>
              <a:rPr lang="ko-KR" altLang="en-US" sz="1100" dirty="0"/>
              <a:t>  SELECT *</a:t>
            </a:r>
          </a:p>
          <a:p>
            <a:r>
              <a:rPr lang="ko-KR" altLang="en-US" sz="1100" dirty="0"/>
              <a:t>  FROM</a:t>
            </a:r>
          </a:p>
          <a:p>
            <a:r>
              <a:rPr lang="ko-KR" altLang="en-US" sz="1100" dirty="0"/>
              <a:t>  (    SELECT ROWNUM SEQ ,</a:t>
            </a:r>
          </a:p>
          <a:p>
            <a:r>
              <a:rPr lang="ko-KR" altLang="en-US" sz="1100" dirty="0"/>
              <a:t>        </a:t>
            </a:r>
            <a:r>
              <a:rPr lang="ko-KR" altLang="en-US" sz="1100" dirty="0" err="1"/>
              <a:t>emp_id</a:t>
            </a:r>
            <a:r>
              <a:rPr lang="ko-KR" altLang="en-US" sz="1100" dirty="0"/>
              <a:t>,</a:t>
            </a:r>
          </a:p>
          <a:p>
            <a:r>
              <a:rPr lang="ko-KR" altLang="en-US" sz="1100" dirty="0"/>
              <a:t>        </a:t>
            </a:r>
            <a:r>
              <a:rPr lang="ko-KR" altLang="en-US" sz="1100" dirty="0" err="1"/>
              <a:t>emp_name</a:t>
            </a:r>
            <a:r>
              <a:rPr lang="ko-KR" altLang="en-US" sz="1100" dirty="0"/>
              <a:t>,</a:t>
            </a:r>
          </a:p>
          <a:p>
            <a:r>
              <a:rPr lang="ko-KR" altLang="en-US" sz="1100" dirty="0"/>
              <a:t>        </a:t>
            </a:r>
            <a:r>
              <a:rPr lang="ko-KR" altLang="en-US" sz="1100" dirty="0" err="1"/>
              <a:t>phone_number</a:t>
            </a:r>
            <a:r>
              <a:rPr lang="ko-KR" altLang="en-US" sz="1100" dirty="0"/>
              <a:t>,</a:t>
            </a:r>
          </a:p>
          <a:p>
            <a:r>
              <a:rPr lang="ko-KR" altLang="en-US" sz="1100" dirty="0"/>
              <a:t>        </a:t>
            </a:r>
            <a:r>
              <a:rPr lang="ko-KR" altLang="en-US" sz="1100" dirty="0" err="1"/>
              <a:t>mail</a:t>
            </a:r>
            <a:r>
              <a:rPr lang="ko-KR" altLang="en-US" sz="1100" dirty="0"/>
              <a:t>,</a:t>
            </a:r>
          </a:p>
          <a:p>
            <a:r>
              <a:rPr lang="ko-KR" altLang="en-US" sz="1100" dirty="0"/>
              <a:t>        </a:t>
            </a:r>
            <a:r>
              <a:rPr lang="ko-KR" altLang="en-US" sz="1100" dirty="0" err="1"/>
              <a:t>gender</a:t>
            </a:r>
            <a:r>
              <a:rPr lang="ko-KR" altLang="en-US" sz="1100" dirty="0"/>
              <a:t>,</a:t>
            </a:r>
          </a:p>
          <a:p>
            <a:r>
              <a:rPr lang="ko-KR" altLang="en-US" sz="1100" dirty="0"/>
              <a:t>        </a:t>
            </a:r>
            <a:r>
              <a:rPr lang="ko-KR" altLang="en-US" sz="1100" dirty="0" err="1"/>
              <a:t>hire_date</a:t>
            </a:r>
            <a:r>
              <a:rPr lang="ko-KR" altLang="en-US" sz="1100" dirty="0"/>
              <a:t>,</a:t>
            </a:r>
          </a:p>
          <a:p>
            <a:r>
              <a:rPr lang="ko-KR" altLang="en-US" sz="1100" dirty="0"/>
              <a:t>        </a:t>
            </a:r>
            <a:r>
              <a:rPr lang="ko-KR" altLang="en-US" sz="1100" dirty="0" err="1"/>
              <a:t>quit_date</a:t>
            </a:r>
            <a:r>
              <a:rPr lang="ko-KR" altLang="en-US" sz="1100" dirty="0"/>
              <a:t>,</a:t>
            </a:r>
          </a:p>
          <a:p>
            <a:r>
              <a:rPr lang="ko-KR" altLang="en-US" sz="1100" dirty="0"/>
              <a:t>        </a:t>
            </a:r>
            <a:r>
              <a:rPr lang="ko-KR" altLang="en-US" sz="1100" dirty="0" err="1"/>
              <a:t>del_yn</a:t>
            </a:r>
            <a:r>
              <a:rPr lang="ko-KR" altLang="en-US" sz="1100" dirty="0"/>
              <a:t>,</a:t>
            </a:r>
          </a:p>
          <a:p>
            <a:r>
              <a:rPr lang="ko-KR" altLang="en-US" sz="1100" dirty="0"/>
              <a:t>        </a:t>
            </a:r>
            <a:r>
              <a:rPr lang="ko-KR" altLang="en-US" sz="1100" dirty="0" err="1"/>
              <a:t>reg_date</a:t>
            </a:r>
            <a:r>
              <a:rPr lang="ko-KR" altLang="en-US" sz="1100" dirty="0"/>
              <a:t>,</a:t>
            </a:r>
          </a:p>
          <a:p>
            <a:r>
              <a:rPr lang="ko-KR" altLang="en-US" sz="1100" dirty="0"/>
              <a:t>        </a:t>
            </a:r>
            <a:r>
              <a:rPr lang="ko-KR" altLang="en-US" sz="1100" dirty="0" err="1"/>
              <a:t>reg_id</a:t>
            </a:r>
            <a:r>
              <a:rPr lang="ko-KR" altLang="en-US" sz="1100" dirty="0"/>
              <a:t>,</a:t>
            </a:r>
          </a:p>
          <a:p>
            <a:r>
              <a:rPr lang="ko-KR" altLang="en-US" sz="1100" dirty="0"/>
              <a:t>        </a:t>
            </a:r>
            <a:r>
              <a:rPr lang="ko-KR" altLang="en-US" sz="1100" dirty="0" err="1"/>
              <a:t>mod_date</a:t>
            </a:r>
            <a:r>
              <a:rPr lang="ko-KR" altLang="en-US" sz="1100" dirty="0"/>
              <a:t>,</a:t>
            </a:r>
          </a:p>
          <a:p>
            <a:r>
              <a:rPr lang="ko-KR" altLang="en-US" sz="1100" dirty="0"/>
              <a:t>        </a:t>
            </a:r>
            <a:r>
              <a:rPr lang="ko-KR" altLang="en-US" sz="1100" dirty="0" err="1"/>
              <a:t>mod_id</a:t>
            </a:r>
            <a:r>
              <a:rPr lang="ko-KR" altLang="en-US" sz="1100" dirty="0"/>
              <a:t>    </a:t>
            </a:r>
          </a:p>
          <a:p>
            <a:r>
              <a:rPr lang="ko-KR" altLang="en-US" sz="1100" dirty="0"/>
              <a:t>    FROM</a:t>
            </a:r>
          </a:p>
          <a:p>
            <a:r>
              <a:rPr lang="ko-KR" altLang="en-US" sz="1100" dirty="0"/>
              <a:t>      (</a:t>
            </a:r>
          </a:p>
          <a:p>
            <a:r>
              <a:rPr lang="ko-KR" altLang="en-US" sz="1100" dirty="0"/>
              <a:t>        SELECT *</a:t>
            </a:r>
          </a:p>
          <a:p>
            <a:r>
              <a:rPr lang="ko-KR" altLang="en-US" sz="1100" dirty="0"/>
              <a:t>        FROM </a:t>
            </a:r>
            <a:r>
              <a:rPr lang="ko-KR" altLang="en-US" sz="1100" dirty="0" err="1"/>
              <a:t>employee</a:t>
            </a:r>
            <a:endParaRPr lang="ko-KR" altLang="en-US" sz="1100" dirty="0"/>
          </a:p>
          <a:p>
            <a:r>
              <a:rPr lang="ko-KR" altLang="en-US" sz="1100" dirty="0"/>
              <a:t>        ORDER BY </a:t>
            </a:r>
            <a:r>
              <a:rPr lang="ko-KR" altLang="en-US" sz="1100" dirty="0" err="1"/>
              <a:t>emp_id</a:t>
            </a:r>
            <a:r>
              <a:rPr lang="ko-KR" altLang="en-US" sz="1100" dirty="0"/>
              <a:t> ASC</a:t>
            </a:r>
          </a:p>
          <a:p>
            <a:r>
              <a:rPr lang="ko-KR" altLang="en-US" sz="1100" dirty="0"/>
              <a:t>      )</a:t>
            </a:r>
          </a:p>
          <a:p>
            <a:r>
              <a:rPr lang="ko-KR" altLang="en-US" sz="1100" dirty="0"/>
              <a:t>  )</a:t>
            </a:r>
          </a:p>
          <a:p>
            <a:r>
              <a:rPr lang="ko-KR" altLang="en-US" sz="1100" dirty="0"/>
              <a:t>WHERE SEQ &gt;= 0 -- START NO</a:t>
            </a:r>
          </a:p>
          <a:p>
            <a:r>
              <a:rPr lang="ko-KR" altLang="en-US" sz="1100" dirty="0"/>
              <a:t>)</a:t>
            </a:r>
          </a:p>
          <a:p>
            <a:r>
              <a:rPr lang="ko-KR" altLang="en-US" sz="1100" dirty="0"/>
              <a:t>WHERE ROWNUM &lt;= 10; -- COUNT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D91D96C-9E2B-27FC-A7BF-4A2FFFD583C9}"/>
              </a:ext>
            </a:extLst>
          </p:cNvPr>
          <p:cNvSpPr txBox="1"/>
          <p:nvPr/>
        </p:nvSpPr>
        <p:spPr>
          <a:xfrm>
            <a:off x="3760967" y="1733384"/>
            <a:ext cx="524053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위에 쿼리 틀렸다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오라클 </a:t>
            </a:r>
            <a:r>
              <a:rPr lang="en-US" altLang="ko-KR" dirty="0"/>
              <a:t>DB </a:t>
            </a:r>
            <a:r>
              <a:rPr lang="ko-KR" altLang="en-US" dirty="0"/>
              <a:t>사용하면 옆과 같은 코드를 넣어야 한다 </a:t>
            </a:r>
          </a:p>
        </p:txBody>
      </p:sp>
    </p:spTree>
    <p:extLst>
      <p:ext uri="{BB962C8B-B14F-4D97-AF65-F5344CB8AC3E}">
        <p14:creationId xmlns:p14="http://schemas.microsoft.com/office/powerpoint/2010/main" val="39001242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4067248" y="3075057"/>
            <a:ext cx="4057522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인코딩 문제 해결</a:t>
            </a:r>
          </a:p>
        </p:txBody>
      </p:sp>
    </p:spTree>
    <p:extLst>
      <p:ext uri="{BB962C8B-B14F-4D97-AF65-F5344CB8AC3E}">
        <p14:creationId xmlns:p14="http://schemas.microsoft.com/office/powerpoint/2010/main" val="2762576505"/>
      </p:ext>
    </p:extLst>
  </p:cSld>
  <p:clrMapOvr>
    <a:masterClrMapping/>
  </p:clrMapOvr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1858303" y="1536174"/>
            <a:ext cx="8475397" cy="3785652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dirty="0" err="1">
                <a:solidFill>
                  <a:schemeClr val="bg1"/>
                </a:solidFill>
              </a:rPr>
              <a:t>페이징</a:t>
            </a:r>
            <a:r>
              <a:rPr lang="ko-KR" altLang="en-US" sz="4000" b="1" dirty="0">
                <a:solidFill>
                  <a:schemeClr val="bg1"/>
                </a:solidFill>
              </a:rPr>
              <a:t> 처리</a:t>
            </a:r>
            <a:endParaRPr lang="en-US" altLang="ko-KR" sz="40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2. </a:t>
            </a:r>
            <a:r>
              <a:rPr lang="en-US" altLang="ko-KR" sz="4000" b="1" dirty="0" err="1">
                <a:solidFill>
                  <a:schemeClr val="bg1"/>
                </a:solidFill>
              </a:rPr>
              <a:t>PageHandlerTest</a:t>
            </a:r>
            <a:r>
              <a:rPr lang="en-US" altLang="ko-KR" sz="4000" b="1" dirty="0">
                <a:solidFill>
                  <a:schemeClr val="bg1"/>
                </a:solidFill>
              </a:rPr>
              <a:t> </a:t>
            </a:r>
            <a:r>
              <a:rPr lang="ko-KR" altLang="en-US" sz="4000" b="1" dirty="0">
                <a:solidFill>
                  <a:schemeClr val="bg1"/>
                </a:solidFill>
              </a:rPr>
              <a:t>생성</a:t>
            </a:r>
            <a:endParaRPr lang="en-US" altLang="ko-KR" sz="40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@@@ </a:t>
            </a:r>
            <a:r>
              <a:rPr lang="ko-KR" altLang="en-US" sz="4000" b="1" dirty="0">
                <a:solidFill>
                  <a:schemeClr val="bg1"/>
                </a:solidFill>
              </a:rPr>
              <a:t>여기부터 진행</a:t>
            </a:r>
            <a:endParaRPr lang="en-US" altLang="ko-KR" sz="40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CH04-04 (19:00~)</a:t>
            </a:r>
          </a:p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PAGE</a:t>
            </a:r>
            <a:r>
              <a:rPr lang="ko-KR" altLang="en-US" sz="4000" b="1" dirty="0">
                <a:solidFill>
                  <a:schemeClr val="bg1"/>
                </a:solidFill>
              </a:rPr>
              <a:t>마다 게시글 </a:t>
            </a:r>
            <a:r>
              <a:rPr lang="en-US" altLang="ko-KR" sz="4000" b="1" dirty="0">
                <a:solidFill>
                  <a:schemeClr val="bg1"/>
                </a:solidFill>
              </a:rPr>
              <a:t>10</a:t>
            </a:r>
            <a:r>
              <a:rPr lang="ko-KR" altLang="en-US" sz="4000" b="1" dirty="0">
                <a:solidFill>
                  <a:schemeClr val="bg1"/>
                </a:solidFill>
              </a:rPr>
              <a:t>개씩 표출하는 </a:t>
            </a:r>
            <a:endParaRPr lang="en-US" altLang="ko-KR" sz="4000" b="1" dirty="0">
              <a:solidFill>
                <a:schemeClr val="bg1"/>
              </a:solidFill>
            </a:endParaRPr>
          </a:p>
          <a:p>
            <a:pPr algn="ctr"/>
            <a:r>
              <a:rPr lang="ko-KR" altLang="en-US" sz="4000" b="1" dirty="0">
                <a:solidFill>
                  <a:schemeClr val="bg1"/>
                </a:solidFill>
              </a:rPr>
              <a:t>쿼리 및 </a:t>
            </a:r>
            <a:r>
              <a:rPr lang="en-US" altLang="ko-KR" sz="4000" b="1" dirty="0">
                <a:solidFill>
                  <a:schemeClr val="bg1"/>
                </a:solidFill>
              </a:rPr>
              <a:t>CONTROLLER1</a:t>
            </a:r>
          </a:p>
        </p:txBody>
      </p:sp>
    </p:spTree>
    <p:extLst>
      <p:ext uri="{BB962C8B-B14F-4D97-AF65-F5344CB8AC3E}">
        <p14:creationId xmlns:p14="http://schemas.microsoft.com/office/powerpoint/2010/main" val="1537496467"/>
      </p:ext>
    </p:extLst>
  </p:cSld>
  <p:clrMapOvr>
    <a:masterClrMapping/>
  </p:clrMapOvr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080597" y="1536174"/>
            <a:ext cx="6030818" cy="2554545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1~10</a:t>
            </a:r>
            <a:r>
              <a:rPr lang="ko-KR" altLang="en-US" sz="4000" b="1" dirty="0">
                <a:solidFill>
                  <a:schemeClr val="bg1"/>
                </a:solidFill>
              </a:rPr>
              <a:t>까지 보여주는 함수 </a:t>
            </a:r>
            <a:endParaRPr lang="en-US" altLang="ko-KR" sz="4000" b="1" dirty="0">
              <a:solidFill>
                <a:schemeClr val="bg1"/>
              </a:solidFill>
            </a:endParaRPr>
          </a:p>
          <a:p>
            <a:pPr algn="ctr"/>
            <a:endParaRPr lang="en-US" altLang="ko-KR" sz="40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4000" b="1" dirty="0" err="1">
                <a:solidFill>
                  <a:schemeClr val="bg1"/>
                </a:solidFill>
              </a:rPr>
              <a:t>mySQL</a:t>
            </a:r>
            <a:r>
              <a:rPr lang="en-US" altLang="ko-KR" sz="4000" b="1" dirty="0">
                <a:solidFill>
                  <a:schemeClr val="bg1"/>
                </a:solidFill>
              </a:rPr>
              <a:t> = limit</a:t>
            </a:r>
          </a:p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oracle = </a:t>
            </a:r>
            <a:r>
              <a:rPr lang="en-US" altLang="ko-KR" sz="4000" b="1" dirty="0" err="1">
                <a:solidFill>
                  <a:schemeClr val="bg1"/>
                </a:solidFill>
              </a:rPr>
              <a:t>rownum</a:t>
            </a:r>
            <a:endParaRPr lang="en-US" altLang="ko-KR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4828169"/>
      </p:ext>
    </p:extLst>
  </p:cSld>
  <p:clrMapOvr>
    <a:masterClrMapping/>
  </p:clrMapOvr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203221" y="3075057"/>
            <a:ext cx="5785558" cy="132343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/>
              <a:t>JS-6</a:t>
            </a:r>
            <a:r>
              <a:rPr lang="ko-KR" altLang="en-US" sz="4000" b="1" dirty="0"/>
              <a:t>자리 이상 작성하기</a:t>
            </a:r>
            <a:endParaRPr lang="en-US" altLang="ko-KR" sz="4000" b="1" dirty="0"/>
          </a:p>
          <a:p>
            <a:pPr algn="ctr"/>
            <a:endParaRPr lang="en-US" altLang="ko-KR" sz="4000" b="1" dirty="0"/>
          </a:p>
        </p:txBody>
      </p:sp>
    </p:spTree>
    <p:extLst>
      <p:ext uri="{BB962C8B-B14F-4D97-AF65-F5344CB8AC3E}">
        <p14:creationId xmlns:p14="http://schemas.microsoft.com/office/powerpoint/2010/main" val="2109082229"/>
      </p:ext>
    </p:extLst>
  </p:cSld>
  <p:clrMapOvr>
    <a:masterClrMapping/>
  </p:clrMapOvr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36993" y="240417"/>
            <a:ext cx="3549370" cy="46166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/>
              <a:t>JS-6</a:t>
            </a:r>
            <a:r>
              <a:rPr lang="ko-KR" altLang="en-US" sz="2400" b="1" dirty="0"/>
              <a:t>자리 이상 작성하기</a:t>
            </a:r>
            <a:endParaRPr lang="en-US" altLang="ko-KR" sz="2400" b="1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6A997715-20D4-BC3D-C495-0A2073498C81}"/>
              </a:ext>
            </a:extLst>
          </p:cNvPr>
          <p:cNvGrpSpPr/>
          <p:nvPr/>
        </p:nvGrpSpPr>
        <p:grpSpPr>
          <a:xfrm>
            <a:off x="284480" y="1081038"/>
            <a:ext cx="8830428" cy="1625684"/>
            <a:chOff x="284480" y="1081038"/>
            <a:chExt cx="8830428" cy="1625684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8883B6E7-7D23-5A66-26EC-2FCD8C27D1C5}"/>
                </a:ext>
              </a:extLst>
            </p:cNvPr>
            <p:cNvGrpSpPr/>
            <p:nvPr/>
          </p:nvGrpSpPr>
          <p:grpSpPr>
            <a:xfrm>
              <a:off x="284480" y="1081038"/>
              <a:ext cx="8830428" cy="1625684"/>
              <a:chOff x="284480" y="1081038"/>
              <a:chExt cx="8830428" cy="1625684"/>
            </a:xfrm>
          </p:grpSpPr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3BADEF1-D720-4CF6-2D07-049651715395}"/>
                  </a:ext>
                </a:extLst>
              </p:cNvPr>
              <p:cNvSpPr txBox="1"/>
              <p:nvPr/>
            </p:nvSpPr>
            <p:spPr>
              <a:xfrm>
                <a:off x="284480" y="1081038"/>
                <a:ext cx="3302000" cy="156966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l"/>
                <a:r>
                  <a:rPr lang="en-US" altLang="ko-KR" sz="12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</a:t>
                </a:r>
                <a:r>
                  <a:rPr lang="en-US" altLang="ko-KR" sz="120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tr</a:t>
                </a:r>
                <a:r>
                  <a:rPr lang="en-US" altLang="ko-KR" sz="12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</a:p>
              <a:p>
                <a:pPr algn="l"/>
                <a:r>
                  <a:rPr lang="en-US" altLang="ko-KR" sz="12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</a:t>
                </a:r>
                <a:r>
                  <a:rPr lang="en-US" altLang="ko-KR" sz="120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td</a:t>
                </a:r>
                <a:r>
                  <a:rPr lang="en-US" altLang="ko-KR" sz="12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  <a:r>
                  <a:rPr lang="ko-KR" altLang="en-US" sz="12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주민등록번호</a:t>
                </a:r>
                <a:r>
                  <a:rPr lang="en-US" altLang="ko-KR" sz="12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&lt;/</a:t>
                </a:r>
                <a:r>
                  <a:rPr lang="en-US" altLang="ko-KR" sz="120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td</a:t>
                </a:r>
                <a:r>
                  <a:rPr lang="en-US" altLang="ko-KR" sz="12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</a:p>
              <a:p>
                <a:pPr algn="l"/>
                <a:r>
                  <a:rPr lang="en-US" altLang="ko-KR" sz="12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</a:t>
                </a:r>
                <a:r>
                  <a:rPr lang="en-US" altLang="ko-KR" sz="120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td</a:t>
                </a:r>
                <a:r>
                  <a:rPr lang="en-US" altLang="ko-KR" sz="12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</a:p>
              <a:p>
                <a:pPr algn="l"/>
                <a:r>
                  <a:rPr lang="en-US" altLang="ko-KR" sz="12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</a:t>
                </a:r>
                <a:r>
                  <a:rPr lang="en-US" altLang="ko-KR" sz="120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input </a:t>
                </a:r>
                <a:r>
                  <a:rPr lang="en-US" altLang="ko-KR" sz="1200" dirty="0">
                    <a:solidFill>
                      <a:srgbClr val="7F007F"/>
                    </a:solidFill>
                    <a:latin typeface="Consolas" panose="020B0609020204030204" pitchFamily="49" charset="0"/>
                  </a:rPr>
                  <a:t>type</a:t>
                </a:r>
                <a:r>
                  <a:rPr lang="en-US" altLang="ko-KR" sz="12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=</a:t>
                </a:r>
                <a:r>
                  <a:rPr lang="en-US" altLang="ko-KR" sz="1200" i="1" dirty="0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"text" </a:t>
                </a:r>
                <a:r>
                  <a:rPr lang="en-US" altLang="ko-KR" sz="1200" i="1" dirty="0">
                    <a:solidFill>
                      <a:srgbClr val="7F007F"/>
                    </a:solidFill>
                    <a:latin typeface="Consolas" panose="020B0609020204030204" pitchFamily="49" charset="0"/>
                  </a:rPr>
                  <a:t>name</a:t>
                </a:r>
                <a:r>
                  <a:rPr lang="en-US" altLang="ko-KR" sz="1200" i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=</a:t>
                </a:r>
                <a:r>
                  <a:rPr lang="en-US" altLang="ko-KR" sz="1200" i="1" dirty="0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"</a:t>
                </a:r>
                <a:r>
                  <a:rPr lang="en-US" altLang="ko-KR" sz="1200" i="1" dirty="0" err="1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emp_rrno_F</a:t>
                </a:r>
                <a:r>
                  <a:rPr lang="en-US" altLang="ko-KR" sz="1200" i="1" dirty="0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"</a:t>
                </a:r>
                <a:r>
                  <a:rPr lang="en-US" altLang="ko-KR" sz="1200" i="1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</a:p>
              <a:p>
                <a:pPr algn="l"/>
                <a:r>
                  <a:rPr lang="en-US" altLang="ko-KR" sz="12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-</a:t>
                </a:r>
              </a:p>
              <a:p>
                <a:pPr algn="l"/>
                <a:r>
                  <a:rPr lang="en-US" altLang="ko-KR" sz="12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</a:t>
                </a:r>
                <a:r>
                  <a:rPr lang="en-US" altLang="ko-KR" sz="120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input </a:t>
                </a:r>
                <a:r>
                  <a:rPr lang="en-US" altLang="ko-KR" sz="1200" dirty="0">
                    <a:solidFill>
                      <a:srgbClr val="7F007F"/>
                    </a:solidFill>
                    <a:latin typeface="Consolas" panose="020B0609020204030204" pitchFamily="49" charset="0"/>
                  </a:rPr>
                  <a:t>type</a:t>
                </a:r>
                <a:r>
                  <a:rPr lang="en-US" altLang="ko-KR" sz="12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=</a:t>
                </a:r>
                <a:r>
                  <a:rPr lang="en-US" altLang="ko-KR" sz="1200" i="1" dirty="0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"text" </a:t>
                </a:r>
                <a:r>
                  <a:rPr lang="en-US" altLang="ko-KR" sz="1200" i="1" dirty="0">
                    <a:solidFill>
                      <a:srgbClr val="7F007F"/>
                    </a:solidFill>
                    <a:latin typeface="Consolas" panose="020B0609020204030204" pitchFamily="49" charset="0"/>
                  </a:rPr>
                  <a:t>name</a:t>
                </a:r>
                <a:r>
                  <a:rPr lang="en-US" altLang="ko-KR" sz="1200" i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=</a:t>
                </a:r>
                <a:r>
                  <a:rPr lang="en-US" altLang="ko-KR" sz="1200" i="1" dirty="0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"</a:t>
                </a:r>
                <a:r>
                  <a:rPr lang="en-US" altLang="ko-KR" sz="1200" i="1" dirty="0" err="1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emp_rrno_B</a:t>
                </a:r>
                <a:r>
                  <a:rPr lang="en-US" altLang="ko-KR" sz="1200" i="1" dirty="0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"</a:t>
                </a:r>
                <a:r>
                  <a:rPr lang="en-US" altLang="ko-KR" sz="1200" i="1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</a:p>
              <a:p>
                <a:pPr algn="l"/>
                <a:r>
                  <a:rPr lang="en-US" altLang="ko-KR" sz="12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&lt;/</a:t>
                </a:r>
                <a:r>
                  <a:rPr lang="en-US" altLang="ko-KR" sz="120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td</a:t>
                </a:r>
                <a:r>
                  <a:rPr lang="en-US" altLang="ko-KR" sz="12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</a:p>
              <a:p>
                <a:pPr algn="l"/>
                <a:r>
                  <a:rPr lang="en-US" altLang="ko-KR" sz="12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&lt;/</a:t>
                </a:r>
                <a:r>
                  <a:rPr lang="en-US" altLang="ko-KR" sz="120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tr</a:t>
                </a:r>
                <a:r>
                  <a:rPr lang="en-US" altLang="ko-KR" sz="12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  <a:endParaRPr lang="ko-KR" altLang="en-US" sz="1200" dirty="0"/>
              </a:p>
            </p:txBody>
          </p:sp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E73FA7D4-A45C-70D3-5CBE-19EF859C97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29972" y="1081038"/>
                <a:ext cx="4584936" cy="1625684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7" name="화살표: 오른쪽 6">
                <a:extLst>
                  <a:ext uri="{FF2B5EF4-FFF2-40B4-BE49-F238E27FC236}">
                    <a16:creationId xmlns:a16="http://schemas.microsoft.com/office/drawing/2014/main" id="{A50FD09B-9D68-5770-798C-F3FA69924A52}"/>
                  </a:ext>
                </a:extLst>
              </p:cNvPr>
              <p:cNvSpPr/>
              <p:nvPr/>
            </p:nvSpPr>
            <p:spPr>
              <a:xfrm>
                <a:off x="3761046" y="1649968"/>
                <a:ext cx="629920" cy="431800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CD82328B-D770-5C86-7EA7-AA415FE5B45B}"/>
                </a:ext>
              </a:extLst>
            </p:cNvPr>
            <p:cNvSpPr/>
            <p:nvPr/>
          </p:nvSpPr>
          <p:spPr>
            <a:xfrm>
              <a:off x="2392680" y="1649968"/>
              <a:ext cx="1148080" cy="61571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A105D7B-6407-7942-1393-AB953EA5EB89}"/>
                </a:ext>
              </a:extLst>
            </p:cNvPr>
            <p:cNvSpPr/>
            <p:nvPr/>
          </p:nvSpPr>
          <p:spPr>
            <a:xfrm>
              <a:off x="5521960" y="1773912"/>
              <a:ext cx="574040" cy="22252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AE452AFD-D0E9-C076-F488-B06EBD070C5E}"/>
                </a:ext>
              </a:extLst>
            </p:cNvPr>
            <p:cNvSpPr/>
            <p:nvPr/>
          </p:nvSpPr>
          <p:spPr>
            <a:xfrm>
              <a:off x="7318434" y="1773912"/>
              <a:ext cx="574040" cy="22252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5A8351B5-6DC2-DD50-68BA-5CF9A678BB79}"/>
              </a:ext>
            </a:extLst>
          </p:cNvPr>
          <p:cNvSpPr txBox="1"/>
          <p:nvPr/>
        </p:nvSpPr>
        <p:spPr>
          <a:xfrm>
            <a:off x="416560" y="3009190"/>
            <a:ext cx="1020984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여기 주민등록 번호 앞자리는 </a:t>
            </a:r>
            <a:r>
              <a:rPr lang="en-US" altLang="ko-KR" dirty="0"/>
              <a:t>6</a:t>
            </a:r>
            <a:r>
              <a:rPr lang="ko-KR" altLang="en-US" dirty="0"/>
              <a:t>자리</a:t>
            </a:r>
            <a:r>
              <a:rPr lang="en-US" altLang="ko-KR" dirty="0"/>
              <a:t>, </a:t>
            </a:r>
            <a:r>
              <a:rPr lang="ko-KR" altLang="en-US" dirty="0"/>
              <a:t>뒷자리는 </a:t>
            </a:r>
            <a:r>
              <a:rPr lang="en-US" altLang="ko-KR" dirty="0"/>
              <a:t>7</a:t>
            </a:r>
            <a:r>
              <a:rPr lang="ko-KR" altLang="en-US" dirty="0"/>
              <a:t>자리가 아닐 경우</a:t>
            </a:r>
            <a:r>
              <a:rPr lang="en-US" altLang="ko-KR" dirty="0"/>
              <a:t>, submit</a:t>
            </a:r>
            <a:r>
              <a:rPr lang="ko-KR" altLang="en-US" dirty="0"/>
              <a:t>을 불가능하게 만들고 싶다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이럴 경우</a:t>
            </a:r>
            <a:r>
              <a:rPr lang="en-US" altLang="ko-KR" dirty="0"/>
              <a:t>, JSP</a:t>
            </a:r>
            <a:r>
              <a:rPr lang="ko-KR" altLang="en-US" dirty="0"/>
              <a:t>파일에서 </a:t>
            </a:r>
            <a:r>
              <a:rPr lang="en-US" altLang="ko-KR" dirty="0"/>
              <a:t>JS</a:t>
            </a:r>
            <a:r>
              <a:rPr lang="ko-KR" altLang="en-US" dirty="0"/>
              <a:t>를 추가해주면 된다</a:t>
            </a:r>
          </a:p>
        </p:txBody>
      </p:sp>
    </p:spTree>
    <p:extLst>
      <p:ext uri="{BB962C8B-B14F-4D97-AF65-F5344CB8AC3E}">
        <p14:creationId xmlns:p14="http://schemas.microsoft.com/office/powerpoint/2010/main" val="252031636"/>
      </p:ext>
    </p:extLst>
  </p:cSld>
  <p:clrMapOvr>
    <a:masterClrMapping/>
  </p:clrMapOvr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36993" y="240417"/>
            <a:ext cx="3549370" cy="46166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/>
              <a:t>JS-6</a:t>
            </a:r>
            <a:r>
              <a:rPr lang="ko-KR" altLang="en-US" sz="2400" b="1" dirty="0"/>
              <a:t>자리 이상 작성하기</a:t>
            </a:r>
            <a:endParaRPr lang="en-US" altLang="ko-KR" sz="24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ED49EC-1E3B-B329-24A6-09142FE53BAA}"/>
              </a:ext>
            </a:extLst>
          </p:cNvPr>
          <p:cNvSpPr txBox="1"/>
          <p:nvPr/>
        </p:nvSpPr>
        <p:spPr>
          <a:xfrm>
            <a:off x="330200" y="1038205"/>
            <a:ext cx="5532120" cy="486287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altLang="ko-KR" sz="1000" dirty="0">
                <a:solidFill>
                  <a:srgbClr val="3F5FBF"/>
                </a:solidFill>
                <a:latin typeface="Consolas" panose="020B0609020204030204" pitchFamily="49" charset="0"/>
              </a:rPr>
              <a:t>&lt;!-- </a:t>
            </a:r>
            <a:r>
              <a:rPr lang="ko-KR" altLang="en-US" sz="1000" dirty="0">
                <a:solidFill>
                  <a:srgbClr val="3F5FBF"/>
                </a:solidFill>
                <a:latin typeface="Consolas" panose="020B0609020204030204" pitchFamily="49" charset="0"/>
              </a:rPr>
              <a:t>의미론적 태그</a:t>
            </a:r>
            <a:r>
              <a:rPr lang="en-US" altLang="ko-KR" sz="1000" dirty="0">
                <a:solidFill>
                  <a:srgbClr val="3F5FBF"/>
                </a:solidFill>
                <a:latin typeface="Consolas" panose="020B0609020204030204" pitchFamily="49" charset="0"/>
              </a:rPr>
              <a:t>(</a:t>
            </a:r>
            <a:r>
              <a:rPr lang="ko-KR" altLang="en-US" sz="1000" dirty="0">
                <a:solidFill>
                  <a:srgbClr val="3F5FBF"/>
                </a:solidFill>
                <a:latin typeface="Consolas" panose="020B0609020204030204" pitchFamily="49" charset="0"/>
              </a:rPr>
              <a:t>아무 의미 없지만</a:t>
            </a:r>
            <a:r>
              <a:rPr lang="en-US" altLang="ko-KR" sz="1000" dirty="0">
                <a:solidFill>
                  <a:srgbClr val="3F5FBF"/>
                </a:solidFill>
                <a:latin typeface="Consolas" panose="020B0609020204030204" pitchFamily="49" charset="0"/>
              </a:rPr>
              <a:t>, </a:t>
            </a:r>
            <a:r>
              <a:rPr lang="ko-KR" altLang="en-US" sz="1000" dirty="0">
                <a:solidFill>
                  <a:srgbClr val="3F5FBF"/>
                </a:solidFill>
                <a:latin typeface="Consolas" panose="020B0609020204030204" pitchFamily="49" charset="0"/>
              </a:rPr>
              <a:t>개발자가 알아보기 편하게 만든 태그</a:t>
            </a:r>
            <a:r>
              <a:rPr lang="en-US" altLang="ko-KR" sz="1000" dirty="0">
                <a:solidFill>
                  <a:srgbClr val="3F5FBF"/>
                </a:solidFill>
                <a:latin typeface="Consolas" panose="020B0609020204030204" pitchFamily="49" charset="0"/>
              </a:rPr>
              <a:t>) --&gt;</a:t>
            </a:r>
          </a:p>
          <a:p>
            <a:pPr algn="l"/>
            <a:r>
              <a:rPr lang="en-US" altLang="ko-KR" sz="10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00" dirty="0">
                <a:solidFill>
                  <a:srgbClr val="3F7F7F"/>
                </a:solidFill>
                <a:latin typeface="Consolas" panose="020B0609020204030204" pitchFamily="49" charset="0"/>
              </a:rPr>
              <a:t>header</a:t>
            </a:r>
            <a:r>
              <a:rPr lang="en-US" altLang="ko-KR" sz="10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00" dirty="0">
                <a:solidFill>
                  <a:srgbClr val="3F5FBF"/>
                </a:solidFill>
                <a:latin typeface="Consolas" panose="020B0609020204030204" pitchFamily="49" charset="0"/>
              </a:rPr>
              <a:t>&lt;!-- include</a:t>
            </a:r>
            <a:r>
              <a:rPr lang="ko-KR" altLang="en-US" sz="1000" dirty="0">
                <a:solidFill>
                  <a:srgbClr val="3F5FBF"/>
                </a:solidFill>
                <a:latin typeface="Consolas" panose="020B0609020204030204" pitchFamily="49" charset="0"/>
              </a:rPr>
              <a:t>를 위한 </a:t>
            </a:r>
            <a:r>
              <a:rPr lang="en-US" altLang="ko-KR" sz="1000" dirty="0">
                <a:solidFill>
                  <a:srgbClr val="3F5FBF"/>
                </a:solidFill>
                <a:latin typeface="Consolas" panose="020B0609020204030204" pitchFamily="49" charset="0"/>
              </a:rPr>
              <a:t>JSP</a:t>
            </a:r>
            <a:r>
              <a:rPr lang="ko-KR" altLang="en-US" sz="1000" dirty="0">
                <a:solidFill>
                  <a:srgbClr val="3F5FBF"/>
                </a:solidFill>
                <a:latin typeface="Consolas" panose="020B0609020204030204" pitchFamily="49" charset="0"/>
              </a:rPr>
              <a:t>문법 </a:t>
            </a:r>
            <a:r>
              <a:rPr lang="en-US" altLang="ko-KR" sz="1000" dirty="0">
                <a:solidFill>
                  <a:srgbClr val="3F5FBF"/>
                </a:solidFill>
                <a:latin typeface="Consolas" panose="020B0609020204030204" pitchFamily="49" charset="0"/>
              </a:rPr>
              <a:t>--&gt;</a:t>
            </a:r>
            <a:r>
              <a:rPr lang="ko-KR" alt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algn="l"/>
            <a:r>
              <a:rPr lang="en-US" altLang="ko-KR" sz="1000" dirty="0">
                <a:solidFill>
                  <a:srgbClr val="BF5F3F"/>
                </a:solidFill>
                <a:latin typeface="Consolas" panose="020B0609020204030204" pitchFamily="49" charset="0"/>
              </a:rPr>
              <a:t>&lt;%@ </a:t>
            </a:r>
            <a:r>
              <a:rPr lang="en-US" altLang="ko-KR" sz="1000" dirty="0">
                <a:solidFill>
                  <a:srgbClr val="3F7F7F"/>
                </a:solidFill>
                <a:latin typeface="Consolas" panose="020B0609020204030204" pitchFamily="49" charset="0"/>
              </a:rPr>
              <a:t>include </a:t>
            </a:r>
            <a:r>
              <a:rPr lang="en-US" altLang="ko-KR" sz="1000" dirty="0">
                <a:solidFill>
                  <a:srgbClr val="7F007F"/>
                </a:solidFill>
                <a:latin typeface="Consolas" panose="020B0609020204030204" pitchFamily="49" charset="0"/>
              </a:rPr>
              <a:t>file 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i="1" dirty="0">
                <a:solidFill>
                  <a:srgbClr val="2A00FF"/>
                </a:solidFill>
                <a:latin typeface="Consolas" panose="020B0609020204030204" pitchFamily="49" charset="0"/>
              </a:rPr>
              <a:t>"../include/</a:t>
            </a:r>
            <a:r>
              <a:rPr lang="en-US" altLang="ko-KR" sz="1000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header.jsp</a:t>
            </a:r>
            <a:r>
              <a:rPr lang="en-US" altLang="ko-KR" sz="100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00" i="1" dirty="0">
                <a:solidFill>
                  <a:srgbClr val="BF5F3F"/>
                </a:solidFill>
                <a:latin typeface="Consolas" panose="020B0609020204030204" pitchFamily="49" charset="0"/>
              </a:rPr>
              <a:t>%&gt;</a:t>
            </a:r>
          </a:p>
          <a:p>
            <a:pPr algn="l"/>
            <a:r>
              <a:rPr lang="en-US" altLang="ko-KR" sz="100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00" dirty="0">
                <a:solidFill>
                  <a:srgbClr val="3F7F7F"/>
                </a:solidFill>
                <a:latin typeface="Consolas" panose="020B0609020204030204" pitchFamily="49" charset="0"/>
              </a:rPr>
              <a:t>header</a:t>
            </a:r>
            <a:r>
              <a:rPr lang="en-US" altLang="ko-KR" sz="10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endParaRPr lang="ko-KR" altLang="en-US" sz="10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0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00" dirty="0">
                <a:solidFill>
                  <a:srgbClr val="3F7F7F"/>
                </a:solidFill>
                <a:latin typeface="Consolas" panose="020B0609020204030204" pitchFamily="49" charset="0"/>
              </a:rPr>
              <a:t>form </a:t>
            </a:r>
            <a:r>
              <a:rPr lang="en-US" altLang="ko-KR" sz="1000" dirty="0">
                <a:solidFill>
                  <a:srgbClr val="7F007F"/>
                </a:solidFill>
                <a:latin typeface="Consolas" panose="020B0609020204030204" pitchFamily="49" charset="0"/>
              </a:rPr>
              <a:t>action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00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empDataInsert</a:t>
            </a:r>
            <a:r>
              <a:rPr lang="en-US" altLang="ko-KR" sz="1000" i="1" dirty="0">
                <a:solidFill>
                  <a:srgbClr val="2A00FF"/>
                </a:solidFill>
                <a:latin typeface="Consolas" panose="020B0609020204030204" pitchFamily="49" charset="0"/>
              </a:rPr>
              <a:t>" </a:t>
            </a:r>
            <a:r>
              <a:rPr lang="en-US" altLang="ko-KR" sz="1000" i="1" dirty="0">
                <a:solidFill>
                  <a:srgbClr val="7F007F"/>
                </a:solidFill>
                <a:latin typeface="Consolas" panose="020B0609020204030204" pitchFamily="49" charset="0"/>
              </a:rPr>
              <a:t>method</a:t>
            </a:r>
            <a:r>
              <a:rPr lang="en-US" altLang="ko-KR" sz="1000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i="1" dirty="0">
                <a:solidFill>
                  <a:srgbClr val="2A00FF"/>
                </a:solidFill>
                <a:latin typeface="Consolas" panose="020B0609020204030204" pitchFamily="49" charset="0"/>
              </a:rPr>
              <a:t>"post"</a:t>
            </a:r>
            <a:r>
              <a:rPr lang="en-US" altLang="ko-KR" sz="1000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00" dirty="0">
                <a:solidFill>
                  <a:srgbClr val="3F7F7F"/>
                </a:solidFill>
                <a:latin typeface="Consolas" panose="020B0609020204030204" pitchFamily="49" charset="0"/>
              </a:rPr>
              <a:t>table </a:t>
            </a:r>
            <a:r>
              <a:rPr lang="en-US" altLang="ko-KR" sz="1000" dirty="0">
                <a:solidFill>
                  <a:srgbClr val="7F007F"/>
                </a:solidFill>
                <a:latin typeface="Consolas" panose="020B0609020204030204" pitchFamily="49" charset="0"/>
              </a:rPr>
              <a:t>border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i="1" dirty="0">
                <a:solidFill>
                  <a:srgbClr val="2A00FF"/>
                </a:solidFill>
                <a:latin typeface="Consolas" panose="020B0609020204030204" pitchFamily="49" charset="0"/>
              </a:rPr>
              <a:t>"1"</a:t>
            </a:r>
            <a:r>
              <a:rPr lang="en-US" altLang="ko-KR" sz="1000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00" dirty="0">
                <a:solidFill>
                  <a:srgbClr val="3F5FBF"/>
                </a:solidFill>
                <a:latin typeface="Consolas" panose="020B0609020204030204" pitchFamily="49" charset="0"/>
              </a:rPr>
              <a:t>&lt;!-- table-row (</a:t>
            </a:r>
            <a:r>
              <a:rPr lang="ko-KR" altLang="en-US" sz="1000" dirty="0">
                <a:solidFill>
                  <a:srgbClr val="3F5FBF"/>
                </a:solidFill>
                <a:latin typeface="Consolas" panose="020B0609020204030204" pitchFamily="49" charset="0"/>
              </a:rPr>
              <a:t>테이블 행</a:t>
            </a:r>
            <a:r>
              <a:rPr lang="en-US" altLang="ko-KR" sz="1000" dirty="0">
                <a:solidFill>
                  <a:srgbClr val="3F5FBF"/>
                </a:solidFill>
                <a:latin typeface="Consolas" panose="020B0609020204030204" pitchFamily="49" charset="0"/>
              </a:rPr>
              <a:t>) --&gt;</a:t>
            </a:r>
          </a:p>
          <a:p>
            <a:pPr algn="l"/>
            <a:r>
              <a:rPr lang="en-US" altLang="ko-KR" sz="10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00" dirty="0">
                <a:solidFill>
                  <a:srgbClr val="3F7F7F"/>
                </a:solidFill>
                <a:latin typeface="Consolas" panose="020B0609020204030204" pitchFamily="49" charset="0"/>
              </a:rPr>
              <a:t>tr</a:t>
            </a:r>
            <a:r>
              <a:rPr lang="en-US" altLang="ko-KR" sz="10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00" dirty="0">
                <a:solidFill>
                  <a:srgbClr val="3F5FBF"/>
                </a:solidFill>
                <a:latin typeface="Consolas" panose="020B0609020204030204" pitchFamily="49" charset="0"/>
              </a:rPr>
              <a:t>&lt;!-- table-data (</a:t>
            </a:r>
            <a:r>
              <a:rPr lang="ko-KR" altLang="en-US" sz="1000" dirty="0">
                <a:solidFill>
                  <a:srgbClr val="3F5FBF"/>
                </a:solidFill>
                <a:latin typeface="Consolas" panose="020B0609020204030204" pitchFamily="49" charset="0"/>
              </a:rPr>
              <a:t>테이블 데이터</a:t>
            </a:r>
            <a:r>
              <a:rPr lang="en-US" altLang="ko-KR" sz="1000" dirty="0">
                <a:solidFill>
                  <a:srgbClr val="3F5FBF"/>
                </a:solidFill>
                <a:latin typeface="Consolas" panose="020B0609020204030204" pitchFamily="49" charset="0"/>
              </a:rPr>
              <a:t>/</a:t>
            </a:r>
            <a:r>
              <a:rPr lang="ko-KR" altLang="en-US" sz="1000" dirty="0">
                <a:solidFill>
                  <a:srgbClr val="3F5FBF"/>
                </a:solidFill>
                <a:latin typeface="Consolas" panose="020B0609020204030204" pitchFamily="49" charset="0"/>
              </a:rPr>
              <a:t>테이블 열</a:t>
            </a:r>
            <a:r>
              <a:rPr lang="en-US" altLang="ko-KR" sz="1000" dirty="0">
                <a:solidFill>
                  <a:srgbClr val="3F5FBF"/>
                </a:solidFill>
                <a:latin typeface="Consolas" panose="020B0609020204030204" pitchFamily="49" charset="0"/>
              </a:rPr>
              <a:t>) --&gt;</a:t>
            </a:r>
          </a:p>
          <a:p>
            <a:pPr algn="l"/>
            <a:r>
              <a:rPr lang="en-US" altLang="ko-KR" sz="10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00" dirty="0">
                <a:solidFill>
                  <a:srgbClr val="3F7F7F"/>
                </a:solidFill>
                <a:latin typeface="Consolas" panose="020B0609020204030204" pitchFamily="49" charset="0"/>
              </a:rPr>
              <a:t>td</a:t>
            </a:r>
            <a:r>
              <a:rPr lang="en-US" altLang="ko-KR" sz="10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ko-KR" alt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이름</a:t>
            </a:r>
            <a:r>
              <a:rPr lang="en-US" altLang="ko-KR" sz="100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00" dirty="0">
                <a:solidFill>
                  <a:srgbClr val="3F7F7F"/>
                </a:solidFill>
                <a:latin typeface="Consolas" panose="020B0609020204030204" pitchFamily="49" charset="0"/>
              </a:rPr>
              <a:t>td</a:t>
            </a:r>
            <a:r>
              <a:rPr lang="en-US" altLang="ko-KR" sz="10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00" dirty="0">
                <a:solidFill>
                  <a:srgbClr val="3F7F7F"/>
                </a:solidFill>
                <a:latin typeface="Consolas" panose="020B0609020204030204" pitchFamily="49" charset="0"/>
              </a:rPr>
              <a:t>td</a:t>
            </a:r>
            <a:r>
              <a:rPr lang="en-US" altLang="ko-KR" sz="1000" dirty="0">
                <a:solidFill>
                  <a:srgbClr val="008080"/>
                </a:solidFill>
                <a:latin typeface="Consolas" panose="020B0609020204030204" pitchFamily="49" charset="0"/>
              </a:rPr>
              <a:t>&gt;&lt;</a:t>
            </a:r>
            <a:r>
              <a:rPr lang="en-US" altLang="ko-KR" sz="1000" dirty="0">
                <a:solidFill>
                  <a:srgbClr val="3F7F7F"/>
                </a:solidFill>
                <a:latin typeface="Consolas" panose="020B0609020204030204" pitchFamily="49" charset="0"/>
              </a:rPr>
              <a:t>input </a:t>
            </a:r>
            <a:r>
              <a:rPr lang="en-US" altLang="ko-KR" sz="1000" dirty="0">
                <a:solidFill>
                  <a:srgbClr val="7F007F"/>
                </a:solidFill>
                <a:latin typeface="Consolas" panose="020B0609020204030204" pitchFamily="49" charset="0"/>
              </a:rPr>
              <a:t>type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i="1" dirty="0">
                <a:solidFill>
                  <a:srgbClr val="2A00FF"/>
                </a:solidFill>
                <a:latin typeface="Consolas" panose="020B0609020204030204" pitchFamily="49" charset="0"/>
              </a:rPr>
              <a:t>"text" </a:t>
            </a:r>
            <a:r>
              <a:rPr lang="en-US" altLang="ko-KR" sz="1000" i="1" dirty="0">
                <a:solidFill>
                  <a:srgbClr val="7F007F"/>
                </a:solidFill>
                <a:latin typeface="Consolas" panose="020B0609020204030204" pitchFamily="49" charset="0"/>
              </a:rPr>
              <a:t>name</a:t>
            </a:r>
            <a:r>
              <a:rPr lang="en-US" altLang="ko-KR" sz="1000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00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ename_kr</a:t>
            </a:r>
            <a:r>
              <a:rPr lang="en-US" altLang="ko-KR" sz="100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00" i="1" dirty="0">
                <a:solidFill>
                  <a:srgbClr val="008080"/>
                </a:solidFill>
                <a:latin typeface="Consolas" panose="020B0609020204030204" pitchFamily="49" charset="0"/>
              </a:rPr>
              <a:t>&gt;&lt;/</a:t>
            </a:r>
            <a:r>
              <a:rPr lang="en-US" altLang="ko-KR" sz="1000" i="1" dirty="0">
                <a:solidFill>
                  <a:srgbClr val="3F7F7F"/>
                </a:solidFill>
                <a:latin typeface="Consolas" panose="020B0609020204030204" pitchFamily="49" charset="0"/>
              </a:rPr>
              <a:t>td</a:t>
            </a:r>
            <a:r>
              <a:rPr lang="en-US" altLang="ko-KR" sz="1000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0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00" dirty="0">
                <a:solidFill>
                  <a:srgbClr val="3F7F7F"/>
                </a:solidFill>
                <a:latin typeface="Consolas" panose="020B0609020204030204" pitchFamily="49" charset="0"/>
              </a:rPr>
              <a:t>tr</a:t>
            </a:r>
            <a:r>
              <a:rPr lang="en-US" altLang="ko-KR" sz="10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00" dirty="0">
                <a:solidFill>
                  <a:srgbClr val="3F7F7F"/>
                </a:solidFill>
                <a:latin typeface="Consolas" panose="020B0609020204030204" pitchFamily="49" charset="0"/>
              </a:rPr>
              <a:t>tr</a:t>
            </a:r>
            <a:r>
              <a:rPr lang="en-US" altLang="ko-KR" sz="10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00" dirty="0">
                <a:solidFill>
                  <a:srgbClr val="3F7F7F"/>
                </a:solidFill>
                <a:latin typeface="Consolas" panose="020B0609020204030204" pitchFamily="49" charset="0"/>
              </a:rPr>
              <a:t>td</a:t>
            </a:r>
            <a:r>
              <a:rPr lang="en-US" altLang="ko-KR" sz="10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ko-KR" alt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주민등록번호</a:t>
            </a:r>
            <a:r>
              <a:rPr lang="en-US" altLang="ko-KR" sz="100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00" dirty="0">
                <a:solidFill>
                  <a:srgbClr val="3F7F7F"/>
                </a:solidFill>
                <a:latin typeface="Consolas" panose="020B0609020204030204" pitchFamily="49" charset="0"/>
              </a:rPr>
              <a:t>td</a:t>
            </a:r>
            <a:r>
              <a:rPr lang="en-US" altLang="ko-KR" sz="10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00" dirty="0">
                <a:solidFill>
                  <a:srgbClr val="3F7F7F"/>
                </a:solidFill>
                <a:latin typeface="Consolas" panose="020B0609020204030204" pitchFamily="49" charset="0"/>
              </a:rPr>
              <a:t>td</a:t>
            </a:r>
            <a:r>
              <a:rPr lang="en-US" altLang="ko-KR" sz="10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00" dirty="0">
                <a:solidFill>
                  <a:srgbClr val="3F7F7F"/>
                </a:solidFill>
                <a:latin typeface="Consolas" panose="020B0609020204030204" pitchFamily="49" charset="0"/>
              </a:rPr>
              <a:t>input </a:t>
            </a:r>
            <a:r>
              <a:rPr lang="en-US" altLang="ko-KR" sz="1000" dirty="0">
                <a:solidFill>
                  <a:srgbClr val="7F007F"/>
                </a:solidFill>
                <a:latin typeface="Consolas" panose="020B0609020204030204" pitchFamily="49" charset="0"/>
              </a:rPr>
              <a:t>type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i="1" dirty="0">
                <a:solidFill>
                  <a:srgbClr val="2A00FF"/>
                </a:solidFill>
                <a:latin typeface="Consolas" panose="020B0609020204030204" pitchFamily="49" charset="0"/>
              </a:rPr>
              <a:t>"text" </a:t>
            </a:r>
            <a:r>
              <a:rPr lang="en-US" altLang="ko-KR" sz="1000" i="1" dirty="0">
                <a:solidFill>
                  <a:srgbClr val="7F007F"/>
                </a:solidFill>
                <a:latin typeface="Consolas" panose="020B0609020204030204" pitchFamily="49" charset="0"/>
              </a:rPr>
              <a:t>name</a:t>
            </a:r>
            <a:r>
              <a:rPr lang="en-US" altLang="ko-KR" sz="1000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00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emp_rrno_F</a:t>
            </a:r>
            <a:r>
              <a:rPr lang="en-US" altLang="ko-KR" sz="100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00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-</a:t>
            </a:r>
          </a:p>
          <a:p>
            <a:pPr algn="l"/>
            <a:r>
              <a:rPr lang="en-US" altLang="ko-KR" sz="10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00" dirty="0">
                <a:solidFill>
                  <a:srgbClr val="3F7F7F"/>
                </a:solidFill>
                <a:latin typeface="Consolas" panose="020B0609020204030204" pitchFamily="49" charset="0"/>
              </a:rPr>
              <a:t>input </a:t>
            </a:r>
            <a:r>
              <a:rPr lang="en-US" altLang="ko-KR" sz="1000" dirty="0">
                <a:solidFill>
                  <a:srgbClr val="7F007F"/>
                </a:solidFill>
                <a:latin typeface="Consolas" panose="020B0609020204030204" pitchFamily="49" charset="0"/>
              </a:rPr>
              <a:t>type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i="1" dirty="0">
                <a:solidFill>
                  <a:srgbClr val="2A00FF"/>
                </a:solidFill>
                <a:latin typeface="Consolas" panose="020B0609020204030204" pitchFamily="49" charset="0"/>
              </a:rPr>
              <a:t>"text" </a:t>
            </a:r>
            <a:r>
              <a:rPr lang="en-US" altLang="ko-KR" sz="1000" i="1" dirty="0">
                <a:solidFill>
                  <a:srgbClr val="7F007F"/>
                </a:solidFill>
                <a:latin typeface="Consolas" panose="020B0609020204030204" pitchFamily="49" charset="0"/>
              </a:rPr>
              <a:t>name</a:t>
            </a:r>
            <a:r>
              <a:rPr lang="en-US" altLang="ko-KR" sz="1000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00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emp_rrno_B</a:t>
            </a:r>
            <a:r>
              <a:rPr lang="en-US" altLang="ko-KR" sz="100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00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0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00" dirty="0">
                <a:solidFill>
                  <a:srgbClr val="3F7F7F"/>
                </a:solidFill>
                <a:latin typeface="Consolas" panose="020B0609020204030204" pitchFamily="49" charset="0"/>
              </a:rPr>
              <a:t>td</a:t>
            </a:r>
            <a:r>
              <a:rPr lang="en-US" altLang="ko-KR" sz="10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0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00" dirty="0">
                <a:solidFill>
                  <a:srgbClr val="3F7F7F"/>
                </a:solidFill>
                <a:latin typeface="Consolas" panose="020B0609020204030204" pitchFamily="49" charset="0"/>
              </a:rPr>
              <a:t>tr</a:t>
            </a:r>
            <a:r>
              <a:rPr lang="en-US" altLang="ko-KR" sz="10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00" dirty="0">
                <a:solidFill>
                  <a:srgbClr val="3F7F7F"/>
                </a:solidFill>
                <a:latin typeface="Consolas" panose="020B0609020204030204" pitchFamily="49" charset="0"/>
              </a:rPr>
              <a:t>tr</a:t>
            </a:r>
            <a:r>
              <a:rPr lang="en-US" altLang="ko-KR" sz="10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00" dirty="0">
                <a:solidFill>
                  <a:srgbClr val="3F5FBF"/>
                </a:solidFill>
                <a:latin typeface="Consolas" panose="020B0609020204030204" pitchFamily="49" charset="0"/>
              </a:rPr>
              <a:t>&lt;!-- </a:t>
            </a:r>
            <a:r>
              <a:rPr lang="ko-KR" altLang="en-US" sz="1000" dirty="0">
                <a:solidFill>
                  <a:srgbClr val="3F5FBF"/>
                </a:solidFill>
                <a:latin typeface="Consolas" panose="020B0609020204030204" pitchFamily="49" charset="0"/>
              </a:rPr>
              <a:t>가로 </a:t>
            </a:r>
            <a:r>
              <a:rPr lang="en-US" altLang="ko-KR" sz="1000" dirty="0">
                <a:solidFill>
                  <a:srgbClr val="3F5FBF"/>
                </a:solidFill>
                <a:latin typeface="Consolas" panose="020B0609020204030204" pitchFamily="49" charset="0"/>
              </a:rPr>
              <a:t>2</a:t>
            </a:r>
            <a:r>
              <a:rPr lang="ko-KR" altLang="en-US" sz="1000" dirty="0">
                <a:solidFill>
                  <a:srgbClr val="3F5FBF"/>
                </a:solidFill>
                <a:latin typeface="Consolas" panose="020B0609020204030204" pitchFamily="49" charset="0"/>
              </a:rPr>
              <a:t>칸을 </a:t>
            </a:r>
            <a:r>
              <a:rPr lang="en-US" altLang="ko-KR" sz="1000" dirty="0">
                <a:solidFill>
                  <a:srgbClr val="3F5FBF"/>
                </a:solidFill>
                <a:latin typeface="Consolas" panose="020B0609020204030204" pitchFamily="49" charset="0"/>
              </a:rPr>
              <a:t>1</a:t>
            </a:r>
            <a:r>
              <a:rPr lang="ko-KR" altLang="en-US" sz="1000" dirty="0">
                <a:solidFill>
                  <a:srgbClr val="3F5FBF"/>
                </a:solidFill>
                <a:latin typeface="Consolas" panose="020B0609020204030204" pitchFamily="49" charset="0"/>
              </a:rPr>
              <a:t>칸처럼 만들고</a:t>
            </a:r>
            <a:r>
              <a:rPr lang="en-US" altLang="ko-KR" sz="1000" dirty="0">
                <a:solidFill>
                  <a:srgbClr val="3F5FBF"/>
                </a:solidFill>
                <a:latin typeface="Consolas" panose="020B0609020204030204" pitchFamily="49" charset="0"/>
              </a:rPr>
              <a:t>, </a:t>
            </a:r>
            <a:r>
              <a:rPr lang="ko-KR" altLang="en-US" sz="1000" dirty="0" err="1">
                <a:solidFill>
                  <a:srgbClr val="3F5FBF"/>
                </a:solidFill>
                <a:latin typeface="Consolas" panose="020B0609020204030204" pitchFamily="49" charset="0"/>
              </a:rPr>
              <a:t>중앙정렬</a:t>
            </a:r>
            <a:r>
              <a:rPr lang="ko-KR" altLang="en-US" sz="1000" dirty="0">
                <a:solidFill>
                  <a:srgbClr val="3F5FB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3F5FBF"/>
                </a:solidFill>
                <a:latin typeface="Consolas" panose="020B0609020204030204" pitchFamily="49" charset="0"/>
              </a:rPr>
              <a:t>--&gt;</a:t>
            </a:r>
          </a:p>
          <a:p>
            <a:pPr algn="l"/>
            <a:r>
              <a:rPr lang="en-US" altLang="ko-KR" sz="10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00" dirty="0">
                <a:solidFill>
                  <a:srgbClr val="3F7F7F"/>
                </a:solidFill>
                <a:latin typeface="Consolas" panose="020B0609020204030204" pitchFamily="49" charset="0"/>
              </a:rPr>
              <a:t>td </a:t>
            </a:r>
            <a:r>
              <a:rPr lang="en-US" altLang="ko-KR" sz="1000" dirty="0" err="1">
                <a:solidFill>
                  <a:srgbClr val="7F007F"/>
                </a:solidFill>
                <a:latin typeface="Consolas" panose="020B0609020204030204" pitchFamily="49" charset="0"/>
              </a:rPr>
              <a:t>colspan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i="1" dirty="0">
                <a:solidFill>
                  <a:srgbClr val="2A00FF"/>
                </a:solidFill>
                <a:latin typeface="Consolas" panose="020B0609020204030204" pitchFamily="49" charset="0"/>
              </a:rPr>
              <a:t>"2" </a:t>
            </a:r>
            <a:r>
              <a:rPr lang="en-US" altLang="ko-KR" sz="1000" i="1" dirty="0">
                <a:solidFill>
                  <a:srgbClr val="7F007F"/>
                </a:solidFill>
                <a:latin typeface="Consolas" panose="020B0609020204030204" pitchFamily="49" charset="0"/>
              </a:rPr>
              <a:t>align</a:t>
            </a:r>
            <a:r>
              <a:rPr lang="en-US" altLang="ko-KR" sz="1000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i="1" dirty="0">
                <a:solidFill>
                  <a:srgbClr val="2A00FF"/>
                </a:solidFill>
                <a:latin typeface="Consolas" panose="020B0609020204030204" pitchFamily="49" charset="0"/>
              </a:rPr>
              <a:t>"center"</a:t>
            </a:r>
            <a:r>
              <a:rPr lang="en-US" altLang="ko-KR" sz="1000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00" dirty="0">
                <a:solidFill>
                  <a:srgbClr val="3F7F7F"/>
                </a:solidFill>
                <a:latin typeface="Consolas" panose="020B0609020204030204" pitchFamily="49" charset="0"/>
              </a:rPr>
              <a:t>input </a:t>
            </a:r>
            <a:r>
              <a:rPr lang="en-US" altLang="ko-KR" sz="1000" dirty="0">
                <a:solidFill>
                  <a:srgbClr val="7F007F"/>
                </a:solidFill>
                <a:latin typeface="Consolas" panose="020B0609020204030204" pitchFamily="49" charset="0"/>
              </a:rPr>
              <a:t>type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i="1" dirty="0">
                <a:solidFill>
                  <a:srgbClr val="2A00FF"/>
                </a:solidFill>
                <a:latin typeface="Consolas" panose="020B0609020204030204" pitchFamily="49" charset="0"/>
              </a:rPr>
              <a:t>"submit"</a:t>
            </a:r>
            <a:r>
              <a:rPr lang="en-US" altLang="ko-KR" sz="1000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0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00" dirty="0">
                <a:solidFill>
                  <a:srgbClr val="3F7F7F"/>
                </a:solidFill>
                <a:latin typeface="Consolas" panose="020B0609020204030204" pitchFamily="49" charset="0"/>
              </a:rPr>
              <a:t>td</a:t>
            </a:r>
            <a:r>
              <a:rPr lang="en-US" altLang="ko-KR" sz="10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0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00" dirty="0">
                <a:solidFill>
                  <a:srgbClr val="3F7F7F"/>
                </a:solidFill>
                <a:latin typeface="Consolas" panose="020B0609020204030204" pitchFamily="49" charset="0"/>
              </a:rPr>
              <a:t>tr</a:t>
            </a:r>
            <a:r>
              <a:rPr lang="en-US" altLang="ko-KR" sz="10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0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00" dirty="0">
                <a:solidFill>
                  <a:srgbClr val="3F7F7F"/>
                </a:solidFill>
                <a:latin typeface="Consolas" panose="020B0609020204030204" pitchFamily="49" charset="0"/>
              </a:rPr>
              <a:t>table</a:t>
            </a:r>
            <a:r>
              <a:rPr lang="en-US" altLang="ko-KR" sz="10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0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00" dirty="0">
                <a:solidFill>
                  <a:srgbClr val="3F7F7F"/>
                </a:solidFill>
                <a:latin typeface="Consolas" panose="020B0609020204030204" pitchFamily="49" charset="0"/>
              </a:rPr>
              <a:t>form</a:t>
            </a:r>
            <a:r>
              <a:rPr lang="en-US" altLang="ko-KR" sz="10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00" dirty="0">
                <a:solidFill>
                  <a:srgbClr val="3F7F7F"/>
                </a:solidFill>
                <a:latin typeface="Consolas" panose="020B0609020204030204" pitchFamily="49" charset="0"/>
              </a:rPr>
              <a:t>a </a:t>
            </a:r>
            <a:r>
              <a:rPr lang="en-US" altLang="ko-KR" sz="1000" dirty="0" err="1">
                <a:solidFill>
                  <a:srgbClr val="7F007F"/>
                </a:solidFill>
                <a:latin typeface="Consolas" panose="020B0609020204030204" pitchFamily="49" charset="0"/>
              </a:rPr>
              <a:t>href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00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empBoard</a:t>
            </a:r>
            <a:r>
              <a:rPr lang="en-US" altLang="ko-KR" sz="100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00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ko-KR" altLang="en-US" sz="1000" i="1" dirty="0">
                <a:solidFill>
                  <a:srgbClr val="000000"/>
                </a:solidFill>
                <a:latin typeface="Consolas" panose="020B0609020204030204" pitchFamily="49" charset="0"/>
              </a:rPr>
              <a:t>사원 게시판</a:t>
            </a:r>
            <a:r>
              <a:rPr lang="en-US" altLang="ko-KR" sz="1000" i="1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00" i="1" dirty="0">
                <a:solidFill>
                  <a:srgbClr val="3F7F7F"/>
                </a:solidFill>
                <a:latin typeface="Consolas" panose="020B0609020204030204" pitchFamily="49" charset="0"/>
              </a:rPr>
              <a:t>a</a:t>
            </a:r>
            <a:r>
              <a:rPr lang="en-US" altLang="ko-KR" sz="1000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endParaRPr lang="ko-KR" altLang="en-US" sz="1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B95FBD7-B62E-8543-20C5-5B1F80751F77}"/>
              </a:ext>
            </a:extLst>
          </p:cNvPr>
          <p:cNvSpPr txBox="1"/>
          <p:nvPr/>
        </p:nvSpPr>
        <p:spPr>
          <a:xfrm>
            <a:off x="6096000" y="1068685"/>
            <a:ext cx="5944256" cy="4801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해당 코드에 다음 페이지의 소스코드를 추가한다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@@@</a:t>
            </a:r>
            <a:r>
              <a:rPr lang="ko-KR" altLang="en-US" dirty="0"/>
              <a:t>여기서부터 하기 </a:t>
            </a:r>
            <a:r>
              <a:rPr lang="en-US" altLang="ko-KR" dirty="0"/>
              <a:t>(</a:t>
            </a:r>
            <a:r>
              <a:rPr lang="ko-KR" altLang="en-US" dirty="0" err="1"/>
              <a:t>해야할</a:t>
            </a:r>
            <a:r>
              <a:rPr lang="ko-KR" altLang="en-US" dirty="0"/>
              <a:t> 것들</a:t>
            </a:r>
            <a:r>
              <a:rPr lang="en-US" altLang="ko-KR" dirty="0"/>
              <a:t>)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주민등록번호 앞자리 </a:t>
            </a:r>
            <a:r>
              <a:rPr lang="en-US" altLang="ko-KR" dirty="0"/>
              <a:t>6</a:t>
            </a:r>
            <a:r>
              <a:rPr lang="ko-KR" altLang="en-US" dirty="0"/>
              <a:t>자리가 아니면 다시 작성 가이드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주민등록번호 뒷자리 </a:t>
            </a:r>
            <a:r>
              <a:rPr lang="en-US" altLang="ko-KR" dirty="0"/>
              <a:t>7</a:t>
            </a:r>
            <a:r>
              <a:rPr lang="ko-KR" altLang="en-US" dirty="0"/>
              <a:t>자리가 아니면 다시 작성 가이드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이름에 한글 아니면 자동 삭제되게 만들고 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주민등록번호가 숫자가 아니면 자동 삭제되게 만들기 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검색 기능 추가 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 err="1"/>
              <a:t>페이징</a:t>
            </a:r>
            <a:r>
              <a:rPr lang="ko-KR" altLang="en-US" dirty="0"/>
              <a:t> 처리 기능 추가 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데이터 삭제 기능 추가 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사원 상세정보 조회기능 추가 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 err="1"/>
              <a:t>jstl</a:t>
            </a:r>
            <a:r>
              <a:rPr lang="ko-KR" altLang="en-US" dirty="0"/>
              <a:t>을 사용하여 </a:t>
            </a:r>
            <a:r>
              <a:rPr lang="en-US" altLang="ko-KR" dirty="0"/>
              <a:t>SQL</a:t>
            </a:r>
            <a:r>
              <a:rPr lang="ko-KR" altLang="en-US" dirty="0"/>
              <a:t> </a:t>
            </a:r>
            <a:r>
              <a:rPr lang="en-US" altLang="ko-KR" dirty="0"/>
              <a:t>Injection </a:t>
            </a:r>
            <a:r>
              <a:rPr lang="ko-KR" altLang="en-US" dirty="0"/>
              <a:t>막기 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암호화 시켜서 데이터 저장하기 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505448216"/>
      </p:ext>
    </p:extLst>
  </p:cSld>
  <p:clrMapOvr>
    <a:masterClrMapping/>
  </p:clrMapOvr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556409" y="2767281"/>
            <a:ext cx="7079182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bg1"/>
                </a:solidFill>
              </a:rPr>
              <a:t>일단 급하게 종료</a:t>
            </a:r>
            <a:endParaRPr lang="en-US" altLang="ko-KR" sz="4000" b="1" dirty="0">
              <a:solidFill>
                <a:schemeClr val="bg1"/>
              </a:solidFill>
            </a:endParaRPr>
          </a:p>
          <a:p>
            <a:pPr algn="ctr"/>
            <a:r>
              <a:rPr lang="ko-KR" altLang="en-US" sz="4000" b="1" dirty="0">
                <a:solidFill>
                  <a:schemeClr val="bg1"/>
                </a:solidFill>
              </a:rPr>
              <a:t>제대로 된 다른 </a:t>
            </a:r>
            <a:r>
              <a:rPr lang="en-US" altLang="ko-KR" sz="4000" b="1" dirty="0">
                <a:solidFill>
                  <a:schemeClr val="bg1"/>
                </a:solidFill>
              </a:rPr>
              <a:t>PPT </a:t>
            </a:r>
            <a:r>
              <a:rPr lang="ko-KR" altLang="en-US" sz="4000" b="1">
                <a:solidFill>
                  <a:schemeClr val="bg1"/>
                </a:solidFill>
              </a:rPr>
              <a:t>준비 예정</a:t>
            </a:r>
            <a:endParaRPr lang="en-US" altLang="ko-KR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12990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47762" y="286886"/>
            <a:ext cx="2892138" cy="523220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인코딩 문제 해결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6B0B14E-7C1C-34B8-E737-E4D7444EB038}"/>
              </a:ext>
            </a:extLst>
          </p:cNvPr>
          <p:cNvGrpSpPr/>
          <p:nvPr/>
        </p:nvGrpSpPr>
        <p:grpSpPr>
          <a:xfrm>
            <a:off x="451490" y="1035284"/>
            <a:ext cx="11143084" cy="5535830"/>
            <a:chOff x="518946" y="565746"/>
            <a:chExt cx="11143084" cy="553583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D4F21A5D-FE78-86E3-E299-BF744560B1E5}"/>
                </a:ext>
              </a:extLst>
            </p:cNvPr>
            <p:cNvSpPr txBox="1"/>
            <p:nvPr/>
          </p:nvSpPr>
          <p:spPr>
            <a:xfrm>
              <a:off x="7050954" y="5732244"/>
              <a:ext cx="24256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/>
                <a:t>아무 게시글이나 클릭</a:t>
              </a: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63C87650-28D5-3BE4-89BB-AFB67D64D6A0}"/>
                </a:ext>
              </a:extLst>
            </p:cNvPr>
            <p:cNvGrpSpPr/>
            <p:nvPr/>
          </p:nvGrpSpPr>
          <p:grpSpPr>
            <a:xfrm>
              <a:off x="518946" y="565746"/>
              <a:ext cx="11143084" cy="4990575"/>
              <a:chOff x="518946" y="565746"/>
              <a:chExt cx="11143084" cy="4990575"/>
            </a:xfrm>
          </p:grpSpPr>
          <p:grpSp>
            <p:nvGrpSpPr>
              <p:cNvPr id="6" name="그룹 5">
                <a:extLst>
                  <a:ext uri="{FF2B5EF4-FFF2-40B4-BE49-F238E27FC236}">
                    <a16:creationId xmlns:a16="http://schemas.microsoft.com/office/drawing/2014/main" id="{295F0EC8-EDEC-3798-6C96-3E67C2097103}"/>
                  </a:ext>
                </a:extLst>
              </p:cNvPr>
              <p:cNvGrpSpPr/>
              <p:nvPr/>
            </p:nvGrpSpPr>
            <p:grpSpPr>
              <a:xfrm>
                <a:off x="518946" y="565746"/>
                <a:ext cx="11143084" cy="4990575"/>
                <a:chOff x="518946" y="565746"/>
                <a:chExt cx="11143084" cy="4990575"/>
              </a:xfrm>
            </p:grpSpPr>
            <p:grpSp>
              <p:nvGrpSpPr>
                <p:cNvPr id="8" name="그룹 7">
                  <a:extLst>
                    <a:ext uri="{FF2B5EF4-FFF2-40B4-BE49-F238E27FC236}">
                      <a16:creationId xmlns:a16="http://schemas.microsoft.com/office/drawing/2014/main" id="{5FA01A1B-DA4A-F59B-3CE7-A8B592E65A7B}"/>
                    </a:ext>
                  </a:extLst>
                </p:cNvPr>
                <p:cNvGrpSpPr/>
                <p:nvPr/>
              </p:nvGrpSpPr>
              <p:grpSpPr>
                <a:xfrm>
                  <a:off x="518946" y="565746"/>
                  <a:ext cx="5380882" cy="2336920"/>
                  <a:chOff x="518946" y="565746"/>
                  <a:chExt cx="5380882" cy="2336920"/>
                </a:xfrm>
              </p:grpSpPr>
              <p:grpSp>
                <p:nvGrpSpPr>
                  <p:cNvPr id="16" name="그룹 15">
                    <a:extLst>
                      <a:ext uri="{FF2B5EF4-FFF2-40B4-BE49-F238E27FC236}">
                        <a16:creationId xmlns:a16="http://schemas.microsoft.com/office/drawing/2014/main" id="{638487E5-CFD9-E496-70C8-2043C0A5DE1B}"/>
                      </a:ext>
                    </a:extLst>
                  </p:cNvPr>
                  <p:cNvGrpSpPr/>
                  <p:nvPr/>
                </p:nvGrpSpPr>
                <p:grpSpPr>
                  <a:xfrm>
                    <a:off x="518946" y="565746"/>
                    <a:ext cx="4311872" cy="2336920"/>
                    <a:chOff x="518946" y="565746"/>
                    <a:chExt cx="4311872" cy="2336920"/>
                  </a:xfrm>
                </p:grpSpPr>
                <p:pic>
                  <p:nvPicPr>
                    <p:cNvPr id="18" name="그림 17">
                      <a:extLst>
                        <a:ext uri="{FF2B5EF4-FFF2-40B4-BE49-F238E27FC236}">
                          <a16:creationId xmlns:a16="http://schemas.microsoft.com/office/drawing/2014/main" id="{47E016DD-3E0D-8E9E-03C9-16D430C6DD62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"/>
                    <a:stretch>
                      <a:fillRect/>
                    </a:stretch>
                  </p:blipFill>
                  <p:spPr>
                    <a:xfrm>
                      <a:off x="518946" y="565746"/>
                      <a:ext cx="4311872" cy="2336920"/>
                    </a:xfrm>
                    <a:prstGeom prst="rect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</p:pic>
                <p:sp>
                  <p:nvSpPr>
                    <p:cNvPr id="19" name="직사각형 18">
                      <a:extLst>
                        <a:ext uri="{FF2B5EF4-FFF2-40B4-BE49-F238E27FC236}">
                          <a16:creationId xmlns:a16="http://schemas.microsoft.com/office/drawing/2014/main" id="{19658413-331F-3851-DE74-760F4B0A3E2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21255" y="2276378"/>
                      <a:ext cx="2366511" cy="317050"/>
                    </a:xfrm>
                    <a:prstGeom prst="rect">
                      <a:avLst/>
                    </a:prstGeom>
                    <a:noFill/>
                    <a:ln w="57150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noFill/>
                      </a:endParaRPr>
                    </a:p>
                  </p:txBody>
                </p:sp>
              </p:grpSp>
              <p:sp>
                <p:nvSpPr>
                  <p:cNvPr id="17" name="화살표: 오른쪽 16">
                    <a:extLst>
                      <a:ext uri="{FF2B5EF4-FFF2-40B4-BE49-F238E27FC236}">
                        <a16:creationId xmlns:a16="http://schemas.microsoft.com/office/drawing/2014/main" id="{EC3353AC-1D85-9B8A-7CC7-FD1CB322D822}"/>
                      </a:ext>
                    </a:extLst>
                  </p:cNvPr>
                  <p:cNvSpPr/>
                  <p:nvPr/>
                </p:nvSpPr>
                <p:spPr>
                  <a:xfrm>
                    <a:off x="5211931" y="1548066"/>
                    <a:ext cx="687897" cy="532701"/>
                  </a:xfrm>
                  <a:prstGeom prst="rightArrow">
                    <a:avLst/>
                  </a:prstGeom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9" name="그룹 8">
                  <a:extLst>
                    <a:ext uri="{FF2B5EF4-FFF2-40B4-BE49-F238E27FC236}">
                      <a16:creationId xmlns:a16="http://schemas.microsoft.com/office/drawing/2014/main" id="{BE2E35AE-A00E-6F46-B054-40D6F35F6371}"/>
                    </a:ext>
                  </a:extLst>
                </p:cNvPr>
                <p:cNvGrpSpPr/>
                <p:nvPr/>
              </p:nvGrpSpPr>
              <p:grpSpPr>
                <a:xfrm>
                  <a:off x="4587766" y="941090"/>
                  <a:ext cx="7074264" cy="4615231"/>
                  <a:chOff x="4587766" y="941090"/>
                  <a:chExt cx="7074264" cy="4615231"/>
                </a:xfrm>
              </p:grpSpPr>
              <p:grpSp>
                <p:nvGrpSpPr>
                  <p:cNvPr id="10" name="그룹 9">
                    <a:extLst>
                      <a:ext uri="{FF2B5EF4-FFF2-40B4-BE49-F238E27FC236}">
                        <a16:creationId xmlns:a16="http://schemas.microsoft.com/office/drawing/2014/main" id="{1EDA04C4-132C-7763-EE8E-431476280DEC}"/>
                      </a:ext>
                    </a:extLst>
                  </p:cNvPr>
                  <p:cNvGrpSpPr/>
                  <p:nvPr/>
                </p:nvGrpSpPr>
                <p:grpSpPr>
                  <a:xfrm>
                    <a:off x="6624701" y="941090"/>
                    <a:ext cx="3924502" cy="1335288"/>
                    <a:chOff x="6624701" y="941090"/>
                    <a:chExt cx="3924502" cy="1335288"/>
                  </a:xfrm>
                </p:grpSpPr>
                <p:pic>
                  <p:nvPicPr>
                    <p:cNvPr id="14" name="그림 13">
                      <a:extLst>
                        <a:ext uri="{FF2B5EF4-FFF2-40B4-BE49-F238E27FC236}">
                          <a16:creationId xmlns:a16="http://schemas.microsoft.com/office/drawing/2014/main" id="{909C98CB-BF60-454C-806B-A2F2D85EF444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/>
                    <a:stretch>
                      <a:fillRect/>
                    </a:stretch>
                  </p:blipFill>
                  <p:spPr>
                    <a:xfrm>
                      <a:off x="6624701" y="941090"/>
                      <a:ext cx="3924502" cy="939848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15" name="TextBox 14">
                      <a:extLst>
                        <a:ext uri="{FF2B5EF4-FFF2-40B4-BE49-F238E27FC236}">
                          <a16:creationId xmlns:a16="http://schemas.microsoft.com/office/drawing/2014/main" id="{4C4B415B-CAA8-B3B1-764D-07793733A31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097716" y="1907046"/>
                      <a:ext cx="3092963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ko-KR" altLang="en-US" b="1" dirty="0"/>
                        <a:t>구글 검색 </a:t>
                      </a:r>
                      <a:r>
                        <a:rPr lang="en-US" altLang="ko-KR" b="1" dirty="0"/>
                        <a:t>‘web.xml </a:t>
                      </a:r>
                      <a:r>
                        <a:rPr lang="ko-KR" altLang="en-US" b="1" dirty="0"/>
                        <a:t>인코딩</a:t>
                      </a:r>
                      <a:r>
                        <a:rPr lang="en-US" altLang="ko-KR" b="1" dirty="0"/>
                        <a:t>’</a:t>
                      </a:r>
                      <a:endParaRPr lang="ko-KR" altLang="en-US" b="1" dirty="0"/>
                    </a:p>
                  </p:txBody>
                </p:sp>
              </p:grpSp>
              <p:grpSp>
                <p:nvGrpSpPr>
                  <p:cNvPr id="11" name="그룹 10">
                    <a:extLst>
                      <a:ext uri="{FF2B5EF4-FFF2-40B4-BE49-F238E27FC236}">
                        <a16:creationId xmlns:a16="http://schemas.microsoft.com/office/drawing/2014/main" id="{3508CF44-835D-878B-5E2F-F8D80327664E}"/>
                      </a:ext>
                    </a:extLst>
                  </p:cNvPr>
                  <p:cNvGrpSpPr/>
                  <p:nvPr/>
                </p:nvGrpSpPr>
                <p:grpSpPr>
                  <a:xfrm>
                    <a:off x="4587766" y="2619536"/>
                    <a:ext cx="7074264" cy="2936785"/>
                    <a:chOff x="4587766" y="2619536"/>
                    <a:chExt cx="7074264" cy="2936785"/>
                  </a:xfrm>
                </p:grpSpPr>
                <p:pic>
                  <p:nvPicPr>
                    <p:cNvPr id="12" name="그림 11">
                      <a:extLst>
                        <a:ext uri="{FF2B5EF4-FFF2-40B4-BE49-F238E27FC236}">
                          <a16:creationId xmlns:a16="http://schemas.microsoft.com/office/drawing/2014/main" id="{2AABF24C-A64A-715D-1D70-8A7097A408ED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/>
                    <a:stretch>
                      <a:fillRect/>
                    </a:stretch>
                  </p:blipFill>
                  <p:spPr>
                    <a:xfrm>
                      <a:off x="4587766" y="3670274"/>
                      <a:ext cx="7074264" cy="1886047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13" name="화살표: 오른쪽 12">
                      <a:extLst>
                        <a:ext uri="{FF2B5EF4-FFF2-40B4-BE49-F238E27FC236}">
                          <a16:creationId xmlns:a16="http://schemas.microsoft.com/office/drawing/2014/main" id="{E15C78FB-FD28-D0E5-5D4A-9806605EF11C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8243002" y="2697134"/>
                      <a:ext cx="687897" cy="532701"/>
                    </a:xfrm>
                    <a:prstGeom prst="rightArrow">
                      <a:avLst/>
                    </a:prstGeom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</p:grpSp>
          </p:grp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8A507FC-3048-B6C2-14B3-FAFF2128D278}"/>
                  </a:ext>
                </a:extLst>
              </p:cNvPr>
              <p:cNvSpPr txBox="1"/>
              <p:nvPr/>
            </p:nvSpPr>
            <p:spPr>
              <a:xfrm>
                <a:off x="1074924" y="2938101"/>
                <a:ext cx="319991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dirty="0"/>
                  <a:t>인코딩이 깨지는 모습을 확인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900757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8BA519B8-D7C2-1E8B-F263-2604142D4A30}"/>
              </a:ext>
            </a:extLst>
          </p:cNvPr>
          <p:cNvGrpSpPr/>
          <p:nvPr/>
        </p:nvGrpSpPr>
        <p:grpSpPr>
          <a:xfrm>
            <a:off x="241212" y="271437"/>
            <a:ext cx="10789895" cy="6189291"/>
            <a:chOff x="241212" y="271437"/>
            <a:chExt cx="10789895" cy="6189291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9429A95B-6481-85EC-9175-7860A1AB9F1F}"/>
                </a:ext>
              </a:extLst>
            </p:cNvPr>
            <p:cNvGrpSpPr/>
            <p:nvPr/>
          </p:nvGrpSpPr>
          <p:grpSpPr>
            <a:xfrm>
              <a:off x="241212" y="271437"/>
              <a:ext cx="10551537" cy="6189291"/>
              <a:chOff x="241212" y="271437"/>
              <a:chExt cx="10551537" cy="6189291"/>
            </a:xfrm>
          </p:grpSpPr>
          <p:grpSp>
            <p:nvGrpSpPr>
              <p:cNvPr id="14" name="그룹 13">
                <a:extLst>
                  <a:ext uri="{FF2B5EF4-FFF2-40B4-BE49-F238E27FC236}">
                    <a16:creationId xmlns:a16="http://schemas.microsoft.com/office/drawing/2014/main" id="{AA211A2D-D395-2F47-1A37-4E828EE81D16}"/>
                  </a:ext>
                </a:extLst>
              </p:cNvPr>
              <p:cNvGrpSpPr/>
              <p:nvPr/>
            </p:nvGrpSpPr>
            <p:grpSpPr>
              <a:xfrm>
                <a:off x="8919403" y="1963799"/>
                <a:ext cx="1873346" cy="2381372"/>
                <a:chOff x="6357506" y="623730"/>
                <a:chExt cx="1873346" cy="2381372"/>
              </a:xfrm>
            </p:grpSpPr>
            <p:grpSp>
              <p:nvGrpSpPr>
                <p:cNvPr id="22" name="그룹 21">
                  <a:extLst>
                    <a:ext uri="{FF2B5EF4-FFF2-40B4-BE49-F238E27FC236}">
                      <a16:creationId xmlns:a16="http://schemas.microsoft.com/office/drawing/2014/main" id="{F0123A18-A308-EC31-7EED-AAE24B78CD7D}"/>
                    </a:ext>
                  </a:extLst>
                </p:cNvPr>
                <p:cNvGrpSpPr/>
                <p:nvPr/>
              </p:nvGrpSpPr>
              <p:grpSpPr>
                <a:xfrm>
                  <a:off x="6357506" y="623730"/>
                  <a:ext cx="1873346" cy="2381372"/>
                  <a:chOff x="6357506" y="623730"/>
                  <a:chExt cx="1873346" cy="2381372"/>
                </a:xfrm>
              </p:grpSpPr>
              <p:pic>
                <p:nvPicPr>
                  <p:cNvPr id="24" name="그림 23">
                    <a:extLst>
                      <a:ext uri="{FF2B5EF4-FFF2-40B4-BE49-F238E27FC236}">
                        <a16:creationId xmlns:a16="http://schemas.microsoft.com/office/drawing/2014/main" id="{C2C6890C-6BC4-5D7A-B503-EC9BA6A8EC9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/>
                  <a:stretch>
                    <a:fillRect/>
                  </a:stretch>
                </p:blipFill>
                <p:spPr>
                  <a:xfrm>
                    <a:off x="6357506" y="623730"/>
                    <a:ext cx="1873346" cy="2381372"/>
                  </a:xfrm>
                  <a:prstGeom prst="rect">
                    <a:avLst/>
                  </a:prstGeom>
                  <a:ln>
                    <a:solidFill>
                      <a:schemeClr val="tx1"/>
                    </a:solidFill>
                  </a:ln>
                </p:spPr>
              </p:pic>
              <p:sp>
                <p:nvSpPr>
                  <p:cNvPr id="31" name="직사각형 30">
                    <a:extLst>
                      <a:ext uri="{FF2B5EF4-FFF2-40B4-BE49-F238E27FC236}">
                        <a16:creationId xmlns:a16="http://schemas.microsoft.com/office/drawing/2014/main" id="{9AD8DE84-3ACE-228C-B21F-CDB4A4504233}"/>
                      </a:ext>
                    </a:extLst>
                  </p:cNvPr>
                  <p:cNvSpPr/>
                  <p:nvPr/>
                </p:nvSpPr>
                <p:spPr>
                  <a:xfrm>
                    <a:off x="7205787" y="2774731"/>
                    <a:ext cx="771566" cy="230371"/>
                  </a:xfrm>
                  <a:prstGeom prst="rect">
                    <a:avLst/>
                  </a:prstGeom>
                  <a:noFill/>
                  <a:ln w="3810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noFill/>
                    </a:endParaRPr>
                  </a:p>
                </p:txBody>
              </p:sp>
            </p:grpSp>
            <p:sp>
              <p:nvSpPr>
                <p:cNvPr id="23" name="직사각형 22">
                  <a:extLst>
                    <a:ext uri="{FF2B5EF4-FFF2-40B4-BE49-F238E27FC236}">
                      <a16:creationId xmlns:a16="http://schemas.microsoft.com/office/drawing/2014/main" id="{22B1FA35-436B-FF8A-1B38-1B163BDCE2AA}"/>
                    </a:ext>
                  </a:extLst>
                </p:cNvPr>
                <p:cNvSpPr/>
                <p:nvPr/>
              </p:nvSpPr>
              <p:spPr>
                <a:xfrm>
                  <a:off x="6908395" y="2032869"/>
                  <a:ext cx="911301" cy="230371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noFill/>
                  </a:endParaRPr>
                </a:p>
              </p:txBody>
            </p:sp>
          </p:grpSp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9610D2D5-22C7-8CF2-90B9-E828F8CB0F40}"/>
                  </a:ext>
                </a:extLst>
              </p:cNvPr>
              <p:cNvGrpSpPr/>
              <p:nvPr/>
            </p:nvGrpSpPr>
            <p:grpSpPr>
              <a:xfrm>
                <a:off x="241212" y="271437"/>
                <a:ext cx="6413830" cy="6189291"/>
                <a:chOff x="241212" y="271437"/>
                <a:chExt cx="6413830" cy="6189291"/>
              </a:xfrm>
            </p:grpSpPr>
            <p:pic>
              <p:nvPicPr>
                <p:cNvPr id="20" name="그림 19">
                  <a:extLst>
                    <a:ext uri="{FF2B5EF4-FFF2-40B4-BE49-F238E27FC236}">
                      <a16:creationId xmlns:a16="http://schemas.microsoft.com/office/drawing/2014/main" id="{DBFA3382-4F83-34FE-0164-4DAFB5D34C2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41212" y="271437"/>
                  <a:ext cx="6413830" cy="5766096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9B78258B-0674-98C0-238B-64BCE6FA07D9}"/>
                    </a:ext>
                  </a:extLst>
                </p:cNvPr>
                <p:cNvSpPr txBox="1"/>
                <p:nvPr/>
              </p:nvSpPr>
              <p:spPr>
                <a:xfrm>
                  <a:off x="2487209" y="6091396"/>
                  <a:ext cx="142058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dirty="0"/>
                    <a:t>게시글 복사</a:t>
                  </a:r>
                </a:p>
              </p:txBody>
            </p:sp>
          </p:grpSp>
          <p:sp>
            <p:nvSpPr>
              <p:cNvPr id="19" name="화살표: 오른쪽 18">
                <a:extLst>
                  <a:ext uri="{FF2B5EF4-FFF2-40B4-BE49-F238E27FC236}">
                    <a16:creationId xmlns:a16="http://schemas.microsoft.com/office/drawing/2014/main" id="{DFABB4EB-1937-B8CB-AC85-223DBAA02C50}"/>
                  </a:ext>
                </a:extLst>
              </p:cNvPr>
              <p:cNvSpPr/>
              <p:nvPr/>
            </p:nvSpPr>
            <p:spPr>
              <a:xfrm>
                <a:off x="7523465" y="2888134"/>
                <a:ext cx="687897" cy="532701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FFEBE1F-6D48-DAD0-1E5F-BD007C894F36}"/>
                </a:ext>
              </a:extLst>
            </p:cNvPr>
            <p:cNvSpPr txBox="1"/>
            <p:nvPr/>
          </p:nvSpPr>
          <p:spPr>
            <a:xfrm>
              <a:off x="8911231" y="4416250"/>
              <a:ext cx="21198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로컬 </a:t>
              </a:r>
              <a:r>
                <a:rPr lang="en-US" altLang="ko-KR" dirty="0"/>
                <a:t>web.xml </a:t>
              </a:r>
              <a:r>
                <a:rPr lang="ko-KR" altLang="en-US" dirty="0"/>
                <a:t>접근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378850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556058B9-33B5-F195-4865-6AFB66898A1E}"/>
              </a:ext>
            </a:extLst>
          </p:cNvPr>
          <p:cNvGrpSpPr/>
          <p:nvPr/>
        </p:nvGrpSpPr>
        <p:grpSpPr>
          <a:xfrm>
            <a:off x="355139" y="545911"/>
            <a:ext cx="11095025" cy="5763368"/>
            <a:chOff x="355139" y="545911"/>
            <a:chExt cx="11095025" cy="5763368"/>
          </a:xfrm>
        </p:grpSpPr>
        <p:sp>
          <p:nvSpPr>
            <p:cNvPr id="8" name="화살표: 오른쪽 7">
              <a:extLst>
                <a:ext uri="{FF2B5EF4-FFF2-40B4-BE49-F238E27FC236}">
                  <a16:creationId xmlns:a16="http://schemas.microsoft.com/office/drawing/2014/main" id="{FCD82BAE-07C7-D7A1-C257-B8B6128AD309}"/>
                </a:ext>
              </a:extLst>
            </p:cNvPr>
            <p:cNvSpPr/>
            <p:nvPr/>
          </p:nvSpPr>
          <p:spPr>
            <a:xfrm>
              <a:off x="5973450" y="1806813"/>
              <a:ext cx="687897" cy="532701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2DA296BC-292D-1819-62BB-FE5F95E6E408}"/>
                </a:ext>
              </a:extLst>
            </p:cNvPr>
            <p:cNvGrpSpPr/>
            <p:nvPr/>
          </p:nvGrpSpPr>
          <p:grpSpPr>
            <a:xfrm>
              <a:off x="355139" y="545911"/>
              <a:ext cx="11095025" cy="5763368"/>
              <a:chOff x="355139" y="545911"/>
              <a:chExt cx="11095025" cy="5763368"/>
            </a:xfrm>
          </p:grpSpPr>
          <p:grpSp>
            <p:nvGrpSpPr>
              <p:cNvPr id="7" name="그룹 6">
                <a:extLst>
                  <a:ext uri="{FF2B5EF4-FFF2-40B4-BE49-F238E27FC236}">
                    <a16:creationId xmlns:a16="http://schemas.microsoft.com/office/drawing/2014/main" id="{0320E6BD-83BD-6E9D-5242-42310A9665C8}"/>
                  </a:ext>
                </a:extLst>
              </p:cNvPr>
              <p:cNvGrpSpPr/>
              <p:nvPr/>
            </p:nvGrpSpPr>
            <p:grpSpPr>
              <a:xfrm>
                <a:off x="355139" y="545911"/>
                <a:ext cx="5175516" cy="3480176"/>
                <a:chOff x="1017291" y="955815"/>
                <a:chExt cx="5175516" cy="3480176"/>
              </a:xfrm>
            </p:grpSpPr>
            <p:grpSp>
              <p:nvGrpSpPr>
                <p:cNvPr id="5" name="그룹 4">
                  <a:extLst>
                    <a:ext uri="{FF2B5EF4-FFF2-40B4-BE49-F238E27FC236}">
                      <a16:creationId xmlns:a16="http://schemas.microsoft.com/office/drawing/2014/main" id="{E127D033-386A-0351-EE0A-BB58C4A2A646}"/>
                    </a:ext>
                  </a:extLst>
                </p:cNvPr>
                <p:cNvGrpSpPr/>
                <p:nvPr/>
              </p:nvGrpSpPr>
              <p:grpSpPr>
                <a:xfrm>
                  <a:off x="1017291" y="955815"/>
                  <a:ext cx="5175516" cy="3054507"/>
                  <a:chOff x="1017291" y="955815"/>
                  <a:chExt cx="5175516" cy="3054507"/>
                </a:xfrm>
              </p:grpSpPr>
              <p:pic>
                <p:nvPicPr>
                  <p:cNvPr id="3" name="그림 2">
                    <a:extLst>
                      <a:ext uri="{FF2B5EF4-FFF2-40B4-BE49-F238E27FC236}">
                        <a16:creationId xmlns:a16="http://schemas.microsoft.com/office/drawing/2014/main" id="{A9F45BA1-D495-9D41-7A79-B2074EAFB1E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/>
                  <a:stretch>
                    <a:fillRect/>
                  </a:stretch>
                </p:blipFill>
                <p:spPr>
                  <a:xfrm>
                    <a:off x="1017291" y="955815"/>
                    <a:ext cx="5175516" cy="3054507"/>
                  </a:xfrm>
                  <a:prstGeom prst="rect">
                    <a:avLst/>
                  </a:prstGeom>
                  <a:ln>
                    <a:solidFill>
                      <a:schemeClr val="tx1"/>
                    </a:solidFill>
                  </a:ln>
                </p:spPr>
              </p:pic>
              <p:sp>
                <p:nvSpPr>
                  <p:cNvPr id="4" name="직사각형 3">
                    <a:extLst>
                      <a:ext uri="{FF2B5EF4-FFF2-40B4-BE49-F238E27FC236}">
                        <a16:creationId xmlns:a16="http://schemas.microsoft.com/office/drawing/2014/main" id="{492B2646-13E4-9388-C395-BC9490FFD564}"/>
                      </a:ext>
                    </a:extLst>
                  </p:cNvPr>
                  <p:cNvSpPr/>
                  <p:nvPr/>
                </p:nvSpPr>
                <p:spPr>
                  <a:xfrm>
                    <a:off x="1232810" y="3313814"/>
                    <a:ext cx="2219838" cy="288607"/>
                  </a:xfrm>
                  <a:prstGeom prst="rect">
                    <a:avLst/>
                  </a:prstGeom>
                  <a:noFill/>
                  <a:ln w="3810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noFill/>
                    </a:endParaRPr>
                  </a:p>
                </p:txBody>
              </p:sp>
            </p:grpSp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784C19E8-B284-051D-E085-03D82A4E4FD1}"/>
                    </a:ext>
                  </a:extLst>
                </p:cNvPr>
                <p:cNvSpPr txBox="1"/>
                <p:nvPr/>
              </p:nvSpPr>
              <p:spPr>
                <a:xfrm>
                  <a:off x="1352508" y="4066659"/>
                  <a:ext cx="467345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dirty="0"/>
                    <a:t>web.xml</a:t>
                  </a:r>
                  <a:r>
                    <a:rPr lang="ko-KR" altLang="en-US" dirty="0"/>
                    <a:t>의 맨 아래에 복사한 내용 붙여넣기</a:t>
                  </a:r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1469553D-C0DF-AA2D-834A-0A437C8D34B4}"/>
                  </a:ext>
                </a:extLst>
              </p:cNvPr>
              <p:cNvGrpSpPr/>
              <p:nvPr/>
            </p:nvGrpSpPr>
            <p:grpSpPr>
              <a:xfrm>
                <a:off x="6401655" y="2727695"/>
                <a:ext cx="5048509" cy="3581584"/>
                <a:chOff x="6401655" y="2727695"/>
                <a:chExt cx="5048509" cy="3581584"/>
              </a:xfrm>
            </p:grpSpPr>
            <p:pic>
              <p:nvPicPr>
                <p:cNvPr id="10" name="그림 9">
                  <a:extLst>
                    <a:ext uri="{FF2B5EF4-FFF2-40B4-BE49-F238E27FC236}">
                      <a16:creationId xmlns:a16="http://schemas.microsoft.com/office/drawing/2014/main" id="{CF7827AD-41A8-0DF4-BE4B-A9AAABBD1A9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401655" y="2727695"/>
                  <a:ext cx="5048509" cy="3581584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sp>
              <p:nvSpPr>
                <p:cNvPr id="11" name="직사각형 10">
                  <a:extLst>
                    <a:ext uri="{FF2B5EF4-FFF2-40B4-BE49-F238E27FC236}">
                      <a16:creationId xmlns:a16="http://schemas.microsoft.com/office/drawing/2014/main" id="{0799F90C-BE2C-B7AE-B8C5-069157F7F302}"/>
                    </a:ext>
                  </a:extLst>
                </p:cNvPr>
                <p:cNvSpPr/>
                <p:nvPr/>
              </p:nvSpPr>
              <p:spPr>
                <a:xfrm>
                  <a:off x="6493236" y="2903910"/>
                  <a:ext cx="4897349" cy="3055456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noFill/>
                  </a:endParaRPr>
                </a:p>
              </p:txBody>
            </p:sp>
          </p:grpSp>
        </p:grpSp>
      </p:grp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5BBF2434-E864-EF4C-2386-903A171440EA}"/>
              </a:ext>
            </a:extLst>
          </p:cNvPr>
          <p:cNvSpPr/>
          <p:nvPr/>
        </p:nvSpPr>
        <p:spPr>
          <a:xfrm rot="10800000">
            <a:off x="5266746" y="5001958"/>
            <a:ext cx="687897" cy="53270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AB667937-EF74-1C6C-ADC3-CE6B6FAAD121}"/>
              </a:ext>
            </a:extLst>
          </p:cNvPr>
          <p:cNvGrpSpPr/>
          <p:nvPr/>
        </p:nvGrpSpPr>
        <p:grpSpPr>
          <a:xfrm>
            <a:off x="320139" y="4518487"/>
            <a:ext cx="4870700" cy="2286315"/>
            <a:chOff x="320139" y="4518487"/>
            <a:chExt cx="4870700" cy="2286315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7BAEE808-2520-F85B-36B9-AEB0284546F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0139" y="4518487"/>
              <a:ext cx="4870700" cy="186064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0593986-7EA8-9B54-2068-53018893FF98}"/>
                </a:ext>
              </a:extLst>
            </p:cNvPr>
            <p:cNvSpPr txBox="1"/>
            <p:nvPr/>
          </p:nvSpPr>
          <p:spPr>
            <a:xfrm>
              <a:off x="2432323" y="6435470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해결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073807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4320524" y="3075057"/>
            <a:ext cx="3550973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파일 경로 찾기</a:t>
            </a:r>
          </a:p>
        </p:txBody>
      </p:sp>
    </p:spTree>
    <p:extLst>
      <p:ext uri="{BB962C8B-B14F-4D97-AF65-F5344CB8AC3E}">
        <p14:creationId xmlns:p14="http://schemas.microsoft.com/office/powerpoint/2010/main" val="2005556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47578" y="264402"/>
            <a:ext cx="2537874" cy="523220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파일 경로 찾기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21CE2635-6915-9500-B259-44A53F486ABF}"/>
              </a:ext>
            </a:extLst>
          </p:cNvPr>
          <p:cNvGrpSpPr/>
          <p:nvPr/>
        </p:nvGrpSpPr>
        <p:grpSpPr>
          <a:xfrm>
            <a:off x="247578" y="1813704"/>
            <a:ext cx="4877051" cy="2355971"/>
            <a:chOff x="479558" y="1651408"/>
            <a:chExt cx="4877051" cy="2355971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D57E0B23-665F-5A1F-1963-D1B358E89CEC}"/>
                </a:ext>
              </a:extLst>
            </p:cNvPr>
            <p:cNvGrpSpPr/>
            <p:nvPr/>
          </p:nvGrpSpPr>
          <p:grpSpPr>
            <a:xfrm>
              <a:off x="479558" y="1651408"/>
              <a:ext cx="4877051" cy="2355971"/>
              <a:chOff x="479558" y="1651408"/>
              <a:chExt cx="4877051" cy="2355971"/>
            </a:xfrm>
          </p:grpSpPr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CD4A6069-289B-A2F1-BA5A-FB9B886C0F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79558" y="1651408"/>
                <a:ext cx="4877051" cy="235597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D9BD8BFF-C56C-1F8B-2A5B-36E2E8ACC12F}"/>
                  </a:ext>
                </a:extLst>
              </p:cNvPr>
              <p:cNvSpPr/>
              <p:nvPr/>
            </p:nvSpPr>
            <p:spPr>
              <a:xfrm>
                <a:off x="3571835" y="1651408"/>
                <a:ext cx="1202532" cy="237353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noFill/>
                </a:endParaRPr>
              </a:p>
            </p:txBody>
          </p:sp>
        </p:grp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56E7A32C-1C43-8953-A868-592082A9DBA6}"/>
                </a:ext>
              </a:extLst>
            </p:cNvPr>
            <p:cNvSpPr/>
            <p:nvPr/>
          </p:nvSpPr>
          <p:spPr>
            <a:xfrm>
              <a:off x="479558" y="1986820"/>
              <a:ext cx="1259301" cy="183567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3D8BE18C-8335-472D-E5A6-0843B1986C8F}"/>
              </a:ext>
            </a:extLst>
          </p:cNvPr>
          <p:cNvSpPr txBox="1"/>
          <p:nvPr/>
        </p:nvSpPr>
        <p:spPr>
          <a:xfrm>
            <a:off x="159311" y="5685657"/>
            <a:ext cx="101455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예를 들어</a:t>
            </a:r>
            <a:r>
              <a:rPr lang="en-US" altLang="ko-KR" dirty="0"/>
              <a:t>, root-context.xml</a:t>
            </a:r>
            <a:r>
              <a:rPr lang="ko-KR" altLang="en-US" dirty="0"/>
              <a:t>파일의 경로가 알고 싶은데</a:t>
            </a:r>
            <a:r>
              <a:rPr lang="en-US" altLang="ko-KR" dirty="0"/>
              <a:t>, root-context.xml</a:t>
            </a:r>
            <a:r>
              <a:rPr lang="ko-KR" altLang="en-US" dirty="0"/>
              <a:t>파일을 마우스 클릭해도 </a:t>
            </a:r>
            <a:endParaRPr lang="en-US" altLang="ko-KR" dirty="0"/>
          </a:p>
          <a:p>
            <a:r>
              <a:rPr lang="en-US" altLang="ko-KR" dirty="0"/>
              <a:t>Package Explorer</a:t>
            </a:r>
            <a:r>
              <a:rPr lang="ko-KR" altLang="en-US" dirty="0"/>
              <a:t>에서 경로가 보이지 않을 경우 우측 사진 버튼 클릭해서 활성화 시키기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202EDEF-134C-7406-2061-990B743E7A88}"/>
              </a:ext>
            </a:extLst>
          </p:cNvPr>
          <p:cNvSpPr txBox="1"/>
          <p:nvPr/>
        </p:nvSpPr>
        <p:spPr>
          <a:xfrm>
            <a:off x="247578" y="1005077"/>
            <a:ext cx="507061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질문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b="1" dirty="0"/>
              <a:t>지금 </a:t>
            </a:r>
            <a:r>
              <a:rPr lang="ko-KR" altLang="en-US" b="1" dirty="0" err="1"/>
              <a:t>보고있는</a:t>
            </a:r>
            <a:r>
              <a:rPr lang="ko-KR" altLang="en-US" b="1" dirty="0"/>
              <a:t> 파일의 폴더 경로가 궁금해요 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8EDC725D-4CAB-CD19-88FA-DC4951F2AB62}"/>
              </a:ext>
            </a:extLst>
          </p:cNvPr>
          <p:cNvGrpSpPr/>
          <p:nvPr/>
        </p:nvGrpSpPr>
        <p:grpSpPr>
          <a:xfrm>
            <a:off x="6569560" y="1351152"/>
            <a:ext cx="2806844" cy="3537544"/>
            <a:chOff x="1108551" y="836372"/>
            <a:chExt cx="2806844" cy="3537544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7AF2876B-4F51-6561-C751-3E6AE5B2CE8C}"/>
                </a:ext>
              </a:extLst>
            </p:cNvPr>
            <p:cNvGrpSpPr/>
            <p:nvPr/>
          </p:nvGrpSpPr>
          <p:grpSpPr>
            <a:xfrm>
              <a:off x="1108551" y="836372"/>
              <a:ext cx="2806844" cy="2946551"/>
              <a:chOff x="664488" y="773311"/>
              <a:chExt cx="2806844" cy="2946551"/>
            </a:xfrm>
          </p:grpSpPr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36D31300-6E62-08C6-16B7-EC0C8170E3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64488" y="773311"/>
                <a:ext cx="2806844" cy="294655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96762F5E-EBEE-DF85-EAE0-D2B1061FBDBA}"/>
                  </a:ext>
                </a:extLst>
              </p:cNvPr>
              <p:cNvSpPr/>
              <p:nvPr/>
            </p:nvSpPr>
            <p:spPr>
              <a:xfrm>
                <a:off x="2804106" y="994972"/>
                <a:ext cx="325349" cy="242621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noFill/>
                </a:endParaRPr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0E75DB1-86EA-9482-95C6-4AE340395193}"/>
                </a:ext>
              </a:extLst>
            </p:cNvPr>
            <p:cNvSpPr txBox="1"/>
            <p:nvPr/>
          </p:nvSpPr>
          <p:spPr>
            <a:xfrm>
              <a:off x="1344025" y="4004584"/>
              <a:ext cx="23615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/>
                <a:t>활성화 시키기 </a:t>
              </a:r>
              <a:r>
                <a:rPr lang="en-US" altLang="ko-KR" b="1" dirty="0"/>
                <a:t>(</a:t>
              </a:r>
              <a:r>
                <a:rPr lang="ko-KR" altLang="en-US" b="1" dirty="0"/>
                <a:t>클릭</a:t>
              </a:r>
              <a:r>
                <a:rPr lang="en-US" altLang="ko-KR" b="1" dirty="0"/>
                <a:t>)</a:t>
              </a:r>
              <a:endParaRPr lang="ko-KR" altLang="en-US" b="1" dirty="0"/>
            </a:p>
          </p:txBody>
        </p:sp>
      </p:grp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0F4C382C-302D-12F1-435B-75DEEAC885F3}"/>
              </a:ext>
            </a:extLst>
          </p:cNvPr>
          <p:cNvSpPr/>
          <p:nvPr/>
        </p:nvSpPr>
        <p:spPr>
          <a:xfrm>
            <a:off x="5622441" y="2766951"/>
            <a:ext cx="506681" cy="41959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191185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743636" y="3075057"/>
            <a:ext cx="4704749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html </a:t>
            </a:r>
            <a:r>
              <a:rPr lang="ko-KR" altLang="en-US" sz="4000" b="1" dirty="0">
                <a:solidFill>
                  <a:schemeClr val="bg1"/>
                </a:solidFill>
              </a:rPr>
              <a:t>브라우저 출력</a:t>
            </a:r>
          </a:p>
        </p:txBody>
      </p:sp>
    </p:spTree>
    <p:extLst>
      <p:ext uri="{BB962C8B-B14F-4D97-AF65-F5344CB8AC3E}">
        <p14:creationId xmlns:p14="http://schemas.microsoft.com/office/powerpoint/2010/main" val="21333407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30448" y="264401"/>
            <a:ext cx="3346494" cy="523220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html </a:t>
            </a:r>
            <a:r>
              <a:rPr lang="ko-KR" altLang="en-US" sz="2800" b="1" dirty="0">
                <a:solidFill>
                  <a:schemeClr val="bg1"/>
                </a:solidFill>
              </a:rPr>
              <a:t>브라우저 출력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A020880C-6C2C-380A-1171-AF42730BEE79}"/>
              </a:ext>
            </a:extLst>
          </p:cNvPr>
          <p:cNvGrpSpPr/>
          <p:nvPr/>
        </p:nvGrpSpPr>
        <p:grpSpPr>
          <a:xfrm>
            <a:off x="562971" y="1163983"/>
            <a:ext cx="4314001" cy="3593258"/>
            <a:chOff x="600446" y="526901"/>
            <a:chExt cx="4314001" cy="3593258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D87855D1-B446-5289-191B-8F2B5F9099E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0446" y="526901"/>
              <a:ext cx="2635385" cy="290209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AA9FB55E-6890-41B2-F02D-38C2B8B185AC}"/>
                </a:ext>
              </a:extLst>
            </p:cNvPr>
            <p:cNvSpPr/>
            <p:nvPr/>
          </p:nvSpPr>
          <p:spPr>
            <a:xfrm>
              <a:off x="1203907" y="1977951"/>
              <a:ext cx="853494" cy="18918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A389BE44-8835-ED06-DE29-7DFE4653F1E7}"/>
                </a:ext>
              </a:extLst>
            </p:cNvPr>
            <p:cNvSpPr/>
            <p:nvPr/>
          </p:nvSpPr>
          <p:spPr>
            <a:xfrm>
              <a:off x="1750445" y="2703475"/>
              <a:ext cx="1284418" cy="18918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1E3C54F-76E6-081E-BBF2-48CB94FAD62F}"/>
                </a:ext>
              </a:extLst>
            </p:cNvPr>
            <p:cNvSpPr txBox="1"/>
            <p:nvPr/>
          </p:nvSpPr>
          <p:spPr>
            <a:xfrm>
              <a:off x="600446" y="3566161"/>
              <a:ext cx="4314001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/>
                <a:t>Servlet-context.xml </a:t>
              </a:r>
              <a:r>
                <a:rPr lang="ko-KR" altLang="en-US" b="1" dirty="0"/>
                <a:t>클릭</a:t>
              </a:r>
              <a:endParaRPr lang="en-US" altLang="ko-KR" b="1" dirty="0"/>
            </a:p>
            <a:p>
              <a:r>
                <a:rPr lang="ko-KR" altLang="en-US" sz="1200" dirty="0"/>
                <a:t>해당 파일에 정적 리소스를 넣는 파일의 경로가 설정돼 있음</a:t>
              </a: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13AC102F-8E36-87E5-D182-78B324882050}"/>
              </a:ext>
            </a:extLst>
          </p:cNvPr>
          <p:cNvGrpSpPr/>
          <p:nvPr/>
        </p:nvGrpSpPr>
        <p:grpSpPr>
          <a:xfrm>
            <a:off x="3605999" y="1163983"/>
            <a:ext cx="5673718" cy="1820381"/>
            <a:chOff x="3516058" y="526901"/>
            <a:chExt cx="5673718" cy="1820381"/>
          </a:xfrm>
        </p:grpSpPr>
        <p:sp>
          <p:nvSpPr>
            <p:cNvPr id="9" name="화살표: 오른쪽 8">
              <a:extLst>
                <a:ext uri="{FF2B5EF4-FFF2-40B4-BE49-F238E27FC236}">
                  <a16:creationId xmlns:a16="http://schemas.microsoft.com/office/drawing/2014/main" id="{A37E5B86-AEBC-8BDB-2F82-59A41CDDC37B}"/>
                </a:ext>
              </a:extLst>
            </p:cNvPr>
            <p:cNvSpPr/>
            <p:nvPr/>
          </p:nvSpPr>
          <p:spPr>
            <a:xfrm>
              <a:off x="3516058" y="944232"/>
              <a:ext cx="687897" cy="532701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BF9B5826-BAA3-78F2-9E8E-9DF36B4281C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84184" y="526901"/>
              <a:ext cx="4705592" cy="138437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2A2BDF86-4F26-9A95-A7DA-99D38E41BDF6}"/>
                </a:ext>
              </a:extLst>
            </p:cNvPr>
            <p:cNvSpPr/>
            <p:nvPr/>
          </p:nvSpPr>
          <p:spPr>
            <a:xfrm>
              <a:off x="4484183" y="701765"/>
              <a:ext cx="4383921" cy="25097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B369A4C-DBD6-664E-D96B-BC1C2920F9A9}"/>
                </a:ext>
              </a:extLst>
            </p:cNvPr>
            <p:cNvSpPr txBox="1"/>
            <p:nvPr/>
          </p:nvSpPr>
          <p:spPr>
            <a:xfrm>
              <a:off x="5055346" y="1977950"/>
              <a:ext cx="32415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/>
                <a:t>(*)</a:t>
              </a:r>
              <a:r>
                <a:rPr lang="ko-KR" altLang="en-US" b="1" dirty="0"/>
                <a:t>정적 리소스 보관장소 확인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E2DD47A6-3C44-9DBB-30BF-6AB6B1F88854}"/>
              </a:ext>
            </a:extLst>
          </p:cNvPr>
          <p:cNvSpPr txBox="1"/>
          <p:nvPr/>
        </p:nvSpPr>
        <p:spPr>
          <a:xfrm>
            <a:off x="5300336" y="3726189"/>
            <a:ext cx="5886483" cy="206210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b="1" dirty="0"/>
              <a:t>location=“/resource/”</a:t>
            </a:r>
            <a:r>
              <a:rPr lang="ko-KR" altLang="en-US" b="1" dirty="0"/>
              <a:t>인데</a:t>
            </a:r>
            <a:r>
              <a:rPr lang="en-US" altLang="ko-KR" b="1" dirty="0"/>
              <a:t>, </a:t>
            </a:r>
            <a:r>
              <a:rPr lang="ko-KR" altLang="en-US" b="1" dirty="0"/>
              <a:t>그럼 </a:t>
            </a:r>
            <a:r>
              <a:rPr lang="en-US" altLang="ko-KR" b="1" dirty="0"/>
              <a:t>/</a:t>
            </a:r>
            <a:r>
              <a:rPr lang="ko-KR" altLang="en-US" b="1" dirty="0"/>
              <a:t>가 어디인가요</a:t>
            </a:r>
            <a:r>
              <a:rPr lang="en-US" altLang="ko-KR" b="1" dirty="0"/>
              <a:t>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1400" dirty="0"/>
              <a:t>webapp</a:t>
            </a:r>
            <a:r>
              <a:rPr lang="ko-KR" altLang="en-US" sz="1400" dirty="0"/>
              <a:t>아래 있는 파일에서 </a:t>
            </a:r>
            <a:r>
              <a:rPr lang="en-US" altLang="ko-KR" sz="1400" dirty="0"/>
              <a:t>/</a:t>
            </a:r>
            <a:r>
              <a:rPr lang="ko-KR" altLang="en-US" sz="1400" dirty="0"/>
              <a:t>는 </a:t>
            </a:r>
            <a:r>
              <a:rPr lang="en-US" altLang="ko-KR" sz="1400" dirty="0"/>
              <a:t>webapp</a:t>
            </a:r>
            <a:r>
              <a:rPr lang="ko-KR" altLang="en-US" sz="1400" dirty="0"/>
              <a:t>폴더를 의미</a:t>
            </a:r>
            <a:endParaRPr lang="en-US" altLang="ko-KR" sz="1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1400" dirty="0"/>
              <a:t>즉</a:t>
            </a:r>
            <a:r>
              <a:rPr lang="en-US" altLang="ko-KR" sz="1400" dirty="0"/>
              <a:t>, /resources/</a:t>
            </a:r>
            <a:r>
              <a:rPr lang="ko-KR" altLang="en-US" sz="1400" dirty="0"/>
              <a:t>의 경로는 아래와 같은 의미 </a:t>
            </a:r>
            <a:endParaRPr lang="en-US" altLang="ko-KR" sz="1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1400" b="1" dirty="0" err="1">
                <a:solidFill>
                  <a:srgbClr val="FF0000"/>
                </a:solidFill>
              </a:rPr>
              <a:t>src</a:t>
            </a:r>
            <a:r>
              <a:rPr lang="en-US" altLang="ko-KR" sz="1400" b="1" dirty="0">
                <a:solidFill>
                  <a:srgbClr val="FF0000"/>
                </a:solidFill>
              </a:rPr>
              <a:t>/main/webapp</a:t>
            </a:r>
            <a:r>
              <a:rPr lang="en-US" altLang="ko-KR" sz="1400" dirty="0"/>
              <a:t>/resources/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b="1" dirty="0"/>
              <a:t>정적 리소스가 </a:t>
            </a:r>
            <a:r>
              <a:rPr lang="ko-KR" altLang="en-US" b="1" dirty="0" err="1"/>
              <a:t>뭔가요</a:t>
            </a:r>
            <a:r>
              <a:rPr lang="en-US" altLang="ko-KR" b="1" dirty="0"/>
              <a:t>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1400" dirty="0"/>
              <a:t>html/</a:t>
            </a:r>
            <a:r>
              <a:rPr lang="en-US" altLang="ko-KR" sz="1400" dirty="0" err="1"/>
              <a:t>css</a:t>
            </a:r>
            <a:r>
              <a:rPr lang="en-US" altLang="ko-KR" sz="1400" dirty="0"/>
              <a:t> </a:t>
            </a:r>
            <a:r>
              <a:rPr lang="ko-KR" altLang="en-US" sz="1400" dirty="0"/>
              <a:t>등등을 의미</a:t>
            </a:r>
            <a:r>
              <a:rPr lang="en-US" altLang="ko-KR" sz="1400" dirty="0"/>
              <a:t>…(</a:t>
            </a:r>
            <a:r>
              <a:rPr lang="ko-KR" altLang="en-US" sz="1400" dirty="0"/>
              <a:t>추가 있을 경우 업데이트 예정</a:t>
            </a:r>
            <a:r>
              <a:rPr lang="en-US" altLang="ko-KR" sz="1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11442736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30448" y="264401"/>
            <a:ext cx="3346494" cy="523220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html </a:t>
            </a:r>
            <a:r>
              <a:rPr lang="ko-KR" altLang="en-US" sz="2800" b="1" dirty="0">
                <a:solidFill>
                  <a:schemeClr val="bg1"/>
                </a:solidFill>
              </a:rPr>
              <a:t>브라우저 출력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6126567A-C502-1421-5D36-355341CD84ED}"/>
              </a:ext>
            </a:extLst>
          </p:cNvPr>
          <p:cNvGrpSpPr/>
          <p:nvPr/>
        </p:nvGrpSpPr>
        <p:grpSpPr>
          <a:xfrm>
            <a:off x="667223" y="1261248"/>
            <a:ext cx="6510408" cy="4965092"/>
            <a:chOff x="667223" y="1261248"/>
            <a:chExt cx="6510408" cy="4965092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AB901756-8E5A-72AD-91EB-ED16C824A0F5}"/>
                </a:ext>
              </a:extLst>
            </p:cNvPr>
            <p:cNvGrpSpPr/>
            <p:nvPr/>
          </p:nvGrpSpPr>
          <p:grpSpPr>
            <a:xfrm>
              <a:off x="667223" y="1261248"/>
              <a:ext cx="6510408" cy="4965092"/>
              <a:chOff x="667223" y="1261248"/>
              <a:chExt cx="6510408" cy="4965092"/>
            </a:xfrm>
          </p:grpSpPr>
          <p:pic>
            <p:nvPicPr>
              <p:cNvPr id="20" name="그림 19">
                <a:extLst>
                  <a:ext uri="{FF2B5EF4-FFF2-40B4-BE49-F238E27FC236}">
                    <a16:creationId xmlns:a16="http://schemas.microsoft.com/office/drawing/2014/main" id="{B70FC793-5A89-CAB7-C470-1F7CEA69D0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67223" y="1261248"/>
                <a:ext cx="6510408" cy="4965092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92DE5214-9131-8864-2E36-1B18701D8032}"/>
                  </a:ext>
                </a:extLst>
              </p:cNvPr>
              <p:cNvSpPr/>
              <p:nvPr/>
            </p:nvSpPr>
            <p:spPr>
              <a:xfrm>
                <a:off x="1697980" y="1834045"/>
                <a:ext cx="715436" cy="197121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noFill/>
                </a:endParaRPr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B7A8D490-5884-AEF7-0D70-407A8840E49F}"/>
                  </a:ext>
                </a:extLst>
              </p:cNvPr>
              <p:cNvSpPr/>
              <p:nvPr/>
            </p:nvSpPr>
            <p:spPr>
              <a:xfrm>
                <a:off x="4586085" y="5958838"/>
                <a:ext cx="712938" cy="267502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noFill/>
                </a:endParaRPr>
              </a:p>
            </p:txBody>
          </p:sp>
        </p:grp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4AB86657-090F-FC95-FAB9-73E79516FB86}"/>
                </a:ext>
              </a:extLst>
            </p:cNvPr>
            <p:cNvSpPr/>
            <p:nvPr/>
          </p:nvSpPr>
          <p:spPr>
            <a:xfrm>
              <a:off x="915342" y="1564170"/>
              <a:ext cx="870596" cy="30908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noFill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666983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CBA413-84C9-96BA-EEC9-6025F38595F2}"/>
              </a:ext>
            </a:extLst>
          </p:cNvPr>
          <p:cNvSpPr txBox="1"/>
          <p:nvPr/>
        </p:nvSpPr>
        <p:spPr>
          <a:xfrm>
            <a:off x="1306577" y="261167"/>
            <a:ext cx="931665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/>
              <a:t>IDE</a:t>
            </a:r>
          </a:p>
          <a:p>
            <a:pPr algn="ctr"/>
            <a:r>
              <a:rPr lang="ko-KR" altLang="en-US" sz="1400" dirty="0"/>
              <a:t>사용기술</a:t>
            </a:r>
          </a:p>
        </p:txBody>
      </p:sp>
      <p:sp>
        <p:nvSpPr>
          <p:cNvPr id="8" name="슬라이드 번호 개체 틀 2">
            <a:extLst>
              <a:ext uri="{FF2B5EF4-FFF2-40B4-BE49-F238E27FC236}">
                <a16:creationId xmlns:a16="http://schemas.microsoft.com/office/drawing/2014/main" id="{88C09CB3-1BA5-15B5-43F6-821746ED88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03C9FC6-657A-4987-8A5A-760564536B33}" type="slidenum">
              <a:rPr lang="ko-KR" altLang="en-US" smtClean="0"/>
              <a:t>4</a:t>
            </a:fld>
            <a:endParaRPr lang="ko-KR" altLang="en-US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AE723FDA-0F24-86F9-3781-CF0EB438114B}"/>
              </a:ext>
            </a:extLst>
          </p:cNvPr>
          <p:cNvGrpSpPr/>
          <p:nvPr/>
        </p:nvGrpSpPr>
        <p:grpSpPr>
          <a:xfrm>
            <a:off x="871453" y="1384840"/>
            <a:ext cx="4701663" cy="2156442"/>
            <a:chOff x="571903" y="1424255"/>
            <a:chExt cx="4701663" cy="2156442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9664B7D1-13C4-8A8E-F1A4-5BB5F2285952}"/>
                </a:ext>
              </a:extLst>
            </p:cNvPr>
            <p:cNvGrpSpPr/>
            <p:nvPr/>
          </p:nvGrpSpPr>
          <p:grpSpPr>
            <a:xfrm>
              <a:off x="571903" y="1424255"/>
              <a:ext cx="4701663" cy="1905155"/>
              <a:chOff x="571903" y="1424255"/>
              <a:chExt cx="5962904" cy="2416221"/>
            </a:xfrm>
          </p:grpSpPr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038C3177-B1A7-C851-FB73-C96C6B2671D9}"/>
                  </a:ext>
                </a:extLst>
              </p:cNvPr>
              <p:cNvGrpSpPr/>
              <p:nvPr/>
            </p:nvGrpSpPr>
            <p:grpSpPr>
              <a:xfrm>
                <a:off x="571903" y="1649032"/>
                <a:ext cx="5688779" cy="1860646"/>
                <a:chOff x="571903" y="1649032"/>
                <a:chExt cx="5688779" cy="1860646"/>
              </a:xfrm>
            </p:grpSpPr>
            <p:pic>
              <p:nvPicPr>
                <p:cNvPr id="14" name="그림 13">
                  <a:extLst>
                    <a:ext uri="{FF2B5EF4-FFF2-40B4-BE49-F238E27FC236}">
                      <a16:creationId xmlns:a16="http://schemas.microsoft.com/office/drawing/2014/main" id="{5A0DDC13-7249-B60B-02FA-C898A48DF25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571903" y="1649032"/>
                  <a:ext cx="1505027" cy="1860646"/>
                </a:xfrm>
                <a:prstGeom prst="rect">
                  <a:avLst/>
                </a:prstGeom>
              </p:spPr>
            </p:pic>
            <p:pic>
              <p:nvPicPr>
                <p:cNvPr id="15" name="그림 14">
                  <a:extLst>
                    <a:ext uri="{FF2B5EF4-FFF2-40B4-BE49-F238E27FC236}">
                      <a16:creationId xmlns:a16="http://schemas.microsoft.com/office/drawing/2014/main" id="{AF388A8A-419D-C8DE-AA63-4520544102A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951332" y="1688101"/>
                  <a:ext cx="2213280" cy="1782508"/>
                </a:xfrm>
                <a:prstGeom prst="rect">
                  <a:avLst/>
                </a:prstGeom>
              </p:spPr>
            </p:pic>
            <p:pic>
              <p:nvPicPr>
                <p:cNvPr id="16" name="그림 15">
                  <a:extLst>
                    <a:ext uri="{FF2B5EF4-FFF2-40B4-BE49-F238E27FC236}">
                      <a16:creationId xmlns:a16="http://schemas.microsoft.com/office/drawing/2014/main" id="{754A3CAA-7AC3-7439-8952-E9BF56D48D2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069819" y="2099905"/>
                  <a:ext cx="2190863" cy="958899"/>
                </a:xfrm>
                <a:prstGeom prst="rect">
                  <a:avLst/>
                </a:prstGeom>
              </p:spPr>
            </p:pic>
          </p:grpSp>
          <p:sp>
            <p:nvSpPr>
              <p:cNvPr id="13" name="사각형: 둥근 모서리 12">
                <a:extLst>
                  <a:ext uri="{FF2B5EF4-FFF2-40B4-BE49-F238E27FC236}">
                    <a16:creationId xmlns:a16="http://schemas.microsoft.com/office/drawing/2014/main" id="{968E8ADF-EB0A-ACB2-194C-092D50B34553}"/>
                  </a:ext>
                </a:extLst>
              </p:cNvPr>
              <p:cNvSpPr/>
              <p:nvPr/>
            </p:nvSpPr>
            <p:spPr>
              <a:xfrm>
                <a:off x="571903" y="1424255"/>
                <a:ext cx="5962904" cy="2416221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B3C7322-33D0-AF7D-E968-E24E4DA06C84}"/>
                </a:ext>
              </a:extLst>
            </p:cNvPr>
            <p:cNvSpPr txBox="1"/>
            <p:nvPr/>
          </p:nvSpPr>
          <p:spPr>
            <a:xfrm>
              <a:off x="2220136" y="3180587"/>
              <a:ext cx="1247457" cy="400110"/>
            </a:xfrm>
            <a:prstGeom prst="rect">
              <a:avLst/>
            </a:prstGeom>
            <a:solidFill>
              <a:srgbClr val="002060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>
                  <a:solidFill>
                    <a:schemeClr val="bg1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개발 언어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E859A975-CF29-412E-A6A3-0E4ED0509303}"/>
              </a:ext>
            </a:extLst>
          </p:cNvPr>
          <p:cNvGrpSpPr/>
          <p:nvPr/>
        </p:nvGrpSpPr>
        <p:grpSpPr>
          <a:xfrm>
            <a:off x="6403619" y="1392723"/>
            <a:ext cx="4443751" cy="2155381"/>
            <a:chOff x="5733576" y="1424255"/>
            <a:chExt cx="4443751" cy="2155381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C814F205-772F-31E6-172C-655134E56A9D}"/>
                </a:ext>
              </a:extLst>
            </p:cNvPr>
            <p:cNvGrpSpPr/>
            <p:nvPr/>
          </p:nvGrpSpPr>
          <p:grpSpPr>
            <a:xfrm>
              <a:off x="5733576" y="1424255"/>
              <a:ext cx="4443751" cy="1905155"/>
              <a:chOff x="7133897" y="1688101"/>
              <a:chExt cx="4248806" cy="1821577"/>
            </a:xfrm>
          </p:grpSpPr>
          <p:grpSp>
            <p:nvGrpSpPr>
              <p:cNvPr id="20" name="그룹 19">
                <a:extLst>
                  <a:ext uri="{FF2B5EF4-FFF2-40B4-BE49-F238E27FC236}">
                    <a16:creationId xmlns:a16="http://schemas.microsoft.com/office/drawing/2014/main" id="{2127E38A-48BD-8E32-8A28-120D19733423}"/>
                  </a:ext>
                </a:extLst>
              </p:cNvPr>
              <p:cNvGrpSpPr/>
              <p:nvPr/>
            </p:nvGrpSpPr>
            <p:grpSpPr>
              <a:xfrm>
                <a:off x="7467600" y="1966547"/>
                <a:ext cx="3632387" cy="1225613"/>
                <a:chOff x="4967713" y="1771943"/>
                <a:chExt cx="3632387" cy="1225613"/>
              </a:xfrm>
            </p:grpSpPr>
            <p:pic>
              <p:nvPicPr>
                <p:cNvPr id="22" name="그림 21">
                  <a:extLst>
                    <a:ext uri="{FF2B5EF4-FFF2-40B4-BE49-F238E27FC236}">
                      <a16:creationId xmlns:a16="http://schemas.microsoft.com/office/drawing/2014/main" id="{30F4D4C4-2279-E67F-D1B5-59DEE7C4930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967713" y="1937051"/>
                  <a:ext cx="2571882" cy="1060505"/>
                </a:xfrm>
                <a:prstGeom prst="rect">
                  <a:avLst/>
                </a:prstGeom>
              </p:spPr>
            </p:pic>
            <p:pic>
              <p:nvPicPr>
                <p:cNvPr id="23" name="그림 22">
                  <a:extLst>
                    <a:ext uri="{FF2B5EF4-FFF2-40B4-BE49-F238E27FC236}">
                      <a16:creationId xmlns:a16="http://schemas.microsoft.com/office/drawing/2014/main" id="{EA436B00-F15A-B04D-D391-7F8C4FF4FFE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539595" y="1771943"/>
                  <a:ext cx="1060505" cy="1225613"/>
                </a:xfrm>
                <a:prstGeom prst="rect">
                  <a:avLst/>
                </a:prstGeom>
              </p:spPr>
            </p:pic>
          </p:grpSp>
          <p:sp>
            <p:nvSpPr>
              <p:cNvPr id="21" name="사각형: 둥근 모서리 20">
                <a:extLst>
                  <a:ext uri="{FF2B5EF4-FFF2-40B4-BE49-F238E27FC236}">
                    <a16:creationId xmlns:a16="http://schemas.microsoft.com/office/drawing/2014/main" id="{F4EE2CF1-BC83-CDBC-FD56-32E5615E0F17}"/>
                  </a:ext>
                </a:extLst>
              </p:cNvPr>
              <p:cNvSpPr/>
              <p:nvPr/>
            </p:nvSpPr>
            <p:spPr>
              <a:xfrm>
                <a:off x="7133897" y="1688101"/>
                <a:ext cx="4248806" cy="1821577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B4BB895-9B2F-CFA2-C9F9-F8958B0A10BC}"/>
                </a:ext>
              </a:extLst>
            </p:cNvPr>
            <p:cNvSpPr txBox="1"/>
            <p:nvPr/>
          </p:nvSpPr>
          <p:spPr>
            <a:xfrm>
              <a:off x="7485610" y="3179526"/>
              <a:ext cx="939681" cy="400110"/>
            </a:xfrm>
            <a:prstGeom prst="rect">
              <a:avLst/>
            </a:prstGeom>
            <a:solidFill>
              <a:srgbClr val="002060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bg1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DBMS</a:t>
              </a:r>
              <a:endParaRPr lang="ko-KR" altLang="en-US" sz="2000" b="1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0D5B375C-7187-0602-4299-B43988E24154}"/>
              </a:ext>
            </a:extLst>
          </p:cNvPr>
          <p:cNvGrpSpPr/>
          <p:nvPr/>
        </p:nvGrpSpPr>
        <p:grpSpPr>
          <a:xfrm>
            <a:off x="7617021" y="3840614"/>
            <a:ext cx="2169133" cy="2376788"/>
            <a:chOff x="6946978" y="3793316"/>
            <a:chExt cx="2169133" cy="2376788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B8B18B1D-AC20-D2D6-784E-C8C491FE113A}"/>
                </a:ext>
              </a:extLst>
            </p:cNvPr>
            <p:cNvGrpSpPr/>
            <p:nvPr/>
          </p:nvGrpSpPr>
          <p:grpSpPr>
            <a:xfrm>
              <a:off x="6946978" y="3793316"/>
              <a:ext cx="2169133" cy="2176734"/>
              <a:chOff x="8647386" y="4040531"/>
              <a:chExt cx="2016942" cy="2024010"/>
            </a:xfrm>
          </p:grpSpPr>
          <p:pic>
            <p:nvPicPr>
              <p:cNvPr id="27" name="그림 26">
                <a:extLst>
                  <a:ext uri="{FF2B5EF4-FFF2-40B4-BE49-F238E27FC236}">
                    <a16:creationId xmlns:a16="http://schemas.microsoft.com/office/drawing/2014/main" id="{94283A25-CCF7-B16F-D10C-3A79AC8C6A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647386" y="4163490"/>
                <a:ext cx="1936850" cy="1778091"/>
              </a:xfrm>
              <a:prstGeom prst="rect">
                <a:avLst/>
              </a:prstGeom>
            </p:spPr>
          </p:pic>
          <p:sp>
            <p:nvSpPr>
              <p:cNvPr id="28" name="사각형: 둥근 모서리 27">
                <a:extLst>
                  <a:ext uri="{FF2B5EF4-FFF2-40B4-BE49-F238E27FC236}">
                    <a16:creationId xmlns:a16="http://schemas.microsoft.com/office/drawing/2014/main" id="{A125DD9C-5409-8494-5124-8F4B6E471C53}"/>
                  </a:ext>
                </a:extLst>
              </p:cNvPr>
              <p:cNvSpPr/>
              <p:nvPr/>
            </p:nvSpPr>
            <p:spPr>
              <a:xfrm>
                <a:off x="8647386" y="4040531"/>
                <a:ext cx="2016942" cy="2024010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48E1698-E38F-47CD-CD77-D643CDDE80A5}"/>
                </a:ext>
              </a:extLst>
            </p:cNvPr>
            <p:cNvSpPr txBox="1"/>
            <p:nvPr/>
          </p:nvSpPr>
          <p:spPr>
            <a:xfrm>
              <a:off x="7692348" y="5769994"/>
              <a:ext cx="678391" cy="400110"/>
            </a:xfrm>
            <a:prstGeom prst="rect">
              <a:avLst/>
            </a:prstGeom>
            <a:solidFill>
              <a:srgbClr val="002060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>
                  <a:solidFill>
                    <a:schemeClr val="bg1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서버</a:t>
              </a: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C027AD6-AB82-6FBF-DFA9-A423D5B35D75}"/>
              </a:ext>
            </a:extLst>
          </p:cNvPr>
          <p:cNvGrpSpPr/>
          <p:nvPr/>
        </p:nvGrpSpPr>
        <p:grpSpPr>
          <a:xfrm>
            <a:off x="871453" y="3848740"/>
            <a:ext cx="4701663" cy="2402004"/>
            <a:chOff x="1316533" y="4163490"/>
            <a:chExt cx="4771584" cy="2437726"/>
          </a:xfrm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32043BDE-A010-B1C1-DED3-9E4DA7219FDE}"/>
                </a:ext>
              </a:extLst>
            </p:cNvPr>
            <p:cNvGrpSpPr/>
            <p:nvPr/>
          </p:nvGrpSpPr>
          <p:grpSpPr>
            <a:xfrm>
              <a:off x="1316533" y="4163490"/>
              <a:ext cx="4771584" cy="2192859"/>
              <a:chOff x="1324416" y="4163490"/>
              <a:chExt cx="4771584" cy="2192859"/>
            </a:xfrm>
          </p:grpSpPr>
          <p:grpSp>
            <p:nvGrpSpPr>
              <p:cNvPr id="32" name="그룹 31">
                <a:extLst>
                  <a:ext uri="{FF2B5EF4-FFF2-40B4-BE49-F238E27FC236}">
                    <a16:creationId xmlns:a16="http://schemas.microsoft.com/office/drawing/2014/main" id="{B6BFDF36-161F-409A-99C5-CF8E5BD1DA7F}"/>
                  </a:ext>
                </a:extLst>
              </p:cNvPr>
              <p:cNvGrpSpPr/>
              <p:nvPr/>
            </p:nvGrpSpPr>
            <p:grpSpPr>
              <a:xfrm>
                <a:off x="1607764" y="4363545"/>
                <a:ext cx="4419105" cy="1809843"/>
                <a:chOff x="1824100" y="4308113"/>
                <a:chExt cx="4419105" cy="1809843"/>
              </a:xfrm>
            </p:grpSpPr>
            <p:pic>
              <p:nvPicPr>
                <p:cNvPr id="34" name="그림 33">
                  <a:extLst>
                    <a:ext uri="{FF2B5EF4-FFF2-40B4-BE49-F238E27FC236}">
                      <a16:creationId xmlns:a16="http://schemas.microsoft.com/office/drawing/2014/main" id="{87A1FD3D-788F-7FC1-6739-B1DE86CE8CF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824100" y="4408827"/>
                  <a:ext cx="1708238" cy="1600282"/>
                </a:xfrm>
                <a:prstGeom prst="rect">
                  <a:avLst/>
                </a:prstGeom>
              </p:spPr>
            </p:pic>
            <p:pic>
              <p:nvPicPr>
                <p:cNvPr id="35" name="그림 34">
                  <a:extLst>
                    <a:ext uri="{FF2B5EF4-FFF2-40B4-BE49-F238E27FC236}">
                      <a16:creationId xmlns:a16="http://schemas.microsoft.com/office/drawing/2014/main" id="{55F50C90-D306-1956-7F6F-2BE9A100EEB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601469" y="4308113"/>
                  <a:ext cx="2641736" cy="1809843"/>
                </a:xfrm>
                <a:prstGeom prst="rect">
                  <a:avLst/>
                </a:prstGeom>
              </p:spPr>
            </p:pic>
          </p:grpSp>
          <p:sp>
            <p:nvSpPr>
              <p:cNvPr id="33" name="사각형: 둥근 모서리 32">
                <a:extLst>
                  <a:ext uri="{FF2B5EF4-FFF2-40B4-BE49-F238E27FC236}">
                    <a16:creationId xmlns:a16="http://schemas.microsoft.com/office/drawing/2014/main" id="{E3A4C0D9-083A-83C2-7CCC-2529CC62411D}"/>
                  </a:ext>
                </a:extLst>
              </p:cNvPr>
              <p:cNvSpPr/>
              <p:nvPr/>
            </p:nvSpPr>
            <p:spPr>
              <a:xfrm>
                <a:off x="1324416" y="4163490"/>
                <a:ext cx="4771584" cy="2192859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9E7C43F-C93E-2E94-946F-E3ECB41F8510}"/>
                </a:ext>
              </a:extLst>
            </p:cNvPr>
            <p:cNvSpPr txBox="1"/>
            <p:nvPr/>
          </p:nvSpPr>
          <p:spPr>
            <a:xfrm>
              <a:off x="2992836" y="6201106"/>
              <a:ext cx="1418978" cy="400110"/>
            </a:xfrm>
            <a:prstGeom prst="rect">
              <a:avLst/>
            </a:prstGeom>
            <a:solidFill>
              <a:srgbClr val="002060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2000" b="1">
                  <a:solidFill>
                    <a:schemeClr val="bg1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프레임워크</a:t>
              </a:r>
              <a:endParaRPr lang="ko-KR" altLang="en-US" sz="2000" b="1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82145585-7E74-7583-44C3-90383449DFBF}"/>
              </a:ext>
            </a:extLst>
          </p:cNvPr>
          <p:cNvSpPr txBox="1"/>
          <p:nvPr/>
        </p:nvSpPr>
        <p:spPr>
          <a:xfrm>
            <a:off x="367260" y="329540"/>
            <a:ext cx="845103" cy="707886"/>
          </a:xfrm>
          <a:prstGeom prst="rect">
            <a:avLst/>
          </a:prstGeom>
          <a:solidFill>
            <a:srgbClr val="1C3166"/>
          </a:solidFill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</a:rPr>
              <a:t>01</a:t>
            </a:r>
            <a:endParaRPr lang="ko-KR" altLang="en-US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475638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30448" y="264401"/>
            <a:ext cx="3346494" cy="523220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html </a:t>
            </a:r>
            <a:r>
              <a:rPr lang="ko-KR" altLang="en-US" sz="2800" b="1" dirty="0">
                <a:solidFill>
                  <a:schemeClr val="bg1"/>
                </a:solidFill>
              </a:rPr>
              <a:t>브라우저 출력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3E20CA64-22C1-5BF1-F3EF-F203413426D2}"/>
              </a:ext>
            </a:extLst>
          </p:cNvPr>
          <p:cNvGrpSpPr/>
          <p:nvPr/>
        </p:nvGrpSpPr>
        <p:grpSpPr>
          <a:xfrm>
            <a:off x="330448" y="727661"/>
            <a:ext cx="11323528" cy="4591286"/>
            <a:chOff x="644257" y="1163338"/>
            <a:chExt cx="11323528" cy="4591286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F1A83F51-E119-9658-4794-4981B653A61A}"/>
                </a:ext>
              </a:extLst>
            </p:cNvPr>
            <p:cNvGrpSpPr/>
            <p:nvPr/>
          </p:nvGrpSpPr>
          <p:grpSpPr>
            <a:xfrm>
              <a:off x="644257" y="1163338"/>
              <a:ext cx="11323528" cy="4591286"/>
              <a:chOff x="644257" y="1163338"/>
              <a:chExt cx="11323528" cy="4591286"/>
            </a:xfrm>
          </p:grpSpPr>
          <p:grpSp>
            <p:nvGrpSpPr>
              <p:cNvPr id="7" name="그룹 6">
                <a:extLst>
                  <a:ext uri="{FF2B5EF4-FFF2-40B4-BE49-F238E27FC236}">
                    <a16:creationId xmlns:a16="http://schemas.microsoft.com/office/drawing/2014/main" id="{AC1EE1D5-D84A-7F5D-AEE9-8F4448A6967B}"/>
                  </a:ext>
                </a:extLst>
              </p:cNvPr>
              <p:cNvGrpSpPr/>
              <p:nvPr/>
            </p:nvGrpSpPr>
            <p:grpSpPr>
              <a:xfrm>
                <a:off x="644257" y="1514334"/>
                <a:ext cx="4292821" cy="3454578"/>
                <a:chOff x="876605" y="1499344"/>
                <a:chExt cx="4292821" cy="3454578"/>
              </a:xfrm>
            </p:grpSpPr>
            <p:pic>
              <p:nvPicPr>
                <p:cNvPr id="3" name="그림 2">
                  <a:extLst>
                    <a:ext uri="{FF2B5EF4-FFF2-40B4-BE49-F238E27FC236}">
                      <a16:creationId xmlns:a16="http://schemas.microsoft.com/office/drawing/2014/main" id="{F8EB071D-47E4-7774-559D-5AD4F0E1019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876605" y="1499344"/>
                  <a:ext cx="4292821" cy="3454578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sp>
              <p:nvSpPr>
                <p:cNvPr id="4" name="직사각형 3">
                  <a:extLst>
                    <a:ext uri="{FF2B5EF4-FFF2-40B4-BE49-F238E27FC236}">
                      <a16:creationId xmlns:a16="http://schemas.microsoft.com/office/drawing/2014/main" id="{C0644417-48EE-DE99-72BC-E619DB3692BA}"/>
                    </a:ext>
                  </a:extLst>
                </p:cNvPr>
                <p:cNvSpPr/>
                <p:nvPr/>
              </p:nvSpPr>
              <p:spPr>
                <a:xfrm>
                  <a:off x="876605" y="2688485"/>
                  <a:ext cx="509985" cy="212112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noFill/>
                  </a:endParaRPr>
                </a:p>
              </p:txBody>
            </p:sp>
            <p:sp>
              <p:nvSpPr>
                <p:cNvPr id="6" name="직사각형 5">
                  <a:extLst>
                    <a:ext uri="{FF2B5EF4-FFF2-40B4-BE49-F238E27FC236}">
                      <a16:creationId xmlns:a16="http://schemas.microsoft.com/office/drawing/2014/main" id="{85F38371-A0AB-F339-601A-372453143C6E}"/>
                    </a:ext>
                  </a:extLst>
                </p:cNvPr>
                <p:cNvSpPr/>
                <p:nvPr/>
              </p:nvSpPr>
              <p:spPr>
                <a:xfrm>
                  <a:off x="2608289" y="4564753"/>
                  <a:ext cx="846944" cy="307049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noFill/>
                  </a:endParaRPr>
                </a:p>
              </p:txBody>
            </p:sp>
          </p:grpSp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5DDC2845-4501-DF2F-7A1B-A61EA30523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484455" y="1163338"/>
                <a:ext cx="4483330" cy="4591286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10" name="화살표: 오른쪽 9">
                <a:extLst>
                  <a:ext uri="{FF2B5EF4-FFF2-40B4-BE49-F238E27FC236}">
                    <a16:creationId xmlns:a16="http://schemas.microsoft.com/office/drawing/2014/main" id="{13B2C4AD-84C4-C3BB-534B-3EE209D5C3AE}"/>
                  </a:ext>
                </a:extLst>
              </p:cNvPr>
              <p:cNvSpPr/>
              <p:nvPr/>
            </p:nvSpPr>
            <p:spPr>
              <a:xfrm>
                <a:off x="5491238" y="3147934"/>
                <a:ext cx="1463214" cy="371007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BD18D085-EB0A-2CAA-19D5-B0F9CC37DE56}"/>
                </a:ext>
              </a:extLst>
            </p:cNvPr>
            <p:cNvSpPr/>
            <p:nvPr/>
          </p:nvSpPr>
          <p:spPr>
            <a:xfrm>
              <a:off x="8052217" y="4366258"/>
              <a:ext cx="627088" cy="15352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00079E2E-F35B-0A06-A309-C9C8D39FB315}"/>
                </a:ext>
              </a:extLst>
            </p:cNvPr>
            <p:cNvSpPr/>
            <p:nvPr/>
          </p:nvSpPr>
          <p:spPr>
            <a:xfrm>
              <a:off x="10325724" y="5421217"/>
              <a:ext cx="864433" cy="26755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378CBF4A-956C-FA26-75B0-B23D4866C5E5}"/>
              </a:ext>
            </a:extLst>
          </p:cNvPr>
          <p:cNvSpPr txBox="1"/>
          <p:nvPr/>
        </p:nvSpPr>
        <p:spPr>
          <a:xfrm>
            <a:off x="330448" y="5056423"/>
            <a:ext cx="61272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webapp/resources </a:t>
            </a:r>
            <a:r>
              <a:rPr lang="ko-KR" altLang="en-US" b="1" dirty="0"/>
              <a:t>폴더 내부에 </a:t>
            </a:r>
            <a:r>
              <a:rPr lang="en-US" altLang="ko-KR" b="1" dirty="0"/>
              <a:t>html(</a:t>
            </a:r>
            <a:r>
              <a:rPr lang="ko-KR" altLang="en-US" b="1" dirty="0"/>
              <a:t>정적 리소스</a:t>
            </a:r>
            <a:r>
              <a:rPr lang="en-US" altLang="ko-KR" b="1" dirty="0"/>
              <a:t>) </a:t>
            </a:r>
            <a:r>
              <a:rPr lang="ko-KR" altLang="en-US" b="1" dirty="0"/>
              <a:t>생성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F5DED8C-A80E-AEFA-26BB-2B4A4A70B124}"/>
              </a:ext>
            </a:extLst>
          </p:cNvPr>
          <p:cNvSpPr txBox="1"/>
          <p:nvPr/>
        </p:nvSpPr>
        <p:spPr>
          <a:xfrm>
            <a:off x="233872" y="5682830"/>
            <a:ext cx="9135193" cy="8617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b="1" dirty="0"/>
              <a:t>정적 리소스를 넣는 경로를 변경하고 싶어요</a:t>
            </a:r>
            <a:r>
              <a:rPr lang="en-US" altLang="ko-KR" b="1" dirty="0"/>
              <a:t>. </a:t>
            </a:r>
            <a:r>
              <a:rPr lang="ko-KR" altLang="en-US" b="1" dirty="0"/>
              <a:t>어떻게 </a:t>
            </a:r>
            <a:r>
              <a:rPr lang="ko-KR" altLang="en-US" b="1" dirty="0" err="1"/>
              <a:t>해야합니까</a:t>
            </a:r>
            <a:r>
              <a:rPr lang="en-US" altLang="ko-KR" b="1" dirty="0"/>
              <a:t>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1400" dirty="0"/>
              <a:t>servlet-context.xml </a:t>
            </a:r>
            <a:r>
              <a:rPr lang="ko-KR" altLang="en-US" sz="1400" dirty="0"/>
              <a:t>파일에서</a:t>
            </a:r>
            <a:r>
              <a:rPr lang="en-US" altLang="ko-KR" sz="1400" dirty="0"/>
              <a:t> </a:t>
            </a:r>
            <a:r>
              <a:rPr lang="ko-KR" altLang="en-US" sz="1400" dirty="0"/>
              <a:t>경로를 수정하면 개발자가 원하는 폴더로 정적 리소스 파일 경로 수정 가능</a:t>
            </a:r>
          </a:p>
        </p:txBody>
      </p:sp>
    </p:spTree>
    <p:extLst>
      <p:ext uri="{BB962C8B-B14F-4D97-AF65-F5344CB8AC3E}">
        <p14:creationId xmlns:p14="http://schemas.microsoft.com/office/powerpoint/2010/main" val="89574246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30448" y="264401"/>
            <a:ext cx="3346494" cy="523220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html </a:t>
            </a:r>
            <a:r>
              <a:rPr lang="ko-KR" altLang="en-US" sz="2800" b="1" dirty="0">
                <a:solidFill>
                  <a:schemeClr val="bg1"/>
                </a:solidFill>
              </a:rPr>
              <a:t>브라우저 출력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F086FE72-EC13-BE95-EA72-BDB4A7387418}"/>
              </a:ext>
            </a:extLst>
          </p:cNvPr>
          <p:cNvGrpSpPr/>
          <p:nvPr/>
        </p:nvGrpSpPr>
        <p:grpSpPr>
          <a:xfrm>
            <a:off x="1486406" y="1696729"/>
            <a:ext cx="3899100" cy="3525864"/>
            <a:chOff x="1486406" y="1696729"/>
            <a:chExt cx="3899100" cy="3525864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2CCCC6EF-BB58-908A-C31C-B06D82CB96C7}"/>
                </a:ext>
              </a:extLst>
            </p:cNvPr>
            <p:cNvGrpSpPr/>
            <p:nvPr/>
          </p:nvGrpSpPr>
          <p:grpSpPr>
            <a:xfrm>
              <a:off x="1486406" y="1696729"/>
              <a:ext cx="3899100" cy="3525864"/>
              <a:chOff x="1486406" y="1696729"/>
              <a:chExt cx="3899100" cy="3525864"/>
            </a:xfrm>
          </p:grpSpPr>
          <p:grpSp>
            <p:nvGrpSpPr>
              <p:cNvPr id="3" name="그룹 2">
                <a:extLst>
                  <a:ext uri="{FF2B5EF4-FFF2-40B4-BE49-F238E27FC236}">
                    <a16:creationId xmlns:a16="http://schemas.microsoft.com/office/drawing/2014/main" id="{EB2ABDC0-A5CF-ACEE-CAB8-355649F89D5F}"/>
                  </a:ext>
                </a:extLst>
              </p:cNvPr>
              <p:cNvGrpSpPr/>
              <p:nvPr/>
            </p:nvGrpSpPr>
            <p:grpSpPr>
              <a:xfrm>
                <a:off x="1486406" y="1696729"/>
                <a:ext cx="3899100" cy="3525864"/>
                <a:chOff x="1403632" y="1696729"/>
                <a:chExt cx="3899100" cy="3525864"/>
              </a:xfrm>
            </p:grpSpPr>
            <p:pic>
              <p:nvPicPr>
                <p:cNvPr id="9" name="그림 8">
                  <a:extLst>
                    <a:ext uri="{FF2B5EF4-FFF2-40B4-BE49-F238E27FC236}">
                      <a16:creationId xmlns:a16="http://schemas.microsoft.com/office/drawing/2014/main" id="{50B4ECCF-1538-7521-9849-B53546813AB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3871468" y="1696729"/>
                  <a:ext cx="1098606" cy="508026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pic>
              <p:nvPicPr>
                <p:cNvPr id="7" name="그림 6">
                  <a:extLst>
                    <a:ext uri="{FF2B5EF4-FFF2-40B4-BE49-F238E27FC236}">
                      <a16:creationId xmlns:a16="http://schemas.microsoft.com/office/drawing/2014/main" id="{25C78A81-92EA-2250-1172-B8870553E7C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403632" y="3266692"/>
                  <a:ext cx="3899100" cy="1955901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</p:grpSp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5A1605A7-CC44-FEC4-EA43-97DE6A335FEF}"/>
                  </a:ext>
                </a:extLst>
              </p:cNvPr>
              <p:cNvSpPr/>
              <p:nvPr/>
            </p:nvSpPr>
            <p:spPr>
              <a:xfrm>
                <a:off x="3657480" y="3744336"/>
                <a:ext cx="1380378" cy="260267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noFill/>
                </a:endParaRPr>
              </a:p>
            </p:txBody>
          </p:sp>
        </p:grpSp>
        <p:sp>
          <p:nvSpPr>
            <p:cNvPr id="10" name="화살표: 오른쪽 9">
              <a:extLst>
                <a:ext uri="{FF2B5EF4-FFF2-40B4-BE49-F238E27FC236}">
                  <a16:creationId xmlns:a16="http://schemas.microsoft.com/office/drawing/2014/main" id="{39F314A4-129E-7D31-2B85-91C4EDC7ACB2}"/>
                </a:ext>
              </a:extLst>
            </p:cNvPr>
            <p:cNvSpPr/>
            <p:nvPr/>
          </p:nvSpPr>
          <p:spPr>
            <a:xfrm>
              <a:off x="3181447" y="1849558"/>
              <a:ext cx="419604" cy="202367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화살표: 아래쪽 12">
            <a:extLst>
              <a:ext uri="{FF2B5EF4-FFF2-40B4-BE49-F238E27FC236}">
                <a16:creationId xmlns:a16="http://schemas.microsoft.com/office/drawing/2014/main" id="{493D42D1-2A37-B1ED-DEA1-4B75C966A59F}"/>
              </a:ext>
            </a:extLst>
          </p:cNvPr>
          <p:cNvSpPr/>
          <p:nvPr/>
        </p:nvSpPr>
        <p:spPr>
          <a:xfrm>
            <a:off x="4503545" y="2526346"/>
            <a:ext cx="172386" cy="34046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A566EAB-EEC7-9266-8B8D-1AEA56D73217}"/>
              </a:ext>
            </a:extLst>
          </p:cNvPr>
          <p:cNvSpPr txBox="1"/>
          <p:nvPr/>
        </p:nvSpPr>
        <p:spPr>
          <a:xfrm>
            <a:off x="6096000" y="2782669"/>
            <a:ext cx="40655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별도의 컨트롤러 없이 </a:t>
            </a:r>
            <a:r>
              <a:rPr lang="en-US" altLang="ko-KR" dirty="0"/>
              <a:t>URL</a:t>
            </a:r>
            <a:r>
              <a:rPr lang="ko-KR" altLang="en-US" dirty="0"/>
              <a:t>만 입력해도 </a:t>
            </a:r>
            <a:endParaRPr lang="en-US" altLang="ko-KR" dirty="0"/>
          </a:p>
          <a:p>
            <a:r>
              <a:rPr lang="ko-KR" altLang="en-US" dirty="0"/>
              <a:t>내가 만든 </a:t>
            </a:r>
            <a:r>
              <a:rPr lang="en-US" altLang="ko-KR" dirty="0"/>
              <a:t>test.html</a:t>
            </a:r>
            <a:r>
              <a:rPr lang="ko-KR" altLang="en-US" dirty="0"/>
              <a:t>이 뜨는 모습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08C67FA-032B-F851-22F6-D1E1A0A3FACF}"/>
              </a:ext>
            </a:extLst>
          </p:cNvPr>
          <p:cNvSpPr txBox="1"/>
          <p:nvPr/>
        </p:nvSpPr>
        <p:spPr>
          <a:xfrm>
            <a:off x="447081" y="5670269"/>
            <a:ext cx="9770303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dirty="0"/>
              <a:t>URL : localhost:8080/resources/test.html </a:t>
            </a:r>
            <a:br>
              <a:rPr lang="en-US" altLang="ko-KR" dirty="0"/>
            </a:br>
            <a:r>
              <a:rPr lang="ko-KR" altLang="en-US" dirty="0"/>
              <a:t>위 </a:t>
            </a:r>
            <a:r>
              <a:rPr lang="en-US" altLang="ko-KR" dirty="0"/>
              <a:t>URL</a:t>
            </a:r>
            <a:r>
              <a:rPr lang="ko-KR" altLang="en-US" dirty="0"/>
              <a:t>에서 알 수 있듯</a:t>
            </a:r>
            <a:r>
              <a:rPr lang="en-US" altLang="ko-KR" dirty="0"/>
              <a:t>, </a:t>
            </a:r>
            <a:r>
              <a:rPr lang="ko-KR" altLang="en-US" dirty="0"/>
              <a:t>브라우저에서 프로그램의 </a:t>
            </a:r>
            <a:r>
              <a:rPr lang="en-US" altLang="ko-KR" dirty="0"/>
              <a:t>ROOT </a:t>
            </a:r>
            <a:r>
              <a:rPr lang="ko-KR" altLang="en-US" dirty="0"/>
              <a:t>디렉터리는 </a:t>
            </a:r>
            <a:r>
              <a:rPr lang="en-US" altLang="ko-KR" dirty="0"/>
              <a:t>webapp</a:t>
            </a:r>
            <a:r>
              <a:rPr lang="ko-KR" altLang="en-US" dirty="0"/>
              <a:t>인걸 알 수 있다</a:t>
            </a:r>
            <a:endParaRPr lang="en-US" altLang="ko-KR" dirty="0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E55C2FE9-56C1-DA67-D915-9979834B01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3465" y="1496904"/>
            <a:ext cx="1498677" cy="106050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401D5782-F6D1-0DFE-8A47-76B2DDA337C3}"/>
              </a:ext>
            </a:extLst>
          </p:cNvPr>
          <p:cNvSpPr/>
          <p:nvPr/>
        </p:nvSpPr>
        <p:spPr>
          <a:xfrm>
            <a:off x="1657318" y="1810212"/>
            <a:ext cx="1144824" cy="57322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109545113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821189" y="3075057"/>
            <a:ext cx="4549643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JSP </a:t>
            </a:r>
            <a:r>
              <a:rPr lang="ko-KR" altLang="en-US" sz="4000" b="1" dirty="0">
                <a:solidFill>
                  <a:schemeClr val="bg1"/>
                </a:solidFill>
              </a:rPr>
              <a:t>브라우저 출력</a:t>
            </a:r>
          </a:p>
        </p:txBody>
      </p:sp>
    </p:spTree>
    <p:extLst>
      <p:ext uri="{BB962C8B-B14F-4D97-AF65-F5344CB8AC3E}">
        <p14:creationId xmlns:p14="http://schemas.microsoft.com/office/powerpoint/2010/main" val="298638544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64580" y="196946"/>
            <a:ext cx="3238387" cy="523220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JSP </a:t>
            </a:r>
            <a:r>
              <a:rPr lang="ko-KR" altLang="en-US" sz="2800" b="1" dirty="0">
                <a:solidFill>
                  <a:schemeClr val="bg1"/>
                </a:solidFill>
              </a:rPr>
              <a:t>브라우저 출력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37D6DFF-AAA6-2BD7-AF06-4E4377C99E70}"/>
              </a:ext>
            </a:extLst>
          </p:cNvPr>
          <p:cNvGrpSpPr/>
          <p:nvPr/>
        </p:nvGrpSpPr>
        <p:grpSpPr>
          <a:xfrm>
            <a:off x="530584" y="1262537"/>
            <a:ext cx="8589330" cy="3348363"/>
            <a:chOff x="1527430" y="632951"/>
            <a:chExt cx="8589330" cy="3348363"/>
          </a:xfrm>
        </p:grpSpPr>
        <p:sp>
          <p:nvSpPr>
            <p:cNvPr id="3" name="화살표: 오른쪽 2">
              <a:extLst>
                <a:ext uri="{FF2B5EF4-FFF2-40B4-BE49-F238E27FC236}">
                  <a16:creationId xmlns:a16="http://schemas.microsoft.com/office/drawing/2014/main" id="{88714E24-D673-49A0-68CA-F7883A23A59C}"/>
                </a:ext>
              </a:extLst>
            </p:cNvPr>
            <p:cNvSpPr/>
            <p:nvPr/>
          </p:nvSpPr>
          <p:spPr>
            <a:xfrm>
              <a:off x="4477202" y="1058785"/>
              <a:ext cx="687897" cy="532701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6B39E970-9132-3C49-6BF7-03C08B1A84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27430" y="632951"/>
              <a:ext cx="2635385" cy="290209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542B801B-8321-056D-5DE5-8A55FEF5AB92}"/>
                </a:ext>
              </a:extLst>
            </p:cNvPr>
            <p:cNvSpPr/>
            <p:nvPr/>
          </p:nvSpPr>
          <p:spPr>
            <a:xfrm>
              <a:off x="2130891" y="2084001"/>
              <a:ext cx="853494" cy="18918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E6A9B926-0A79-68A3-152F-908134E8AF06}"/>
                </a:ext>
              </a:extLst>
            </p:cNvPr>
            <p:cNvSpPr/>
            <p:nvPr/>
          </p:nvSpPr>
          <p:spPr>
            <a:xfrm>
              <a:off x="2677429" y="2809525"/>
              <a:ext cx="1284418" cy="18918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644BA03-945B-A314-80BB-B0CAFE22573B}"/>
                </a:ext>
              </a:extLst>
            </p:cNvPr>
            <p:cNvSpPr txBox="1"/>
            <p:nvPr/>
          </p:nvSpPr>
          <p:spPr>
            <a:xfrm>
              <a:off x="1543196" y="3611982"/>
              <a:ext cx="28591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/>
                <a:t>Servlet-context.xml </a:t>
              </a:r>
              <a:r>
                <a:rPr lang="ko-KR" altLang="en-US" b="1" dirty="0"/>
                <a:t>클릭</a:t>
              </a:r>
            </a:p>
          </p:txBody>
        </p: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88154D39-C223-84F1-36A4-32F339056D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11168" y="632951"/>
              <a:ext cx="4705592" cy="138437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06CF224-E2E6-4CD2-B7F4-BD34734DF935}"/>
                </a:ext>
              </a:extLst>
            </p:cNvPr>
            <p:cNvSpPr/>
            <p:nvPr/>
          </p:nvSpPr>
          <p:spPr>
            <a:xfrm>
              <a:off x="8331765" y="1389474"/>
              <a:ext cx="1258371" cy="21430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EB362E5-EA82-2BD0-8406-F0C007EB7861}"/>
                </a:ext>
              </a:extLst>
            </p:cNvPr>
            <p:cNvSpPr txBox="1"/>
            <p:nvPr/>
          </p:nvSpPr>
          <p:spPr>
            <a:xfrm>
              <a:off x="6891556" y="2088523"/>
              <a:ext cx="16433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/>
                <a:t>JSP </a:t>
              </a:r>
              <a:r>
                <a:rPr lang="ko-KR" altLang="en-US" b="1" dirty="0"/>
                <a:t>경로 확인</a:t>
              </a:r>
              <a:endParaRPr lang="en-US" altLang="ko-KR" b="1" dirty="0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975DDA7C-720A-8C3C-EBC9-476C1926840A}"/>
              </a:ext>
            </a:extLst>
          </p:cNvPr>
          <p:cNvSpPr txBox="1"/>
          <p:nvPr/>
        </p:nvSpPr>
        <p:spPr>
          <a:xfrm>
            <a:off x="530584" y="4687832"/>
            <a:ext cx="10329303" cy="20005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b="1" dirty="0"/>
              <a:t>servlet-context.xml</a:t>
            </a:r>
            <a:r>
              <a:rPr lang="ko-KR" altLang="en-US" b="1" dirty="0"/>
              <a:t>파일을 확인하는 이유</a:t>
            </a:r>
            <a:endParaRPr lang="en-US" altLang="ko-KR" b="1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1400" dirty="0"/>
              <a:t>각 파일들이 있어야 할 경로를 명시해 둔 파일이기 때문</a:t>
            </a:r>
            <a:endParaRPr lang="en-US" altLang="ko-KR" sz="1400" dirty="0"/>
          </a:p>
          <a:p>
            <a:pPr lvl="1"/>
            <a:r>
              <a:rPr lang="ko-KR" altLang="en-US" sz="1400" dirty="0"/>
              <a:t> </a:t>
            </a:r>
            <a:endParaRPr lang="en-US" altLang="ko-KR" sz="1400" dirty="0"/>
          </a:p>
          <a:p>
            <a:pPr marL="342900" indent="-342900">
              <a:buAutoNum type="arabicPeriod"/>
            </a:pPr>
            <a:r>
              <a:rPr lang="en-US" altLang="ko-KR" b="1" dirty="0"/>
              <a:t>sts3</a:t>
            </a:r>
            <a:r>
              <a:rPr lang="ko-KR" altLang="en-US" b="1" dirty="0"/>
              <a:t>가 아닌 다른 </a:t>
            </a:r>
            <a:r>
              <a:rPr lang="en-US" altLang="ko-KR" b="1" dirty="0"/>
              <a:t>IDE</a:t>
            </a:r>
            <a:r>
              <a:rPr lang="ko-KR" altLang="en-US" b="1" dirty="0"/>
              <a:t>에서 </a:t>
            </a:r>
            <a:r>
              <a:rPr lang="en-US" altLang="ko-KR" b="1" dirty="0"/>
              <a:t>servlet-context.xml</a:t>
            </a:r>
            <a:r>
              <a:rPr lang="ko-KR" altLang="en-US" b="1" dirty="0"/>
              <a:t>파일을 찾아봤는데</a:t>
            </a:r>
            <a:r>
              <a:rPr lang="en-US" altLang="ko-KR" b="1" dirty="0"/>
              <a:t>, </a:t>
            </a:r>
            <a:r>
              <a:rPr lang="ko-KR" altLang="en-US" b="1" dirty="0"/>
              <a:t>파일이 없는 경우가 있어요</a:t>
            </a:r>
            <a:endParaRPr lang="en-US" altLang="ko-KR" b="1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1400" dirty="0"/>
              <a:t>‘prefix’</a:t>
            </a:r>
            <a:r>
              <a:rPr lang="ko-KR" altLang="en-US" sz="1400" dirty="0"/>
              <a:t>를 검색해서 찾아보기 </a:t>
            </a:r>
            <a:r>
              <a:rPr lang="en-US" altLang="ko-KR" sz="1400" dirty="0"/>
              <a:t>(IDE</a:t>
            </a:r>
            <a:r>
              <a:rPr lang="ko-KR" altLang="en-US" sz="1400" dirty="0"/>
              <a:t>마다 </a:t>
            </a:r>
            <a:r>
              <a:rPr lang="en-US" altLang="ko-KR" sz="1400" dirty="0"/>
              <a:t>Servlet-context.xml </a:t>
            </a:r>
            <a:r>
              <a:rPr lang="ko-KR" altLang="en-US" sz="1400" dirty="0"/>
              <a:t>파일명이 다른 경우가 있음</a:t>
            </a:r>
            <a:r>
              <a:rPr lang="en-US" altLang="ko-KR" sz="1400" dirty="0"/>
              <a:t>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1400" dirty="0"/>
              <a:t>prefix</a:t>
            </a:r>
            <a:r>
              <a:rPr lang="ko-KR" altLang="en-US" sz="1400" dirty="0"/>
              <a:t>기능</a:t>
            </a:r>
            <a:r>
              <a:rPr lang="en-US" altLang="ko-KR" sz="1400" dirty="0"/>
              <a:t> = @Controller</a:t>
            </a:r>
            <a:r>
              <a:rPr lang="ko-KR" altLang="en-US" sz="1400" dirty="0"/>
              <a:t>에서 </a:t>
            </a:r>
            <a:r>
              <a:rPr lang="en-US" altLang="ko-KR" sz="1400" dirty="0" err="1"/>
              <a:t>jsp</a:t>
            </a:r>
            <a:r>
              <a:rPr lang="en-US" altLang="ko-KR" sz="1400" dirty="0"/>
              <a:t> </a:t>
            </a:r>
            <a:r>
              <a:rPr lang="ko-KR" altLang="en-US" sz="1400" dirty="0"/>
              <a:t>폴더 경로 생략 가능하게 </a:t>
            </a:r>
            <a:r>
              <a:rPr lang="ko-KR" altLang="en-US" sz="1400" dirty="0" err="1"/>
              <a:t>해줌</a:t>
            </a:r>
            <a:r>
              <a:rPr lang="ko-KR" altLang="en-US" sz="1400" dirty="0"/>
              <a:t> </a:t>
            </a:r>
            <a:endParaRPr lang="en-US" altLang="ko-KR" sz="1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1400" dirty="0"/>
              <a:t>suffix</a:t>
            </a:r>
            <a:r>
              <a:rPr lang="ko-KR" altLang="en-US" sz="1400" dirty="0"/>
              <a:t>기능</a:t>
            </a:r>
            <a:r>
              <a:rPr lang="en-US" altLang="ko-KR" sz="1400" dirty="0"/>
              <a:t> = @Controller</a:t>
            </a:r>
            <a:r>
              <a:rPr lang="ko-KR" altLang="en-US" sz="1400" dirty="0"/>
              <a:t>에서 확장자 </a:t>
            </a:r>
            <a:r>
              <a:rPr lang="en-US" altLang="ko-KR" sz="1400" dirty="0"/>
              <a:t>.</a:t>
            </a:r>
            <a:r>
              <a:rPr lang="en-US" altLang="ko-KR" sz="1400" dirty="0" err="1"/>
              <a:t>jsp</a:t>
            </a:r>
            <a:r>
              <a:rPr lang="ko-KR" altLang="en-US" sz="1400" dirty="0"/>
              <a:t>를 생략 가능하게 </a:t>
            </a:r>
            <a:r>
              <a:rPr lang="ko-KR" altLang="en-US" sz="1400" dirty="0" err="1"/>
              <a:t>해줌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301222961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64580" y="196946"/>
            <a:ext cx="3238387" cy="523220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JSP </a:t>
            </a:r>
            <a:r>
              <a:rPr lang="ko-KR" altLang="en-US" sz="2800" b="1" dirty="0">
                <a:solidFill>
                  <a:schemeClr val="bg1"/>
                </a:solidFill>
              </a:rPr>
              <a:t>브라우저 출력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0DEF4C1-E3EE-E317-8F92-C6723F309F46}"/>
              </a:ext>
            </a:extLst>
          </p:cNvPr>
          <p:cNvGrpSpPr/>
          <p:nvPr/>
        </p:nvGrpSpPr>
        <p:grpSpPr>
          <a:xfrm>
            <a:off x="438508" y="1458878"/>
            <a:ext cx="7493927" cy="2717940"/>
            <a:chOff x="685846" y="769330"/>
            <a:chExt cx="7493927" cy="2717940"/>
          </a:xfrm>
        </p:grpSpPr>
        <p:sp>
          <p:nvSpPr>
            <p:cNvPr id="14" name="화살표: 오른쪽 13">
              <a:extLst>
                <a:ext uri="{FF2B5EF4-FFF2-40B4-BE49-F238E27FC236}">
                  <a16:creationId xmlns:a16="http://schemas.microsoft.com/office/drawing/2014/main" id="{C49F0F0A-9750-1AED-7F76-CA05D39E9B38}"/>
                </a:ext>
              </a:extLst>
            </p:cNvPr>
            <p:cNvSpPr/>
            <p:nvPr/>
          </p:nvSpPr>
          <p:spPr>
            <a:xfrm>
              <a:off x="5752051" y="1039953"/>
              <a:ext cx="687897" cy="532701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D4091E97-5D61-5838-8F98-4801A5B39D4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890657" y="1058278"/>
              <a:ext cx="1289116" cy="51437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9F704430-7A8C-F7F9-2DE6-B78ACDAD8CFA}"/>
                </a:ext>
              </a:extLst>
            </p:cNvPr>
            <p:cNvGrpSpPr/>
            <p:nvPr/>
          </p:nvGrpSpPr>
          <p:grpSpPr>
            <a:xfrm>
              <a:off x="685846" y="769330"/>
              <a:ext cx="4818123" cy="2717940"/>
              <a:chOff x="685846" y="769330"/>
              <a:chExt cx="4818123" cy="2717940"/>
            </a:xfrm>
          </p:grpSpPr>
          <p:pic>
            <p:nvPicPr>
              <p:cNvPr id="17" name="그림 16">
                <a:extLst>
                  <a:ext uri="{FF2B5EF4-FFF2-40B4-BE49-F238E27FC236}">
                    <a16:creationId xmlns:a16="http://schemas.microsoft.com/office/drawing/2014/main" id="{7FD129C0-4CE9-B088-C322-634BF4280F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78121" y="826491"/>
                <a:ext cx="1600282" cy="149232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18" name="화살표: 오른쪽 17">
                <a:extLst>
                  <a:ext uri="{FF2B5EF4-FFF2-40B4-BE49-F238E27FC236}">
                    <a16:creationId xmlns:a16="http://schemas.microsoft.com/office/drawing/2014/main" id="{23DD4199-D2B6-6574-AD1D-4284C1C945FD}"/>
                  </a:ext>
                </a:extLst>
              </p:cNvPr>
              <p:cNvSpPr/>
              <p:nvPr/>
            </p:nvSpPr>
            <p:spPr>
              <a:xfrm>
                <a:off x="2916576" y="1039953"/>
                <a:ext cx="687897" cy="532701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9" name="그룹 18">
                <a:extLst>
                  <a:ext uri="{FF2B5EF4-FFF2-40B4-BE49-F238E27FC236}">
                    <a16:creationId xmlns:a16="http://schemas.microsoft.com/office/drawing/2014/main" id="{4D938607-9D69-1E69-77F6-95A4612D24AE}"/>
                  </a:ext>
                </a:extLst>
              </p:cNvPr>
              <p:cNvGrpSpPr/>
              <p:nvPr/>
            </p:nvGrpSpPr>
            <p:grpSpPr>
              <a:xfrm>
                <a:off x="685846" y="769330"/>
                <a:ext cx="4818123" cy="2717940"/>
                <a:chOff x="978154" y="829291"/>
                <a:chExt cx="4818123" cy="2717940"/>
              </a:xfrm>
            </p:grpSpPr>
            <p:grpSp>
              <p:nvGrpSpPr>
                <p:cNvPr id="21" name="그룹 20">
                  <a:extLst>
                    <a:ext uri="{FF2B5EF4-FFF2-40B4-BE49-F238E27FC236}">
                      <a16:creationId xmlns:a16="http://schemas.microsoft.com/office/drawing/2014/main" id="{12575BAF-8AAE-B0F7-887D-324885659B1B}"/>
                    </a:ext>
                  </a:extLst>
                </p:cNvPr>
                <p:cNvGrpSpPr/>
                <p:nvPr/>
              </p:nvGrpSpPr>
              <p:grpSpPr>
                <a:xfrm>
                  <a:off x="978154" y="829291"/>
                  <a:ext cx="4818123" cy="2717940"/>
                  <a:chOff x="1015630" y="821795"/>
                  <a:chExt cx="4818123" cy="2717940"/>
                </a:xfrm>
              </p:grpSpPr>
              <p:pic>
                <p:nvPicPr>
                  <p:cNvPr id="23" name="그림 22">
                    <a:extLst>
                      <a:ext uri="{FF2B5EF4-FFF2-40B4-BE49-F238E27FC236}">
                        <a16:creationId xmlns:a16="http://schemas.microsoft.com/office/drawing/2014/main" id="{B5D5C6D2-6790-9D10-AFD2-F03BCE17C1A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015630" y="821795"/>
                    <a:ext cx="1949550" cy="2717940"/>
                  </a:xfrm>
                  <a:prstGeom prst="rect">
                    <a:avLst/>
                  </a:prstGeom>
                  <a:ln>
                    <a:solidFill>
                      <a:schemeClr val="tx1"/>
                    </a:solidFill>
                  </a:ln>
                </p:spPr>
              </p:pic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71666421-84C6-F7B6-67DD-F234028B5D0A}"/>
                      </a:ext>
                    </a:extLst>
                  </p:cNvPr>
                  <p:cNvSpPr txBox="1"/>
                  <p:nvPr/>
                </p:nvSpPr>
                <p:spPr>
                  <a:xfrm>
                    <a:off x="4182339" y="2525357"/>
                    <a:ext cx="1651414" cy="64633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b="1" dirty="0"/>
                      <a:t>확인한 경로에</a:t>
                    </a:r>
                    <a:endParaRPr lang="en-US" altLang="ko-KR" b="1" dirty="0"/>
                  </a:p>
                  <a:p>
                    <a:r>
                      <a:rPr lang="en-US" altLang="ko-KR" b="1" dirty="0"/>
                      <a:t>JSP </a:t>
                    </a:r>
                    <a:r>
                      <a:rPr lang="ko-KR" altLang="en-US" b="1" dirty="0"/>
                      <a:t>파일 생성</a:t>
                    </a:r>
                  </a:p>
                </p:txBody>
              </p:sp>
            </p:grpSp>
            <p:sp>
              <p:nvSpPr>
                <p:cNvPr id="22" name="직사각형 21">
                  <a:extLst>
                    <a:ext uri="{FF2B5EF4-FFF2-40B4-BE49-F238E27FC236}">
                      <a16:creationId xmlns:a16="http://schemas.microsoft.com/office/drawing/2014/main" id="{58E3DA48-1A14-4C34-0BF2-1D58B5124FA8}"/>
                    </a:ext>
                  </a:extLst>
                </p:cNvPr>
                <p:cNvSpPr/>
                <p:nvPr/>
              </p:nvSpPr>
              <p:spPr>
                <a:xfrm>
                  <a:off x="1721800" y="2985581"/>
                  <a:ext cx="976430" cy="387206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noFill/>
                  </a:endParaRPr>
                </a:p>
              </p:txBody>
            </p:sp>
          </p:grp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2A55B876-E23C-72A3-88ED-C19CFAA82C52}"/>
                  </a:ext>
                </a:extLst>
              </p:cNvPr>
              <p:cNvSpPr/>
              <p:nvPr/>
            </p:nvSpPr>
            <p:spPr>
              <a:xfrm>
                <a:off x="4445052" y="1815438"/>
                <a:ext cx="626278" cy="215620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noFill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0352009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64580" y="196946"/>
            <a:ext cx="3238387" cy="523220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JSP </a:t>
            </a:r>
            <a:r>
              <a:rPr lang="ko-KR" altLang="en-US" sz="2800" b="1" dirty="0">
                <a:solidFill>
                  <a:schemeClr val="bg1"/>
                </a:solidFill>
              </a:rPr>
              <a:t>브라우저 출력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CF20878-1AE4-5ED5-ADF0-B30F57554CF8}"/>
              </a:ext>
            </a:extLst>
          </p:cNvPr>
          <p:cNvGrpSpPr/>
          <p:nvPr/>
        </p:nvGrpSpPr>
        <p:grpSpPr>
          <a:xfrm>
            <a:off x="386561" y="1223984"/>
            <a:ext cx="7953951" cy="2824236"/>
            <a:chOff x="572219" y="691076"/>
            <a:chExt cx="7953951" cy="2824236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E6D99C08-558A-8517-B5A5-85B0BEE07BBA}"/>
                </a:ext>
              </a:extLst>
            </p:cNvPr>
            <p:cNvGrpSpPr/>
            <p:nvPr/>
          </p:nvGrpSpPr>
          <p:grpSpPr>
            <a:xfrm>
              <a:off x="572219" y="691076"/>
              <a:ext cx="7361001" cy="2593431"/>
              <a:chOff x="618358" y="695270"/>
              <a:chExt cx="7361001" cy="2593431"/>
            </a:xfrm>
          </p:grpSpPr>
          <p:grpSp>
            <p:nvGrpSpPr>
              <p:cNvPr id="6" name="그룹 5">
                <a:extLst>
                  <a:ext uri="{FF2B5EF4-FFF2-40B4-BE49-F238E27FC236}">
                    <a16:creationId xmlns:a16="http://schemas.microsoft.com/office/drawing/2014/main" id="{7028C35D-D18B-BA09-A411-0F1059BE032C}"/>
                  </a:ext>
                </a:extLst>
              </p:cNvPr>
              <p:cNvGrpSpPr/>
              <p:nvPr/>
            </p:nvGrpSpPr>
            <p:grpSpPr>
              <a:xfrm>
                <a:off x="618358" y="695270"/>
                <a:ext cx="3594285" cy="2593431"/>
                <a:chOff x="618358" y="695270"/>
                <a:chExt cx="3594285" cy="2593431"/>
              </a:xfrm>
            </p:grpSpPr>
            <p:grpSp>
              <p:nvGrpSpPr>
                <p:cNvPr id="11" name="그룹 10">
                  <a:extLst>
                    <a:ext uri="{FF2B5EF4-FFF2-40B4-BE49-F238E27FC236}">
                      <a16:creationId xmlns:a16="http://schemas.microsoft.com/office/drawing/2014/main" id="{2BA82E43-BA4D-E853-3A2A-3724E084EFF8}"/>
                    </a:ext>
                  </a:extLst>
                </p:cNvPr>
                <p:cNvGrpSpPr/>
                <p:nvPr/>
              </p:nvGrpSpPr>
              <p:grpSpPr>
                <a:xfrm>
                  <a:off x="618358" y="695270"/>
                  <a:ext cx="3594285" cy="2593431"/>
                  <a:chOff x="618358" y="695270"/>
                  <a:chExt cx="3594285" cy="2593431"/>
                </a:xfrm>
              </p:grpSpPr>
              <p:pic>
                <p:nvPicPr>
                  <p:cNvPr id="25" name="그림 24">
                    <a:extLst>
                      <a:ext uri="{FF2B5EF4-FFF2-40B4-BE49-F238E27FC236}">
                        <a16:creationId xmlns:a16="http://schemas.microsoft.com/office/drawing/2014/main" id="{B7D63784-E998-5CB4-AEC2-C1E7120F1CD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/>
                  <a:stretch>
                    <a:fillRect/>
                  </a:stretch>
                </p:blipFill>
                <p:spPr>
                  <a:xfrm>
                    <a:off x="618358" y="695270"/>
                    <a:ext cx="3594285" cy="2114659"/>
                  </a:xfrm>
                  <a:prstGeom prst="rect">
                    <a:avLst/>
                  </a:prstGeom>
                  <a:ln>
                    <a:solidFill>
                      <a:schemeClr val="tx1"/>
                    </a:solidFill>
                  </a:ln>
                </p:spPr>
              </p:pic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E2647B55-97A3-59DB-DC4E-153C7A0B6AB4}"/>
                      </a:ext>
                    </a:extLst>
                  </p:cNvPr>
                  <p:cNvSpPr txBox="1"/>
                  <p:nvPr/>
                </p:nvSpPr>
                <p:spPr>
                  <a:xfrm>
                    <a:off x="1392573" y="2919369"/>
                    <a:ext cx="1807290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dirty="0"/>
                      <a:t>*controller</a:t>
                    </a:r>
                    <a:r>
                      <a:rPr lang="ko-KR" altLang="en-US" dirty="0"/>
                      <a:t> 검색</a:t>
                    </a:r>
                  </a:p>
                </p:txBody>
              </p:sp>
            </p:grpSp>
            <p:sp>
              <p:nvSpPr>
                <p:cNvPr id="12" name="직사각형 11">
                  <a:extLst>
                    <a:ext uri="{FF2B5EF4-FFF2-40B4-BE49-F238E27FC236}">
                      <a16:creationId xmlns:a16="http://schemas.microsoft.com/office/drawing/2014/main" id="{3CBFD97B-33EA-171F-1BC7-C7ED726F5D4A}"/>
                    </a:ext>
                  </a:extLst>
                </p:cNvPr>
                <p:cNvSpPr/>
                <p:nvPr/>
              </p:nvSpPr>
              <p:spPr>
                <a:xfrm>
                  <a:off x="618358" y="1895125"/>
                  <a:ext cx="3324468" cy="197928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noFill/>
                  </a:endParaRPr>
                </a:p>
              </p:txBody>
            </p:sp>
          </p:grpSp>
          <p:grpSp>
            <p:nvGrpSpPr>
              <p:cNvPr id="7" name="그룹 6">
                <a:extLst>
                  <a:ext uri="{FF2B5EF4-FFF2-40B4-BE49-F238E27FC236}">
                    <a16:creationId xmlns:a16="http://schemas.microsoft.com/office/drawing/2014/main" id="{DC627911-0494-E01F-6D25-BBD0D323221B}"/>
                  </a:ext>
                </a:extLst>
              </p:cNvPr>
              <p:cNvGrpSpPr/>
              <p:nvPr/>
            </p:nvGrpSpPr>
            <p:grpSpPr>
              <a:xfrm>
                <a:off x="5267770" y="715806"/>
                <a:ext cx="2711589" cy="2203563"/>
                <a:chOff x="5897044" y="1047409"/>
                <a:chExt cx="2711589" cy="2203563"/>
              </a:xfrm>
            </p:grpSpPr>
            <p:pic>
              <p:nvPicPr>
                <p:cNvPr id="9" name="그림 8">
                  <a:extLst>
                    <a:ext uri="{FF2B5EF4-FFF2-40B4-BE49-F238E27FC236}">
                      <a16:creationId xmlns:a16="http://schemas.microsoft.com/office/drawing/2014/main" id="{152DA988-5162-E617-06A7-8FFBB6A9F64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897044" y="1047409"/>
                  <a:ext cx="2711589" cy="2203563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sp>
              <p:nvSpPr>
                <p:cNvPr id="10" name="직사각형 9">
                  <a:extLst>
                    <a:ext uri="{FF2B5EF4-FFF2-40B4-BE49-F238E27FC236}">
                      <a16:creationId xmlns:a16="http://schemas.microsoft.com/office/drawing/2014/main" id="{6C40383F-55BB-6FB3-78D0-3E5BAA56F877}"/>
                    </a:ext>
                  </a:extLst>
                </p:cNvPr>
                <p:cNvSpPr/>
                <p:nvPr/>
              </p:nvSpPr>
              <p:spPr>
                <a:xfrm>
                  <a:off x="7112835" y="2672504"/>
                  <a:ext cx="1204849" cy="204919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noFill/>
                  </a:endParaRPr>
                </a:p>
              </p:txBody>
            </p:sp>
          </p:grpSp>
          <p:sp>
            <p:nvSpPr>
              <p:cNvPr id="8" name="화살표: 오른쪽 7">
                <a:extLst>
                  <a:ext uri="{FF2B5EF4-FFF2-40B4-BE49-F238E27FC236}">
                    <a16:creationId xmlns:a16="http://schemas.microsoft.com/office/drawing/2014/main" id="{BF0E0D11-59D1-2203-ECB8-1FCD5322C323}"/>
                  </a:ext>
                </a:extLst>
              </p:cNvPr>
              <p:cNvSpPr/>
              <p:nvPr/>
            </p:nvSpPr>
            <p:spPr>
              <a:xfrm>
                <a:off x="4524617" y="1664488"/>
                <a:ext cx="339754" cy="306198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84E8E44-B6D6-C8CB-141E-E366634511AA}"/>
                </a:ext>
              </a:extLst>
            </p:cNvPr>
            <p:cNvSpPr txBox="1"/>
            <p:nvPr/>
          </p:nvSpPr>
          <p:spPr>
            <a:xfrm>
              <a:off x="4818232" y="2961314"/>
              <a:ext cx="3707938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/>
                <a:t>동일한 경로에 </a:t>
              </a:r>
              <a:r>
                <a:rPr lang="en-US" altLang="ko-KR" dirty="0" err="1"/>
                <a:t>TestController</a:t>
              </a:r>
              <a:r>
                <a:rPr lang="en-US" altLang="ko-KR" dirty="0"/>
                <a:t> </a:t>
              </a:r>
              <a:r>
                <a:rPr lang="ko-KR" altLang="en-US" dirty="0"/>
                <a:t>생성</a:t>
              </a:r>
              <a:endParaRPr lang="en-US" altLang="ko-KR" dirty="0"/>
            </a:p>
            <a:p>
              <a:pPr algn="ctr"/>
              <a:r>
                <a:rPr lang="ko-KR" altLang="en-US" sz="1200" dirty="0"/>
                <a:t>클래스 첫 글자 </a:t>
              </a:r>
              <a:r>
                <a:rPr lang="en-US" altLang="ko-KR" sz="1200" dirty="0"/>
                <a:t>= </a:t>
              </a:r>
              <a:r>
                <a:rPr lang="ko-KR" altLang="en-US" sz="1200" dirty="0"/>
                <a:t>대문자 </a:t>
              </a: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55D1556F-8E80-89C6-3A31-E7EB98A803AD}"/>
              </a:ext>
            </a:extLst>
          </p:cNvPr>
          <p:cNvSpPr txBox="1"/>
          <p:nvPr/>
        </p:nvSpPr>
        <p:spPr>
          <a:xfrm>
            <a:off x="463904" y="4442905"/>
            <a:ext cx="7938648" cy="206210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b="1" dirty="0"/>
              <a:t>*Controller</a:t>
            </a:r>
            <a:r>
              <a:rPr lang="ko-KR" altLang="en-US" b="1" dirty="0"/>
              <a:t>를 검색하는 이유 </a:t>
            </a:r>
            <a:r>
              <a:rPr lang="en-US" altLang="ko-KR" b="1" dirty="0"/>
              <a:t>: </a:t>
            </a:r>
            <a:br>
              <a:rPr lang="en-US" altLang="ko-KR" b="1" dirty="0"/>
            </a:br>
            <a:r>
              <a:rPr lang="en-US" altLang="ko-KR" sz="1400" dirty="0"/>
              <a:t>&gt;&gt;</a:t>
            </a:r>
            <a:r>
              <a:rPr lang="ko-KR" altLang="en-US" sz="1400" dirty="0"/>
              <a:t>컨트롤러를 생성 </a:t>
            </a:r>
            <a:r>
              <a:rPr lang="ko-KR" altLang="en-US" sz="1400" dirty="0" err="1"/>
              <a:t>할건데</a:t>
            </a:r>
            <a:r>
              <a:rPr lang="en-US" altLang="ko-KR" sz="1400" dirty="0"/>
              <a:t>, </a:t>
            </a:r>
            <a:r>
              <a:rPr lang="ko-KR" altLang="en-US" sz="1400" dirty="0"/>
              <a:t>컨트롤러를 생성할 폴더 경로 확인을 목적으로 함</a:t>
            </a:r>
            <a:br>
              <a:rPr lang="en-US" altLang="ko-KR" b="1" dirty="0"/>
            </a:br>
            <a:r>
              <a:rPr lang="en-US" altLang="ko-KR" sz="1400" dirty="0"/>
              <a:t>&gt;&gt;</a:t>
            </a:r>
            <a:r>
              <a:rPr lang="ko-KR" altLang="en-US" sz="1400" dirty="0"/>
              <a:t>프로젝트 생성시 기본으로 생성된 </a:t>
            </a:r>
            <a:r>
              <a:rPr lang="en-US" altLang="ko-KR" sz="1400" dirty="0" err="1"/>
              <a:t>HomeController</a:t>
            </a:r>
            <a:r>
              <a:rPr lang="ko-KR" altLang="en-US" sz="1400" dirty="0"/>
              <a:t> 폴더 경로에 새로운 </a:t>
            </a:r>
            <a:r>
              <a:rPr lang="en-US" altLang="ko-KR" sz="1400" dirty="0"/>
              <a:t>Controller </a:t>
            </a:r>
            <a:r>
              <a:rPr lang="ko-KR" altLang="en-US" sz="1400" dirty="0"/>
              <a:t>생성 예정</a:t>
            </a: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b="1" dirty="0"/>
              <a:t>Controller</a:t>
            </a:r>
            <a:r>
              <a:rPr lang="ko-KR" altLang="en-US" b="1" dirty="0"/>
              <a:t>란</a:t>
            </a:r>
            <a:r>
              <a:rPr lang="en-US" altLang="ko-KR" b="1" dirty="0"/>
              <a:t>? </a:t>
            </a:r>
            <a:br>
              <a:rPr lang="en-US" altLang="ko-KR" dirty="0"/>
            </a:br>
            <a:r>
              <a:rPr lang="en-US" altLang="ko-KR" sz="1400" dirty="0"/>
              <a:t>&gt;&gt;</a:t>
            </a:r>
            <a:r>
              <a:rPr lang="ko-KR" altLang="en-US" sz="1400" dirty="0" err="1"/>
              <a:t>톰캣에</a:t>
            </a:r>
            <a:r>
              <a:rPr lang="ko-KR" altLang="en-US" sz="1400" dirty="0"/>
              <a:t> 등록할 프로그램을 모아둔 파일 </a:t>
            </a:r>
            <a:r>
              <a:rPr lang="en-US" altLang="ko-KR" sz="1400" dirty="0"/>
              <a:t>(</a:t>
            </a:r>
            <a:r>
              <a:rPr lang="ko-KR" altLang="en-US" sz="1400" dirty="0"/>
              <a:t>사용자에게 제공할 프로그램 모음집</a:t>
            </a:r>
            <a:r>
              <a:rPr lang="en-US" altLang="ko-KR" sz="1400" dirty="0"/>
              <a:t>)</a:t>
            </a:r>
            <a:br>
              <a:rPr lang="en-US" altLang="ko-KR" sz="1400" dirty="0"/>
            </a:br>
            <a:r>
              <a:rPr lang="en-US" altLang="ko-KR" sz="1400" dirty="0"/>
              <a:t>&gt;&gt;</a:t>
            </a:r>
            <a:r>
              <a:rPr lang="ko-KR" altLang="en-US" sz="1400" dirty="0"/>
              <a:t>추후 자세히 설명 예정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81399324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64580" y="196946"/>
            <a:ext cx="3238387" cy="523220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JSP </a:t>
            </a:r>
            <a:r>
              <a:rPr lang="ko-KR" altLang="en-US" sz="2800" b="1" dirty="0">
                <a:solidFill>
                  <a:schemeClr val="bg1"/>
                </a:solidFill>
              </a:rPr>
              <a:t>브라우저 출력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9CD9060-8481-7F17-67DB-42CCD118F0EF}"/>
              </a:ext>
            </a:extLst>
          </p:cNvPr>
          <p:cNvSpPr txBox="1"/>
          <p:nvPr/>
        </p:nvSpPr>
        <p:spPr>
          <a:xfrm>
            <a:off x="387968" y="3023927"/>
            <a:ext cx="10923440" cy="35702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b="1" dirty="0"/>
              <a:t>이름이 </a:t>
            </a:r>
            <a:r>
              <a:rPr lang="en-US" altLang="ko-KR" b="1" dirty="0"/>
              <a:t>*Controller</a:t>
            </a:r>
            <a:r>
              <a:rPr lang="ko-KR" altLang="en-US" b="1" dirty="0"/>
              <a:t>인 이유</a:t>
            </a:r>
            <a:endParaRPr lang="en-US" altLang="ko-KR" b="1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1400" dirty="0"/>
              <a:t>네이밍 룰 </a:t>
            </a:r>
            <a:r>
              <a:rPr lang="en-US" altLang="ko-KR" sz="1400" dirty="0"/>
              <a:t>= </a:t>
            </a:r>
            <a:r>
              <a:rPr lang="ko-KR" altLang="en-US" sz="1400" dirty="0"/>
              <a:t>개발자들이 </a:t>
            </a:r>
            <a:r>
              <a:rPr lang="en-US" altLang="ko-KR" sz="1400" dirty="0"/>
              <a:t>class </a:t>
            </a:r>
            <a:r>
              <a:rPr lang="ko-KR" altLang="en-US" sz="1400" dirty="0"/>
              <a:t>이름이 </a:t>
            </a:r>
            <a:r>
              <a:rPr lang="en-US" altLang="ko-KR" sz="1400" dirty="0"/>
              <a:t>Controller </a:t>
            </a:r>
            <a:r>
              <a:rPr lang="ko-KR" altLang="en-US" sz="1400" dirty="0"/>
              <a:t>파일을 보면 한번에 어떤 파일인지 알 수 있기 때문 </a:t>
            </a:r>
            <a:r>
              <a:rPr lang="en-US" altLang="ko-KR" sz="1400" dirty="0"/>
              <a:t>(</a:t>
            </a:r>
            <a:r>
              <a:rPr lang="ko-KR" altLang="en-US" sz="1400" dirty="0"/>
              <a:t>아</a:t>
            </a:r>
            <a:r>
              <a:rPr lang="en-US" altLang="ko-KR" sz="1400" dirty="0"/>
              <a:t>, Controller</a:t>
            </a:r>
            <a:r>
              <a:rPr lang="ko-KR" altLang="en-US" sz="1400" dirty="0"/>
              <a:t>파일이구나</a:t>
            </a:r>
            <a:r>
              <a:rPr lang="en-US" altLang="ko-KR" sz="1400" dirty="0"/>
              <a:t>!)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342900" indent="-342900">
              <a:buAutoNum type="arabicPeriod"/>
            </a:pPr>
            <a:r>
              <a:rPr lang="en-US" altLang="ko-KR" b="1" dirty="0"/>
              <a:t>TestController.java</a:t>
            </a:r>
            <a:r>
              <a:rPr lang="ko-KR" altLang="en-US" b="1" dirty="0"/>
              <a:t>에서 클래스파일의 첫 글자가 대문자인 이유</a:t>
            </a:r>
            <a:endParaRPr lang="en-US" altLang="ko-KR" b="1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1400" dirty="0"/>
              <a:t>네이밍 룰 </a:t>
            </a:r>
            <a:r>
              <a:rPr lang="en-US" altLang="ko-KR" sz="1400" dirty="0"/>
              <a:t>= </a:t>
            </a:r>
            <a:r>
              <a:rPr lang="ko-KR" altLang="en-US" sz="1400" dirty="0"/>
              <a:t>객체의 첫 글자는 항상 대문자 </a:t>
            </a:r>
            <a:r>
              <a:rPr lang="en-US" altLang="ko-KR" sz="1400" dirty="0"/>
              <a:t>(</a:t>
            </a:r>
            <a:r>
              <a:rPr lang="ko-KR" altLang="en-US" sz="1400" dirty="0"/>
              <a:t>유지보수 용이</a:t>
            </a:r>
            <a:r>
              <a:rPr lang="en-US" altLang="ko-KR" sz="1400" dirty="0"/>
              <a:t>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1400" dirty="0"/>
              <a:t>그 외</a:t>
            </a:r>
            <a:r>
              <a:rPr lang="en-US" altLang="ko-KR" sz="1400" dirty="0"/>
              <a:t>, </a:t>
            </a:r>
            <a:r>
              <a:rPr lang="ko-KR" altLang="en-US" sz="1400" dirty="0"/>
              <a:t>프로젝트명</a:t>
            </a:r>
            <a:r>
              <a:rPr lang="en-US" altLang="ko-KR" sz="1400" dirty="0"/>
              <a:t>/</a:t>
            </a:r>
            <a:r>
              <a:rPr lang="ko-KR" altLang="en-US" sz="1400" dirty="0"/>
              <a:t>변수</a:t>
            </a:r>
            <a:r>
              <a:rPr lang="en-US" altLang="ko-KR" sz="1400" dirty="0"/>
              <a:t> </a:t>
            </a:r>
            <a:r>
              <a:rPr lang="ko-KR" altLang="en-US" sz="1400" dirty="0"/>
              <a:t>등등은 첫 글자 모두 소문자 </a:t>
            </a:r>
            <a:endParaRPr lang="en-US" altLang="ko-KR" sz="1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1400" dirty="0"/>
              <a:t>예외</a:t>
            </a:r>
            <a:r>
              <a:rPr lang="en-US" altLang="ko-KR" sz="1400" dirty="0"/>
              <a:t>) </a:t>
            </a:r>
            <a:r>
              <a:rPr lang="ko-KR" altLang="en-US" sz="1400" dirty="0"/>
              <a:t>상수</a:t>
            </a:r>
            <a:r>
              <a:rPr lang="en-US" altLang="ko-KR" sz="1400" dirty="0"/>
              <a:t>(final)</a:t>
            </a:r>
            <a:r>
              <a:rPr lang="ko-KR" altLang="en-US" sz="1400" dirty="0"/>
              <a:t>는 모든 문자 대문자 </a:t>
            </a:r>
            <a:r>
              <a:rPr lang="en-US" altLang="ko-KR" sz="1400" dirty="0"/>
              <a:t>(ex_ final int MAX = 100;)</a:t>
            </a:r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r>
              <a:rPr lang="en-US" altLang="ko-KR" b="1" dirty="0"/>
              <a:t>class</a:t>
            </a:r>
            <a:r>
              <a:rPr lang="ko-KR" altLang="en-US" b="1" dirty="0"/>
              <a:t>명 위에 </a:t>
            </a:r>
            <a:r>
              <a:rPr lang="en-US" altLang="ko-KR" b="1" dirty="0"/>
              <a:t>@Controller</a:t>
            </a:r>
            <a:r>
              <a:rPr lang="ko-KR" altLang="en-US" b="1" dirty="0"/>
              <a:t>를 붙이는 이유</a:t>
            </a:r>
            <a:endParaRPr lang="en-US" altLang="ko-KR" b="1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1400" dirty="0"/>
              <a:t>누가 사용자에게 프로그램을 제공하는가</a:t>
            </a:r>
            <a:r>
              <a:rPr lang="en-US" altLang="ko-KR" sz="1400" dirty="0"/>
              <a:t>?</a:t>
            </a:r>
            <a:r>
              <a:rPr lang="ko-KR" altLang="en-US" sz="1400" dirty="0"/>
              <a:t> </a:t>
            </a:r>
            <a:r>
              <a:rPr lang="en-US" altLang="ko-KR" sz="1400" dirty="0"/>
              <a:t>= </a:t>
            </a:r>
            <a:r>
              <a:rPr lang="ko-KR" altLang="en-US" sz="1400" dirty="0"/>
              <a:t>서버</a:t>
            </a:r>
            <a:r>
              <a:rPr lang="en-US" altLang="ko-KR" sz="1400" dirty="0"/>
              <a:t>(</a:t>
            </a:r>
            <a:r>
              <a:rPr lang="ko-KR" altLang="en-US" sz="1400" dirty="0" err="1"/>
              <a:t>톰캣</a:t>
            </a:r>
            <a:r>
              <a:rPr lang="en-US" altLang="ko-KR" sz="1400" dirty="0"/>
              <a:t>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1400" dirty="0"/>
              <a:t>서버</a:t>
            </a:r>
            <a:r>
              <a:rPr lang="en-US" altLang="ko-KR" sz="1400" dirty="0"/>
              <a:t>(</a:t>
            </a:r>
            <a:r>
              <a:rPr lang="ko-KR" altLang="en-US" sz="1400" dirty="0" err="1"/>
              <a:t>톰캣</a:t>
            </a:r>
            <a:r>
              <a:rPr lang="en-US" altLang="ko-KR" sz="1400" dirty="0"/>
              <a:t>)</a:t>
            </a:r>
            <a:r>
              <a:rPr lang="ko-KR" altLang="en-US" sz="1400" dirty="0"/>
              <a:t>을 시작하면 </a:t>
            </a:r>
            <a:r>
              <a:rPr lang="ko-KR" altLang="en-US" sz="1400" dirty="0" err="1"/>
              <a:t>톰캣은</a:t>
            </a:r>
            <a:r>
              <a:rPr lang="ko-KR" altLang="en-US" sz="1400" dirty="0"/>
              <a:t> 사용자에게 제공할 프로그램을 찾는다 </a:t>
            </a:r>
            <a:endParaRPr lang="en-US" altLang="ko-KR" sz="1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1400" dirty="0" err="1"/>
              <a:t>톰캣이</a:t>
            </a:r>
            <a:r>
              <a:rPr lang="ko-KR" altLang="en-US" sz="1400" dirty="0"/>
              <a:t> 프로그램을 찾는 방법은 </a:t>
            </a:r>
            <a:r>
              <a:rPr lang="en-US" altLang="ko-KR" sz="1400" dirty="0"/>
              <a:t>class</a:t>
            </a:r>
            <a:r>
              <a:rPr lang="ko-KR" altLang="en-US" sz="1400" dirty="0"/>
              <a:t>이름 위에 </a:t>
            </a:r>
            <a:r>
              <a:rPr lang="en-US" altLang="ko-KR" sz="1400" dirty="0"/>
              <a:t>@Controller</a:t>
            </a:r>
            <a:r>
              <a:rPr lang="ko-KR" altLang="en-US" sz="1400" dirty="0"/>
              <a:t>라고 적힌 클래스 파일을 찾는 것이다</a:t>
            </a:r>
            <a:endParaRPr lang="en-US" altLang="ko-KR" sz="1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1400" dirty="0"/>
              <a:t>@Controller</a:t>
            </a:r>
            <a:r>
              <a:rPr lang="ko-KR" altLang="en-US" sz="1400" dirty="0"/>
              <a:t>의 의미 </a:t>
            </a:r>
            <a:r>
              <a:rPr lang="en-US" altLang="ko-KR" sz="1400" dirty="0"/>
              <a:t>= ‘</a:t>
            </a:r>
            <a:r>
              <a:rPr lang="ko-KR" altLang="en-US" sz="1400" dirty="0"/>
              <a:t>사용자에게 제공할 프로그램 모음집</a:t>
            </a:r>
            <a:r>
              <a:rPr lang="en-US" altLang="ko-KR" sz="1400" dirty="0"/>
              <a:t>’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1400" dirty="0"/>
              <a:t>@Controller</a:t>
            </a:r>
            <a:r>
              <a:rPr lang="ko-KR" altLang="en-US" sz="1400" dirty="0"/>
              <a:t>가 적인 </a:t>
            </a:r>
            <a:r>
              <a:rPr lang="en-US" altLang="ko-KR" sz="1400" dirty="0"/>
              <a:t>class </a:t>
            </a:r>
            <a:r>
              <a:rPr lang="ko-KR" altLang="en-US" sz="1400" dirty="0"/>
              <a:t>내부에 사용자에게 제공할 프로그램을 작성하는 것이다</a:t>
            </a:r>
            <a:r>
              <a:rPr lang="en-US" altLang="ko-KR" sz="1400" dirty="0"/>
              <a:t>. </a:t>
            </a:r>
            <a:endParaRPr lang="en-US" altLang="ko-KR" sz="1600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3CC3AD80-ABA9-77F1-5F68-3A10C0BC7C80}"/>
              </a:ext>
            </a:extLst>
          </p:cNvPr>
          <p:cNvGrpSpPr/>
          <p:nvPr/>
        </p:nvGrpSpPr>
        <p:grpSpPr>
          <a:xfrm>
            <a:off x="500657" y="720166"/>
            <a:ext cx="7978234" cy="2132653"/>
            <a:chOff x="478172" y="317150"/>
            <a:chExt cx="7978234" cy="2132653"/>
          </a:xfrm>
        </p:grpSpPr>
        <p:sp>
          <p:nvSpPr>
            <p:cNvPr id="15" name="화살표: 오른쪽 14">
              <a:extLst>
                <a:ext uri="{FF2B5EF4-FFF2-40B4-BE49-F238E27FC236}">
                  <a16:creationId xmlns:a16="http://schemas.microsoft.com/office/drawing/2014/main" id="{3A8929C4-9F46-FB1E-A863-34AFF444242E}"/>
                </a:ext>
              </a:extLst>
            </p:cNvPr>
            <p:cNvSpPr/>
            <p:nvPr/>
          </p:nvSpPr>
          <p:spPr>
            <a:xfrm>
              <a:off x="3370539" y="1257913"/>
              <a:ext cx="339754" cy="306198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608A8CE-1C71-D3A4-DFF3-5DABD7883ED0}"/>
                </a:ext>
              </a:extLst>
            </p:cNvPr>
            <p:cNvSpPr txBox="1"/>
            <p:nvPr/>
          </p:nvSpPr>
          <p:spPr>
            <a:xfrm>
              <a:off x="3931639" y="317150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FF0000"/>
                  </a:solidFill>
                </a:rPr>
                <a:t>2</a:t>
              </a:r>
              <a:endParaRPr lang="ko-KR" altLang="en-US" b="1" dirty="0">
                <a:solidFill>
                  <a:srgbClr val="FF0000"/>
                </a:solidFill>
              </a:endParaRPr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CA7673C6-3E5F-A141-5DAA-C1DDC5C04B4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44045" y="698089"/>
              <a:ext cx="3676839" cy="133356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63069EC-CA1E-FA58-D325-BAB4E920E625}"/>
                </a:ext>
              </a:extLst>
            </p:cNvPr>
            <p:cNvSpPr txBox="1"/>
            <p:nvPr/>
          </p:nvSpPr>
          <p:spPr>
            <a:xfrm>
              <a:off x="3308522" y="2080471"/>
              <a:ext cx="51478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TestController.java</a:t>
              </a:r>
              <a:r>
                <a:rPr lang="ko-KR" altLang="en-US" dirty="0"/>
                <a:t>를 서버에 프로그램으로  등록</a:t>
              </a:r>
              <a:endParaRPr lang="en-US" altLang="ko-KR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EF35A3E-D3B4-A55F-E6E4-06E75EBB5286}"/>
                </a:ext>
              </a:extLst>
            </p:cNvPr>
            <p:cNvSpPr txBox="1"/>
            <p:nvPr/>
          </p:nvSpPr>
          <p:spPr>
            <a:xfrm>
              <a:off x="478172" y="488258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FF0000"/>
                  </a:solidFill>
                </a:rPr>
                <a:t>1</a:t>
              </a:r>
              <a:endParaRPr lang="ko-KR" altLang="en-US" b="1" dirty="0">
                <a:solidFill>
                  <a:srgbClr val="FF0000"/>
                </a:solidFill>
              </a:endParaRPr>
            </a:p>
          </p:txBody>
        </p: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66166740-779A-E477-3A9D-9BA1B87D68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5708" y="831447"/>
              <a:ext cx="2521080" cy="106685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DC601DE0-FC3E-DDDA-88EE-37CA91068CD7}"/>
                </a:ext>
              </a:extLst>
            </p:cNvPr>
            <p:cNvSpPr/>
            <p:nvPr/>
          </p:nvSpPr>
          <p:spPr>
            <a:xfrm>
              <a:off x="4150123" y="1320044"/>
              <a:ext cx="967161" cy="19792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1153834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64580" y="196946"/>
            <a:ext cx="3238387" cy="523220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JSP </a:t>
            </a:r>
            <a:r>
              <a:rPr lang="ko-KR" altLang="en-US" sz="2800" b="1" dirty="0">
                <a:solidFill>
                  <a:schemeClr val="bg1"/>
                </a:solidFill>
              </a:rPr>
              <a:t>브라우저 출력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9CD9060-8481-7F17-67DB-42CCD118F0EF}"/>
              </a:ext>
            </a:extLst>
          </p:cNvPr>
          <p:cNvSpPr txBox="1"/>
          <p:nvPr/>
        </p:nvSpPr>
        <p:spPr>
          <a:xfrm>
            <a:off x="707601" y="4549649"/>
            <a:ext cx="9258304" cy="172354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b="1" dirty="0"/>
              <a:t>@RequestMapping</a:t>
            </a:r>
            <a:r>
              <a:rPr lang="ko-KR" altLang="en-US" b="1" dirty="0"/>
              <a:t>이란</a:t>
            </a:r>
            <a:r>
              <a:rPr lang="en-US" altLang="ko-KR" b="1" dirty="0"/>
              <a:t>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1400" dirty="0"/>
              <a:t>@Controller = </a:t>
            </a:r>
            <a:r>
              <a:rPr lang="ko-KR" altLang="en-US" sz="1400" dirty="0"/>
              <a:t>프로그램 모음집 </a:t>
            </a:r>
            <a:endParaRPr lang="en-US" altLang="ko-KR" sz="1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1400" dirty="0"/>
              <a:t>@RequestMapping = </a:t>
            </a:r>
            <a:r>
              <a:rPr lang="ko-KR" altLang="en-US" sz="1400" dirty="0"/>
              <a:t>프로그램</a:t>
            </a:r>
            <a:endParaRPr lang="en-US" altLang="ko-KR" sz="1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1400" dirty="0"/>
              <a:t>@RequestMapping(value=“/test”)</a:t>
            </a:r>
            <a:r>
              <a:rPr lang="ko-KR" altLang="en-US" sz="1400" dirty="0"/>
              <a:t>의 의미 </a:t>
            </a:r>
            <a:r>
              <a:rPr lang="en-US" altLang="ko-KR" sz="1400" dirty="0"/>
              <a:t>: </a:t>
            </a:r>
            <a:r>
              <a:rPr lang="ko-KR" altLang="en-US" sz="1400" dirty="0"/>
              <a:t>사용자가 </a:t>
            </a:r>
            <a:r>
              <a:rPr lang="en-US" altLang="ko-KR" sz="1400" dirty="0"/>
              <a:t>URL</a:t>
            </a:r>
            <a:r>
              <a:rPr lang="ko-KR" altLang="en-US" sz="1400" dirty="0"/>
              <a:t>에 </a:t>
            </a:r>
            <a:r>
              <a:rPr lang="en-US" altLang="ko-KR" sz="1400" dirty="0"/>
              <a:t>localhost:8080/test </a:t>
            </a:r>
            <a:r>
              <a:rPr lang="ko-KR" altLang="en-US" sz="1400" dirty="0"/>
              <a:t>라고 작성하면 </a:t>
            </a:r>
            <a:br>
              <a:rPr lang="en-US" altLang="ko-KR" sz="1400" dirty="0"/>
            </a:br>
            <a:r>
              <a:rPr lang="en-US" altLang="ko-KR" sz="1400" dirty="0"/>
              <a:t>@RequestMapping(value=“/test”) </a:t>
            </a:r>
            <a:r>
              <a:rPr lang="ko-KR" altLang="en-US" sz="1400" dirty="0"/>
              <a:t>아래에 작성된 메서드 실행됨 </a:t>
            </a:r>
            <a:r>
              <a:rPr lang="en-US" altLang="ko-KR" sz="1400" dirty="0"/>
              <a:t>(value</a:t>
            </a:r>
            <a:r>
              <a:rPr lang="ko-KR" altLang="en-US" sz="1400" dirty="0"/>
              <a:t>속성은 위 이미지처럼 생략 가능</a:t>
            </a:r>
            <a:r>
              <a:rPr lang="en-US" altLang="ko-KR" sz="1400" dirty="0"/>
              <a:t>)</a:t>
            </a:r>
            <a:br>
              <a:rPr lang="en-US" altLang="ko-KR" sz="1400" dirty="0"/>
            </a:br>
            <a:r>
              <a:rPr lang="ko-KR" altLang="en-US" sz="1400" dirty="0"/>
              <a:t>작성된 메서드가 실행된다는 것 </a:t>
            </a:r>
            <a:r>
              <a:rPr lang="en-US" altLang="ko-KR" sz="1400" dirty="0"/>
              <a:t>= </a:t>
            </a:r>
            <a:r>
              <a:rPr lang="ko-KR" altLang="en-US" sz="1400" dirty="0"/>
              <a:t>프로그램이 실행된다는 뜻</a:t>
            </a:r>
            <a:endParaRPr lang="en-US" altLang="ko-KR" sz="1400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D772CEA-CE42-A66F-35AD-9144398CE2AB}"/>
              </a:ext>
            </a:extLst>
          </p:cNvPr>
          <p:cNvGrpSpPr/>
          <p:nvPr/>
        </p:nvGrpSpPr>
        <p:grpSpPr>
          <a:xfrm>
            <a:off x="707601" y="837632"/>
            <a:ext cx="3993557" cy="2748561"/>
            <a:chOff x="911603" y="3167401"/>
            <a:chExt cx="3993557" cy="2748561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DB107D63-70D5-13C2-4748-9E54D2EDCB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99709" y="3531562"/>
              <a:ext cx="3905451" cy="179714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C94A729-BAEC-8646-22FE-9194BA3FEBBD}"/>
                </a:ext>
              </a:extLst>
            </p:cNvPr>
            <p:cNvSpPr txBox="1"/>
            <p:nvPr/>
          </p:nvSpPr>
          <p:spPr>
            <a:xfrm>
              <a:off x="920603" y="5361964"/>
              <a:ext cx="3865481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dirty="0"/>
                <a:t>URL</a:t>
              </a:r>
              <a:r>
                <a:rPr lang="ko-KR" altLang="en-US" dirty="0"/>
                <a:t>과 메소드 맵핑</a:t>
              </a:r>
              <a:endParaRPr lang="en-US" altLang="ko-KR" dirty="0"/>
            </a:p>
            <a:p>
              <a:pPr algn="ctr"/>
              <a:r>
                <a:rPr lang="ko-KR" altLang="en-US" sz="1200" dirty="0"/>
                <a:t>사용자가 </a:t>
              </a:r>
              <a:r>
                <a:rPr lang="en-US" altLang="ko-KR" sz="1200" dirty="0"/>
                <a:t>URL</a:t>
              </a:r>
              <a:r>
                <a:rPr lang="ko-KR" altLang="en-US" sz="1200" dirty="0"/>
                <a:t>에 </a:t>
              </a:r>
              <a:r>
                <a:rPr lang="en-US" altLang="ko-KR" sz="1200" dirty="0"/>
                <a:t>test</a:t>
              </a:r>
              <a:r>
                <a:rPr lang="ko-KR" altLang="en-US" sz="1200" dirty="0"/>
                <a:t>라고 작성하면 아래 메소드 실행 </a:t>
              </a:r>
              <a:endParaRPr lang="en-US" altLang="ko-KR" sz="1200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59FF6FD-D840-1046-8351-C57A834E6FEE}"/>
                </a:ext>
              </a:extLst>
            </p:cNvPr>
            <p:cNvSpPr txBox="1"/>
            <p:nvPr/>
          </p:nvSpPr>
          <p:spPr>
            <a:xfrm>
              <a:off x="911603" y="3167401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FF0000"/>
                  </a:solidFill>
                </a:rPr>
                <a:t>3</a:t>
              </a:r>
              <a:endParaRPr lang="ko-KR" alt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B82B0717-6847-583B-63EB-66EE86532F93}"/>
                </a:ext>
              </a:extLst>
            </p:cNvPr>
            <p:cNvSpPr/>
            <p:nvPr/>
          </p:nvSpPr>
          <p:spPr>
            <a:xfrm>
              <a:off x="1450266" y="4517647"/>
              <a:ext cx="1787884" cy="23052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0859340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64580" y="196946"/>
            <a:ext cx="3238387" cy="523220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JSP </a:t>
            </a:r>
            <a:r>
              <a:rPr lang="ko-KR" altLang="en-US" sz="2800" b="1" dirty="0">
                <a:solidFill>
                  <a:schemeClr val="bg1"/>
                </a:solidFill>
              </a:rPr>
              <a:t>브라우저 출력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9CD9060-8481-7F17-67DB-42CCD118F0EF}"/>
              </a:ext>
            </a:extLst>
          </p:cNvPr>
          <p:cNvSpPr txBox="1"/>
          <p:nvPr/>
        </p:nvSpPr>
        <p:spPr>
          <a:xfrm>
            <a:off x="324540" y="3542141"/>
            <a:ext cx="11399274" cy="29238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b="1" dirty="0"/>
              <a:t>선언부가 왜 </a:t>
            </a:r>
            <a:r>
              <a:rPr lang="en-US" altLang="ko-KR" b="1" dirty="0"/>
              <a:t>public String test()</a:t>
            </a:r>
            <a:r>
              <a:rPr lang="ko-KR" altLang="en-US" b="1" dirty="0"/>
              <a:t>입니까</a:t>
            </a:r>
            <a:r>
              <a:rPr lang="en-US" altLang="ko-KR" b="1" dirty="0"/>
              <a:t>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1400" dirty="0"/>
              <a:t>public</a:t>
            </a:r>
            <a:r>
              <a:rPr lang="ko-KR" altLang="en-US" sz="1400" dirty="0"/>
              <a:t> </a:t>
            </a:r>
            <a:r>
              <a:rPr lang="en-US" altLang="ko-KR" sz="1400" dirty="0"/>
              <a:t>= </a:t>
            </a:r>
            <a:r>
              <a:rPr lang="ko-KR" altLang="en-US" sz="1400" dirty="0"/>
              <a:t>어디서든 호출 가능하게 하겠다</a:t>
            </a:r>
            <a:r>
              <a:rPr lang="en-US" altLang="ko-KR" sz="1400" dirty="0"/>
              <a:t>. (</a:t>
            </a:r>
            <a:r>
              <a:rPr lang="ko-KR" altLang="en-US" sz="1400" dirty="0"/>
              <a:t>클라이언트가 호출할 프로그램이기 때문에</a:t>
            </a:r>
            <a:r>
              <a:rPr lang="en-US" altLang="ko-KR" sz="1400" dirty="0"/>
              <a:t>, </a:t>
            </a:r>
            <a:r>
              <a:rPr lang="ko-KR" altLang="en-US" sz="1400" dirty="0"/>
              <a:t>어디서든 호출 가능하도록 접근제어자는 </a:t>
            </a:r>
            <a:r>
              <a:rPr lang="en-US" altLang="ko-KR" sz="1400" dirty="0"/>
              <a:t>public)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1400" dirty="0"/>
              <a:t>String</a:t>
            </a:r>
            <a:r>
              <a:rPr lang="ko-KR" altLang="en-US" sz="1400" dirty="0"/>
              <a:t> </a:t>
            </a:r>
            <a:r>
              <a:rPr lang="en-US" altLang="ko-KR" sz="1400" dirty="0"/>
              <a:t>=</a:t>
            </a:r>
            <a:r>
              <a:rPr lang="ko-KR" altLang="en-US" sz="1400" dirty="0"/>
              <a:t> </a:t>
            </a:r>
            <a:r>
              <a:rPr lang="en-US" altLang="ko-KR" sz="1400" dirty="0"/>
              <a:t>return</a:t>
            </a:r>
            <a:r>
              <a:rPr lang="ko-KR" altLang="en-US" sz="1400" dirty="0"/>
              <a:t>값의 데이터 타입에 따라 변경된다</a:t>
            </a:r>
            <a:r>
              <a:rPr lang="en-US" altLang="ko-KR" sz="1400" dirty="0"/>
              <a:t>. </a:t>
            </a:r>
            <a:r>
              <a:rPr lang="ko-KR" altLang="en-US" sz="1400" dirty="0"/>
              <a:t>보통 </a:t>
            </a:r>
            <a:r>
              <a:rPr lang="en-US" altLang="ko-KR" sz="1400" dirty="0"/>
              <a:t>return</a:t>
            </a:r>
            <a:r>
              <a:rPr lang="ko-KR" altLang="en-US" sz="1400" dirty="0"/>
              <a:t>값으로 </a:t>
            </a:r>
            <a:r>
              <a:rPr lang="en-US" altLang="ko-KR" sz="1400" dirty="0" err="1"/>
              <a:t>jsp</a:t>
            </a:r>
            <a:r>
              <a:rPr lang="ko-KR" altLang="en-US" sz="1400" dirty="0"/>
              <a:t>명을 적어주기 때문에</a:t>
            </a:r>
            <a:r>
              <a:rPr lang="en-US" altLang="ko-KR" sz="1400" dirty="0"/>
              <a:t>, String</a:t>
            </a:r>
            <a:r>
              <a:rPr lang="ko-KR" altLang="en-US" sz="1400" dirty="0"/>
              <a:t>으로 반환하는 경우가 대부분 </a:t>
            </a:r>
            <a:endParaRPr lang="en-US" altLang="ko-KR" sz="1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1400" dirty="0"/>
              <a:t>test( ) = </a:t>
            </a:r>
            <a:r>
              <a:rPr lang="ko-KR" altLang="en-US" sz="1400" dirty="0"/>
              <a:t>메서드 명은 어떤 것으로 지어도 상관 없다</a:t>
            </a:r>
            <a:r>
              <a:rPr lang="en-US" altLang="ko-KR" sz="1400" dirty="0"/>
              <a:t>. (</a:t>
            </a:r>
            <a:r>
              <a:rPr lang="en-US" altLang="ko-KR" sz="1400" dirty="0" err="1"/>
              <a:t>ex_okkokokok</a:t>
            </a:r>
            <a:r>
              <a:rPr lang="en-US" altLang="ko-KR" sz="1400" dirty="0"/>
              <a:t>( )</a:t>
            </a:r>
            <a:r>
              <a:rPr lang="ko-KR" altLang="en-US" sz="1400" dirty="0"/>
              <a:t>라고 적어도 문제 없음</a:t>
            </a:r>
            <a:r>
              <a:rPr lang="en-US" altLang="ko-KR" sz="1400" dirty="0"/>
              <a:t>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b="1" dirty="0"/>
          </a:p>
          <a:p>
            <a:pPr marL="342900" indent="-342900">
              <a:buFont typeface="+mj-lt"/>
              <a:buAutoNum type="arabicPeriod"/>
            </a:pPr>
            <a:r>
              <a:rPr lang="en-US" altLang="ko-KR" b="1" dirty="0"/>
              <a:t>return</a:t>
            </a:r>
            <a:r>
              <a:rPr lang="ko-KR" altLang="en-US" b="1" dirty="0"/>
              <a:t>은 뭘 의미합니까</a:t>
            </a:r>
            <a:r>
              <a:rPr lang="en-US" altLang="ko-KR" b="1" dirty="0"/>
              <a:t>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1400" dirty="0"/>
              <a:t>test( ) </a:t>
            </a:r>
            <a:r>
              <a:rPr lang="ko-KR" altLang="en-US" sz="1400" dirty="0"/>
              <a:t>메서드의</a:t>
            </a:r>
            <a:r>
              <a:rPr lang="en-US" altLang="ko-KR" sz="1400" dirty="0"/>
              <a:t> </a:t>
            </a:r>
            <a:r>
              <a:rPr lang="ko-KR" altLang="en-US" sz="1400" dirty="0"/>
              <a:t>실행 결과값을 </a:t>
            </a:r>
            <a:r>
              <a:rPr lang="en-US" altLang="ko-KR" sz="1400" dirty="0" err="1"/>
              <a:t>test.jsp</a:t>
            </a:r>
            <a:r>
              <a:rPr lang="ko-KR" altLang="en-US" sz="1400" dirty="0"/>
              <a:t>에게 전달한다 </a:t>
            </a:r>
            <a:br>
              <a:rPr lang="en-US" altLang="ko-KR" sz="1400" dirty="0"/>
            </a:br>
            <a:r>
              <a:rPr lang="en-US" altLang="ko-KR" sz="1400" dirty="0"/>
              <a:t>(</a:t>
            </a:r>
            <a:r>
              <a:rPr lang="ko-KR" altLang="en-US" sz="1400" dirty="0"/>
              <a:t>위 코드는 실행 구문이 없기 때문에</a:t>
            </a:r>
            <a:r>
              <a:rPr lang="en-US" altLang="ko-KR" sz="1400" dirty="0"/>
              <a:t>, </a:t>
            </a:r>
            <a:r>
              <a:rPr lang="ko-KR" altLang="en-US" sz="1400" dirty="0"/>
              <a:t>사용자가 </a:t>
            </a:r>
            <a:r>
              <a:rPr lang="en-US" altLang="ko-KR" sz="1400" dirty="0"/>
              <a:t>URL</a:t>
            </a:r>
            <a:r>
              <a:rPr lang="ko-KR" altLang="en-US" sz="1400" dirty="0"/>
              <a:t>에 </a:t>
            </a:r>
            <a:r>
              <a:rPr lang="en-US" altLang="ko-KR" sz="1400" dirty="0"/>
              <a:t>/test</a:t>
            </a:r>
            <a:r>
              <a:rPr lang="ko-KR" altLang="en-US" sz="1400" dirty="0"/>
              <a:t>라고 작성하면 </a:t>
            </a:r>
            <a:r>
              <a:rPr lang="en-US" altLang="ko-KR" sz="1400" dirty="0" err="1"/>
              <a:t>test.jsp</a:t>
            </a:r>
            <a:r>
              <a:rPr lang="ko-KR" altLang="en-US" sz="1400" dirty="0"/>
              <a:t>화면으로 이동만 하는 프로그램이다</a:t>
            </a:r>
            <a:r>
              <a:rPr lang="en-US" altLang="ko-KR" sz="1400" dirty="0"/>
              <a:t>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1400" dirty="0" err="1"/>
              <a:t>test.jsp</a:t>
            </a:r>
            <a:r>
              <a:rPr lang="ko-KR" altLang="en-US" sz="1400" dirty="0"/>
              <a:t>의 폴더경로 및</a:t>
            </a:r>
            <a:r>
              <a:rPr lang="en-US" altLang="ko-KR" sz="1400" dirty="0"/>
              <a:t> </a:t>
            </a:r>
            <a:r>
              <a:rPr lang="ko-KR" altLang="en-US" sz="1400" dirty="0"/>
              <a:t>확장자</a:t>
            </a:r>
            <a:r>
              <a:rPr lang="en-US" altLang="ko-KR" sz="1400" dirty="0"/>
              <a:t>(.</a:t>
            </a:r>
            <a:r>
              <a:rPr lang="en-US" altLang="ko-KR" sz="1400" dirty="0" err="1"/>
              <a:t>jsp</a:t>
            </a:r>
            <a:r>
              <a:rPr lang="en-US" altLang="ko-KR" sz="1400" dirty="0"/>
              <a:t>)</a:t>
            </a:r>
            <a:r>
              <a:rPr lang="ko-KR" altLang="en-US" sz="1400" dirty="0"/>
              <a:t>를 적지 않아도 되는 이유는</a:t>
            </a:r>
            <a:r>
              <a:rPr lang="en-US" altLang="ko-KR" sz="1400" dirty="0"/>
              <a:t>, </a:t>
            </a:r>
            <a:r>
              <a:rPr lang="ko-KR" altLang="en-US" sz="1400" dirty="0"/>
              <a:t>전에 확인한 </a:t>
            </a:r>
            <a:r>
              <a:rPr lang="en-US" altLang="ko-KR" sz="1400" dirty="0"/>
              <a:t>servlet-context.xml</a:t>
            </a:r>
            <a:r>
              <a:rPr lang="ko-KR" altLang="en-US" sz="1400" dirty="0"/>
              <a:t>에서의 설정 덕분이다</a:t>
            </a:r>
            <a:r>
              <a:rPr lang="en-US" altLang="ko-KR" sz="1400" dirty="0"/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1400" dirty="0"/>
              <a:t>servlet-context.xml </a:t>
            </a:r>
            <a:r>
              <a:rPr lang="ko-KR" altLang="en-US" sz="1400" dirty="0"/>
              <a:t>파일의 </a:t>
            </a:r>
            <a:r>
              <a:rPr lang="en-US" altLang="ko-KR" sz="1400" dirty="0"/>
              <a:t>prefix</a:t>
            </a:r>
            <a:r>
              <a:rPr lang="ko-KR" altLang="en-US" sz="1400" dirty="0"/>
              <a:t>와</a:t>
            </a:r>
            <a:r>
              <a:rPr lang="en-US" altLang="ko-KR" sz="1400" dirty="0"/>
              <a:t> suffix </a:t>
            </a:r>
            <a:r>
              <a:rPr lang="ko-KR" altLang="en-US" sz="1400" dirty="0"/>
              <a:t>설정을 건드려주면</a:t>
            </a:r>
            <a:r>
              <a:rPr lang="en-US" altLang="ko-KR" sz="1400" dirty="0"/>
              <a:t>, </a:t>
            </a:r>
            <a:br>
              <a:rPr lang="en-US" altLang="ko-KR" sz="1400" dirty="0"/>
            </a:br>
            <a:r>
              <a:rPr lang="en-US" altLang="ko-KR" sz="1400" dirty="0"/>
              <a:t>@Controller </a:t>
            </a:r>
            <a:r>
              <a:rPr lang="ko-KR" altLang="en-US" sz="1400" dirty="0"/>
              <a:t>내부의 </a:t>
            </a:r>
            <a:r>
              <a:rPr lang="en-US" altLang="ko-KR" sz="1400" dirty="0"/>
              <a:t>return</a:t>
            </a:r>
            <a:r>
              <a:rPr lang="ko-KR" altLang="en-US" sz="1400" dirty="0"/>
              <a:t>값의 </a:t>
            </a:r>
            <a:r>
              <a:rPr lang="en-US" altLang="ko-KR" sz="1400" dirty="0" err="1"/>
              <a:t>jsp</a:t>
            </a:r>
            <a:r>
              <a:rPr lang="ko-KR" altLang="en-US" sz="1400" dirty="0"/>
              <a:t>의 경로를 일부 생략 가능하도록 만들 수 있다</a:t>
            </a:r>
            <a:r>
              <a:rPr lang="en-US" altLang="ko-KR" sz="1400" dirty="0"/>
              <a:t>.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E2735597-FEF7-8B0C-7891-E2D9592BEC3B}"/>
              </a:ext>
            </a:extLst>
          </p:cNvPr>
          <p:cNvGrpSpPr/>
          <p:nvPr/>
        </p:nvGrpSpPr>
        <p:grpSpPr>
          <a:xfrm>
            <a:off x="5338750" y="120560"/>
            <a:ext cx="5016858" cy="3199016"/>
            <a:chOff x="6472059" y="2655390"/>
            <a:chExt cx="5016858" cy="319901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9325954-C2E2-E55B-C7A6-547B48741BD6}"/>
                </a:ext>
              </a:extLst>
            </p:cNvPr>
            <p:cNvSpPr txBox="1"/>
            <p:nvPr/>
          </p:nvSpPr>
          <p:spPr>
            <a:xfrm>
              <a:off x="6472059" y="2655390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FF0000"/>
                  </a:solidFill>
                </a:rPr>
                <a:t>4</a:t>
              </a:r>
              <a:endParaRPr lang="ko-KR" altLang="en-US" b="1" dirty="0">
                <a:solidFill>
                  <a:srgbClr val="FF0000"/>
                </a:solidFill>
              </a:endParaRPr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17D337FE-0176-1D8D-D7C3-8A4C288FE1D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30917" y="3012302"/>
              <a:ext cx="4858000" cy="220356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80017188-C2FE-C6AA-3B41-3E68626D4473}"/>
                </a:ext>
              </a:extLst>
            </p:cNvPr>
            <p:cNvSpPr/>
            <p:nvPr/>
          </p:nvSpPr>
          <p:spPr>
            <a:xfrm>
              <a:off x="7051316" y="4314872"/>
              <a:ext cx="1836820" cy="64302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4755E92-F029-D839-9423-B3C25692529C}"/>
                </a:ext>
              </a:extLst>
            </p:cNvPr>
            <p:cNvSpPr txBox="1"/>
            <p:nvPr/>
          </p:nvSpPr>
          <p:spPr>
            <a:xfrm>
              <a:off x="7889846" y="5269631"/>
              <a:ext cx="219483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/>
                <a:t>실행될 메소드 입력</a:t>
              </a:r>
              <a:endParaRPr lang="en-US" altLang="ko-KR" dirty="0"/>
            </a:p>
            <a:p>
              <a:pPr algn="ctr"/>
              <a:r>
                <a:rPr lang="en-US" altLang="ko-KR" sz="1400" dirty="0"/>
                <a:t>return “</a:t>
              </a:r>
              <a:r>
                <a:rPr lang="en-US" altLang="ko-KR" sz="1400" dirty="0" err="1"/>
                <a:t>jsp</a:t>
              </a:r>
              <a:r>
                <a:rPr lang="ko-KR" altLang="en-US" sz="1400" dirty="0"/>
                <a:t>명</a:t>
              </a:r>
              <a:r>
                <a:rPr lang="en-US" altLang="ko-KR" sz="1400" dirty="0"/>
                <a:t>”</a:t>
              </a:r>
              <a:endParaRPr lang="ko-KR" alt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62052535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64580" y="196946"/>
            <a:ext cx="3238387" cy="523220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JSP </a:t>
            </a:r>
            <a:r>
              <a:rPr lang="ko-KR" altLang="en-US" sz="2800" b="1" dirty="0">
                <a:solidFill>
                  <a:schemeClr val="bg1"/>
                </a:solidFill>
              </a:rPr>
              <a:t>브라우저 출력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9CD9060-8481-7F17-67DB-42CCD118F0EF}"/>
              </a:ext>
            </a:extLst>
          </p:cNvPr>
          <p:cNvSpPr txBox="1"/>
          <p:nvPr/>
        </p:nvSpPr>
        <p:spPr>
          <a:xfrm>
            <a:off x="324540" y="3542141"/>
            <a:ext cx="11399274" cy="29238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b="1" dirty="0"/>
              <a:t>선언부가 왜 </a:t>
            </a:r>
            <a:r>
              <a:rPr lang="en-US" altLang="ko-KR" b="1" dirty="0"/>
              <a:t>public String test()</a:t>
            </a:r>
            <a:r>
              <a:rPr lang="ko-KR" altLang="en-US" b="1" dirty="0"/>
              <a:t>입니까</a:t>
            </a:r>
            <a:r>
              <a:rPr lang="en-US" altLang="ko-KR" b="1" dirty="0"/>
              <a:t>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1400" dirty="0"/>
              <a:t>public</a:t>
            </a:r>
            <a:r>
              <a:rPr lang="ko-KR" altLang="en-US" sz="1400" dirty="0"/>
              <a:t> </a:t>
            </a:r>
            <a:r>
              <a:rPr lang="en-US" altLang="ko-KR" sz="1400" dirty="0"/>
              <a:t>= </a:t>
            </a:r>
            <a:r>
              <a:rPr lang="ko-KR" altLang="en-US" sz="1400" dirty="0"/>
              <a:t>어디서든 호출 가능하게 하겠다</a:t>
            </a:r>
            <a:r>
              <a:rPr lang="en-US" altLang="ko-KR" sz="1400" dirty="0"/>
              <a:t>. (</a:t>
            </a:r>
            <a:r>
              <a:rPr lang="ko-KR" altLang="en-US" sz="1400" dirty="0"/>
              <a:t>클라이언트가 호출할 프로그램이기 때문에</a:t>
            </a:r>
            <a:r>
              <a:rPr lang="en-US" altLang="ko-KR" sz="1400" dirty="0"/>
              <a:t>, </a:t>
            </a:r>
            <a:r>
              <a:rPr lang="ko-KR" altLang="en-US" sz="1400" dirty="0"/>
              <a:t>어디서든 호출 가능하도록 접근제어자는 </a:t>
            </a:r>
            <a:r>
              <a:rPr lang="en-US" altLang="ko-KR" sz="1400" dirty="0"/>
              <a:t>public)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1400" dirty="0"/>
              <a:t>String</a:t>
            </a:r>
            <a:r>
              <a:rPr lang="ko-KR" altLang="en-US" sz="1400" dirty="0"/>
              <a:t> </a:t>
            </a:r>
            <a:r>
              <a:rPr lang="en-US" altLang="ko-KR" sz="1400" dirty="0"/>
              <a:t>=</a:t>
            </a:r>
            <a:r>
              <a:rPr lang="ko-KR" altLang="en-US" sz="1400" dirty="0"/>
              <a:t> </a:t>
            </a:r>
            <a:r>
              <a:rPr lang="en-US" altLang="ko-KR" sz="1400" dirty="0"/>
              <a:t>return</a:t>
            </a:r>
            <a:r>
              <a:rPr lang="ko-KR" altLang="en-US" sz="1400" dirty="0"/>
              <a:t>값의 데이터 타입에 따라 변경된다</a:t>
            </a:r>
            <a:r>
              <a:rPr lang="en-US" altLang="ko-KR" sz="1400" dirty="0"/>
              <a:t>. </a:t>
            </a:r>
            <a:r>
              <a:rPr lang="ko-KR" altLang="en-US" sz="1400" dirty="0"/>
              <a:t>보통 </a:t>
            </a:r>
            <a:r>
              <a:rPr lang="en-US" altLang="ko-KR" sz="1400" dirty="0"/>
              <a:t>return</a:t>
            </a:r>
            <a:r>
              <a:rPr lang="ko-KR" altLang="en-US" sz="1400" dirty="0"/>
              <a:t>값으로 </a:t>
            </a:r>
            <a:r>
              <a:rPr lang="en-US" altLang="ko-KR" sz="1400" dirty="0" err="1"/>
              <a:t>jsp</a:t>
            </a:r>
            <a:r>
              <a:rPr lang="ko-KR" altLang="en-US" sz="1400" dirty="0"/>
              <a:t>명을 적어주기 때문에</a:t>
            </a:r>
            <a:r>
              <a:rPr lang="en-US" altLang="ko-KR" sz="1400" dirty="0"/>
              <a:t>, String</a:t>
            </a:r>
            <a:r>
              <a:rPr lang="ko-KR" altLang="en-US" sz="1400" dirty="0"/>
              <a:t>으로 반환하는 경우가 대부분 </a:t>
            </a:r>
            <a:endParaRPr lang="en-US" altLang="ko-KR" sz="1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1400" dirty="0"/>
              <a:t>test( ) = </a:t>
            </a:r>
            <a:r>
              <a:rPr lang="ko-KR" altLang="en-US" sz="1400" dirty="0"/>
              <a:t>메서드 명은 어떤 것으로 지어도 상관 없다</a:t>
            </a:r>
            <a:r>
              <a:rPr lang="en-US" altLang="ko-KR" sz="1400" dirty="0"/>
              <a:t>. (</a:t>
            </a:r>
            <a:r>
              <a:rPr lang="en-US" altLang="ko-KR" sz="1400" dirty="0" err="1"/>
              <a:t>ex_okkokokok</a:t>
            </a:r>
            <a:r>
              <a:rPr lang="en-US" altLang="ko-KR" sz="1400" dirty="0"/>
              <a:t>( )</a:t>
            </a:r>
            <a:r>
              <a:rPr lang="ko-KR" altLang="en-US" sz="1400" dirty="0"/>
              <a:t>라고 적어도 문제 없음</a:t>
            </a:r>
            <a:r>
              <a:rPr lang="en-US" altLang="ko-KR" sz="1400" dirty="0"/>
              <a:t>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b="1" dirty="0"/>
          </a:p>
          <a:p>
            <a:pPr marL="342900" indent="-342900">
              <a:buFont typeface="+mj-lt"/>
              <a:buAutoNum type="arabicPeriod"/>
            </a:pPr>
            <a:r>
              <a:rPr lang="en-US" altLang="ko-KR" b="1" dirty="0"/>
              <a:t>return</a:t>
            </a:r>
            <a:r>
              <a:rPr lang="ko-KR" altLang="en-US" b="1" dirty="0"/>
              <a:t>은 뭘 의미합니까</a:t>
            </a:r>
            <a:r>
              <a:rPr lang="en-US" altLang="ko-KR" b="1" dirty="0"/>
              <a:t>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1400" dirty="0"/>
              <a:t>test( ) </a:t>
            </a:r>
            <a:r>
              <a:rPr lang="ko-KR" altLang="en-US" sz="1400" dirty="0"/>
              <a:t>메서드의</a:t>
            </a:r>
            <a:r>
              <a:rPr lang="en-US" altLang="ko-KR" sz="1400" dirty="0"/>
              <a:t> </a:t>
            </a:r>
            <a:r>
              <a:rPr lang="ko-KR" altLang="en-US" sz="1400" dirty="0"/>
              <a:t>실행 결과값을 </a:t>
            </a:r>
            <a:r>
              <a:rPr lang="en-US" altLang="ko-KR" sz="1400" dirty="0" err="1"/>
              <a:t>test.jsp</a:t>
            </a:r>
            <a:r>
              <a:rPr lang="ko-KR" altLang="en-US" sz="1400" dirty="0"/>
              <a:t>에게 전달한다 </a:t>
            </a:r>
            <a:r>
              <a:rPr lang="en-US" altLang="ko-KR" sz="1400" dirty="0"/>
              <a:t>(</a:t>
            </a:r>
            <a:r>
              <a:rPr lang="ko-KR" altLang="en-US" sz="1400" dirty="0"/>
              <a:t>상세 경로는 </a:t>
            </a:r>
            <a:r>
              <a:rPr lang="en-US" altLang="ko-KR" sz="1400" dirty="0"/>
              <a:t>servlet-context.xml</a:t>
            </a:r>
            <a:r>
              <a:rPr lang="ko-KR" altLang="en-US" sz="1400" dirty="0"/>
              <a:t>에 </a:t>
            </a:r>
            <a:r>
              <a:rPr lang="ko-KR" altLang="en-US" sz="1400" dirty="0" err="1"/>
              <a:t>작성돼있다</a:t>
            </a:r>
            <a:r>
              <a:rPr lang="ko-KR" altLang="en-US" sz="1400" dirty="0"/>
              <a:t> </a:t>
            </a:r>
            <a:r>
              <a:rPr lang="en-US" altLang="ko-KR" sz="1400" dirty="0"/>
              <a:t>/ prefix / suffix)</a:t>
            </a:r>
            <a:br>
              <a:rPr lang="en-US" altLang="ko-KR" sz="1400" dirty="0"/>
            </a:br>
            <a:r>
              <a:rPr lang="en-US" altLang="ko-KR" sz="1400" dirty="0"/>
              <a:t>(</a:t>
            </a:r>
            <a:r>
              <a:rPr lang="ko-KR" altLang="en-US" sz="1400" dirty="0"/>
              <a:t>위 코드는 실행 구문이 없기 때문에</a:t>
            </a:r>
            <a:r>
              <a:rPr lang="en-US" altLang="ko-KR" sz="1400" dirty="0"/>
              <a:t>, </a:t>
            </a:r>
            <a:r>
              <a:rPr lang="ko-KR" altLang="en-US" sz="1400" dirty="0"/>
              <a:t>사용자가 </a:t>
            </a:r>
            <a:r>
              <a:rPr lang="en-US" altLang="ko-KR" sz="1400" dirty="0"/>
              <a:t>URL</a:t>
            </a:r>
            <a:r>
              <a:rPr lang="ko-KR" altLang="en-US" sz="1400" dirty="0"/>
              <a:t>에 </a:t>
            </a:r>
            <a:r>
              <a:rPr lang="en-US" altLang="ko-KR" sz="1400" dirty="0"/>
              <a:t>/test</a:t>
            </a:r>
            <a:r>
              <a:rPr lang="ko-KR" altLang="en-US" sz="1400" dirty="0"/>
              <a:t>라고 작성하면 </a:t>
            </a:r>
            <a:r>
              <a:rPr lang="en-US" altLang="ko-KR" sz="1400" dirty="0" err="1"/>
              <a:t>test.jsp</a:t>
            </a:r>
            <a:r>
              <a:rPr lang="ko-KR" altLang="en-US" sz="1400" dirty="0"/>
              <a:t>화면으로 이동만 하는 프로그램이다</a:t>
            </a:r>
            <a:r>
              <a:rPr lang="en-US" altLang="ko-KR" sz="1400" dirty="0"/>
              <a:t>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1400" dirty="0" err="1"/>
              <a:t>test.jsp</a:t>
            </a:r>
            <a:r>
              <a:rPr lang="ko-KR" altLang="en-US" sz="1400" dirty="0"/>
              <a:t>의 폴더경로 및</a:t>
            </a:r>
            <a:r>
              <a:rPr lang="en-US" altLang="ko-KR" sz="1400" dirty="0"/>
              <a:t> </a:t>
            </a:r>
            <a:r>
              <a:rPr lang="ko-KR" altLang="en-US" sz="1400" dirty="0"/>
              <a:t>확장자</a:t>
            </a:r>
            <a:r>
              <a:rPr lang="en-US" altLang="ko-KR" sz="1400" dirty="0"/>
              <a:t>(.</a:t>
            </a:r>
            <a:r>
              <a:rPr lang="en-US" altLang="ko-KR" sz="1400" dirty="0" err="1"/>
              <a:t>jsp</a:t>
            </a:r>
            <a:r>
              <a:rPr lang="en-US" altLang="ko-KR" sz="1400" dirty="0"/>
              <a:t>)</a:t>
            </a:r>
            <a:r>
              <a:rPr lang="ko-KR" altLang="en-US" sz="1400" dirty="0"/>
              <a:t>를 적지 않아도 되는 이유는</a:t>
            </a:r>
            <a:r>
              <a:rPr lang="en-US" altLang="ko-KR" sz="1400" dirty="0"/>
              <a:t>, </a:t>
            </a:r>
            <a:r>
              <a:rPr lang="ko-KR" altLang="en-US" sz="1400" dirty="0"/>
              <a:t>전에 확인한 </a:t>
            </a:r>
            <a:r>
              <a:rPr lang="en-US" altLang="ko-KR" sz="1400" dirty="0"/>
              <a:t>servlet-context.xml</a:t>
            </a:r>
            <a:r>
              <a:rPr lang="ko-KR" altLang="en-US" sz="1400" dirty="0"/>
              <a:t>에서의 설정 덕분이다</a:t>
            </a:r>
            <a:r>
              <a:rPr lang="en-US" altLang="ko-KR" sz="1400" dirty="0"/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1400" dirty="0"/>
              <a:t>servlet-context.xml </a:t>
            </a:r>
            <a:r>
              <a:rPr lang="ko-KR" altLang="en-US" sz="1400" dirty="0"/>
              <a:t>파일의 </a:t>
            </a:r>
            <a:r>
              <a:rPr lang="en-US" altLang="ko-KR" sz="1400" dirty="0"/>
              <a:t>prefix</a:t>
            </a:r>
            <a:r>
              <a:rPr lang="ko-KR" altLang="en-US" sz="1400" dirty="0"/>
              <a:t>와</a:t>
            </a:r>
            <a:r>
              <a:rPr lang="en-US" altLang="ko-KR" sz="1400" dirty="0"/>
              <a:t> suffix </a:t>
            </a:r>
            <a:r>
              <a:rPr lang="ko-KR" altLang="en-US" sz="1400" dirty="0"/>
              <a:t>설정을 건드려주면</a:t>
            </a:r>
            <a:r>
              <a:rPr lang="en-US" altLang="ko-KR" sz="1400" dirty="0"/>
              <a:t>, </a:t>
            </a:r>
            <a:br>
              <a:rPr lang="en-US" altLang="ko-KR" sz="1400" dirty="0"/>
            </a:br>
            <a:r>
              <a:rPr lang="en-US" altLang="ko-KR" sz="1400" dirty="0"/>
              <a:t>@Controller </a:t>
            </a:r>
            <a:r>
              <a:rPr lang="ko-KR" altLang="en-US" sz="1400" dirty="0"/>
              <a:t>내부의 </a:t>
            </a:r>
            <a:r>
              <a:rPr lang="en-US" altLang="ko-KR" sz="1400" dirty="0"/>
              <a:t>return</a:t>
            </a:r>
            <a:r>
              <a:rPr lang="ko-KR" altLang="en-US" sz="1400" dirty="0"/>
              <a:t>값의 </a:t>
            </a:r>
            <a:r>
              <a:rPr lang="en-US" altLang="ko-KR" sz="1400" dirty="0" err="1"/>
              <a:t>jsp</a:t>
            </a:r>
            <a:r>
              <a:rPr lang="ko-KR" altLang="en-US" sz="1400" dirty="0"/>
              <a:t>의 경로를 일부 생략 가능하도록 만들 수 있다</a:t>
            </a:r>
            <a:r>
              <a:rPr lang="en-US" altLang="ko-KR" sz="1400" dirty="0"/>
              <a:t>.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BDD2751B-EB81-4637-17EC-9367969464F6}"/>
              </a:ext>
            </a:extLst>
          </p:cNvPr>
          <p:cNvGrpSpPr/>
          <p:nvPr/>
        </p:nvGrpSpPr>
        <p:grpSpPr>
          <a:xfrm>
            <a:off x="701371" y="1215956"/>
            <a:ext cx="7248915" cy="1830394"/>
            <a:chOff x="251278" y="2021516"/>
            <a:chExt cx="7248915" cy="1830394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23BA4F7A-C640-B6E5-A34F-39D8514251B2}"/>
                </a:ext>
              </a:extLst>
            </p:cNvPr>
            <p:cNvGrpSpPr/>
            <p:nvPr/>
          </p:nvGrpSpPr>
          <p:grpSpPr>
            <a:xfrm>
              <a:off x="4471087" y="2021516"/>
              <a:ext cx="3029106" cy="1830394"/>
              <a:chOff x="584888" y="914144"/>
              <a:chExt cx="3029106" cy="1830394"/>
            </a:xfrm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8BC5B69D-3965-5C6A-1D41-D3A47FDB5FCB}"/>
                  </a:ext>
                </a:extLst>
              </p:cNvPr>
              <p:cNvGrpSpPr/>
              <p:nvPr/>
            </p:nvGrpSpPr>
            <p:grpSpPr>
              <a:xfrm>
                <a:off x="584888" y="914144"/>
                <a:ext cx="3029106" cy="1435174"/>
                <a:chOff x="584888" y="914144"/>
                <a:chExt cx="3029106" cy="1435174"/>
              </a:xfrm>
            </p:grpSpPr>
            <p:pic>
              <p:nvPicPr>
                <p:cNvPr id="17" name="그림 16">
                  <a:extLst>
                    <a:ext uri="{FF2B5EF4-FFF2-40B4-BE49-F238E27FC236}">
                      <a16:creationId xmlns:a16="http://schemas.microsoft.com/office/drawing/2014/main" id="{61D7605C-2E57-2339-0D04-8A0D9B168FD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584888" y="914144"/>
                  <a:ext cx="3029106" cy="1435174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sp>
              <p:nvSpPr>
                <p:cNvPr id="18" name="직사각형 17">
                  <a:extLst>
                    <a:ext uri="{FF2B5EF4-FFF2-40B4-BE49-F238E27FC236}">
                      <a16:creationId xmlns:a16="http://schemas.microsoft.com/office/drawing/2014/main" id="{A1A7EE5F-AF58-5DDC-C292-4F1B443EC259}"/>
                    </a:ext>
                  </a:extLst>
                </p:cNvPr>
                <p:cNvSpPr/>
                <p:nvPr/>
              </p:nvSpPr>
              <p:spPr>
                <a:xfrm>
                  <a:off x="1734045" y="1309364"/>
                  <a:ext cx="1411176" cy="275070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noFill/>
                  </a:endParaRPr>
                </a:p>
              </p:txBody>
            </p:sp>
          </p:grp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D1DA8EE-6A08-361D-05F7-7412B44F0A64}"/>
                  </a:ext>
                </a:extLst>
              </p:cNvPr>
              <p:cNvSpPr txBox="1"/>
              <p:nvPr/>
            </p:nvSpPr>
            <p:spPr>
              <a:xfrm>
                <a:off x="1379483" y="2375206"/>
                <a:ext cx="150233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dirty="0"/>
                  <a:t>잘 뜨는 모습</a:t>
                </a:r>
              </a:p>
            </p:txBody>
          </p: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AF23F092-8E4F-6604-CC53-1DE58ECDC00E}"/>
                </a:ext>
              </a:extLst>
            </p:cNvPr>
            <p:cNvGrpSpPr/>
            <p:nvPr/>
          </p:nvGrpSpPr>
          <p:grpSpPr>
            <a:xfrm>
              <a:off x="251278" y="2421348"/>
              <a:ext cx="3302186" cy="984233"/>
              <a:chOff x="251278" y="2275646"/>
              <a:chExt cx="3302186" cy="984233"/>
            </a:xfrm>
          </p:grpSpPr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4600B975-A163-F7AA-FC48-4F92DE30F0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18071" y="2275646"/>
                <a:ext cx="1968601" cy="247663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7A67A3A-56BF-AAC5-26EF-EE174BE2776B}"/>
                  </a:ext>
                </a:extLst>
              </p:cNvPr>
              <p:cNvSpPr txBox="1"/>
              <p:nvPr/>
            </p:nvSpPr>
            <p:spPr>
              <a:xfrm>
                <a:off x="251278" y="2613548"/>
                <a:ext cx="3302186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dirty="0"/>
                  <a:t>서버 실행하고 </a:t>
                </a:r>
                <a:endParaRPr lang="en-US" altLang="ko-KR" dirty="0"/>
              </a:p>
              <a:p>
                <a:pPr algn="ctr"/>
                <a:r>
                  <a:rPr lang="ko-KR" altLang="en-US" dirty="0"/>
                  <a:t>브라우저 </a:t>
                </a:r>
                <a:r>
                  <a:rPr lang="en-US" altLang="ko-KR" dirty="0"/>
                  <a:t>URL</a:t>
                </a:r>
                <a:r>
                  <a:rPr lang="ko-KR" altLang="en-US" dirty="0"/>
                  <a:t>에 </a:t>
                </a:r>
                <a:r>
                  <a:rPr lang="en-US" altLang="ko-KR" dirty="0"/>
                  <a:t>test </a:t>
                </a:r>
                <a:r>
                  <a:rPr lang="ko-KR" altLang="en-US" dirty="0"/>
                  <a:t>작성하면</a:t>
                </a:r>
              </a:p>
            </p:txBody>
          </p:sp>
        </p:grpSp>
        <p:sp>
          <p:nvSpPr>
            <p:cNvPr id="6" name="화살표: 오른쪽 5">
              <a:extLst>
                <a:ext uri="{FF2B5EF4-FFF2-40B4-BE49-F238E27FC236}">
                  <a16:creationId xmlns:a16="http://schemas.microsoft.com/office/drawing/2014/main" id="{E552923A-C836-E2AD-11A1-68E305B42902}"/>
                </a:ext>
              </a:extLst>
            </p:cNvPr>
            <p:cNvSpPr/>
            <p:nvPr/>
          </p:nvSpPr>
          <p:spPr>
            <a:xfrm>
              <a:off x="3704897" y="2399477"/>
              <a:ext cx="370489" cy="247663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2308020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CBA413-84C9-96BA-EEC9-6025F38595F2}"/>
              </a:ext>
            </a:extLst>
          </p:cNvPr>
          <p:cNvSpPr txBox="1"/>
          <p:nvPr/>
        </p:nvSpPr>
        <p:spPr>
          <a:xfrm>
            <a:off x="1306577" y="261167"/>
            <a:ext cx="931665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/>
              <a:t>IDE</a:t>
            </a:r>
          </a:p>
          <a:p>
            <a:pPr algn="ctr"/>
            <a:r>
              <a:rPr lang="ko-KR" altLang="en-US" sz="1400" dirty="0"/>
              <a:t>사용기술</a:t>
            </a:r>
          </a:p>
        </p:txBody>
      </p:sp>
      <p:sp>
        <p:nvSpPr>
          <p:cNvPr id="8" name="슬라이드 번호 개체 틀 2">
            <a:extLst>
              <a:ext uri="{FF2B5EF4-FFF2-40B4-BE49-F238E27FC236}">
                <a16:creationId xmlns:a16="http://schemas.microsoft.com/office/drawing/2014/main" id="{88C09CB3-1BA5-15B5-43F6-821746ED88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03C9FC6-657A-4987-8A5A-760564536B33}" type="slidenum">
              <a:rPr lang="ko-KR" altLang="en-US" smtClean="0"/>
              <a:t>5</a:t>
            </a:fld>
            <a:endParaRPr lang="ko-KR" altLang="en-US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AA11E6B3-6CFB-A643-93EC-935D5AC660A4}"/>
              </a:ext>
            </a:extLst>
          </p:cNvPr>
          <p:cNvGrpSpPr/>
          <p:nvPr/>
        </p:nvGrpSpPr>
        <p:grpSpPr>
          <a:xfrm>
            <a:off x="1065385" y="1378650"/>
            <a:ext cx="2169134" cy="5069344"/>
            <a:chOff x="1972290" y="1438610"/>
            <a:chExt cx="2169134" cy="5069344"/>
          </a:xfrm>
        </p:grpSpPr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0D5B375C-7187-0602-4299-B43988E24154}"/>
                </a:ext>
              </a:extLst>
            </p:cNvPr>
            <p:cNvGrpSpPr/>
            <p:nvPr/>
          </p:nvGrpSpPr>
          <p:grpSpPr>
            <a:xfrm>
              <a:off x="1972291" y="4131166"/>
              <a:ext cx="2169133" cy="2376788"/>
              <a:chOff x="6946978" y="3793316"/>
              <a:chExt cx="2169133" cy="2376788"/>
            </a:xfrm>
          </p:grpSpPr>
          <p:grpSp>
            <p:nvGrpSpPr>
              <p:cNvPr id="25" name="그룹 24">
                <a:extLst>
                  <a:ext uri="{FF2B5EF4-FFF2-40B4-BE49-F238E27FC236}">
                    <a16:creationId xmlns:a16="http://schemas.microsoft.com/office/drawing/2014/main" id="{B8B18B1D-AC20-D2D6-784E-C8C491FE113A}"/>
                  </a:ext>
                </a:extLst>
              </p:cNvPr>
              <p:cNvGrpSpPr/>
              <p:nvPr/>
            </p:nvGrpSpPr>
            <p:grpSpPr>
              <a:xfrm>
                <a:off x="6946978" y="3793316"/>
                <a:ext cx="2169133" cy="2176734"/>
                <a:chOff x="8647386" y="4040531"/>
                <a:chExt cx="2016942" cy="2024010"/>
              </a:xfrm>
            </p:grpSpPr>
            <p:pic>
              <p:nvPicPr>
                <p:cNvPr id="27" name="그림 26">
                  <a:extLst>
                    <a:ext uri="{FF2B5EF4-FFF2-40B4-BE49-F238E27FC236}">
                      <a16:creationId xmlns:a16="http://schemas.microsoft.com/office/drawing/2014/main" id="{94283A25-CCF7-B16F-D10C-3A79AC8C6AA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8647386" y="4163490"/>
                  <a:ext cx="1936850" cy="1778091"/>
                </a:xfrm>
                <a:prstGeom prst="rect">
                  <a:avLst/>
                </a:prstGeom>
              </p:spPr>
            </p:pic>
            <p:sp>
              <p:nvSpPr>
                <p:cNvPr id="28" name="사각형: 둥근 모서리 27">
                  <a:extLst>
                    <a:ext uri="{FF2B5EF4-FFF2-40B4-BE49-F238E27FC236}">
                      <a16:creationId xmlns:a16="http://schemas.microsoft.com/office/drawing/2014/main" id="{A125DD9C-5409-8494-5124-8F4B6E471C53}"/>
                    </a:ext>
                  </a:extLst>
                </p:cNvPr>
                <p:cNvSpPr/>
                <p:nvPr/>
              </p:nvSpPr>
              <p:spPr>
                <a:xfrm>
                  <a:off x="8647386" y="4040531"/>
                  <a:ext cx="2016942" cy="2024010"/>
                </a:xfrm>
                <a:prstGeom prst="roundRect">
                  <a:avLst/>
                </a:prstGeom>
                <a:no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48E1698-E38F-47CD-CD77-D643CDDE80A5}"/>
                  </a:ext>
                </a:extLst>
              </p:cNvPr>
              <p:cNvSpPr txBox="1"/>
              <p:nvPr/>
            </p:nvSpPr>
            <p:spPr>
              <a:xfrm>
                <a:off x="7692348" y="5769994"/>
                <a:ext cx="678391" cy="400110"/>
              </a:xfrm>
              <a:prstGeom prst="rect">
                <a:avLst/>
              </a:prstGeom>
              <a:solidFill>
                <a:srgbClr val="002060"/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000" b="1" dirty="0">
                    <a:solidFill>
                      <a:schemeClr val="bg1"/>
                    </a:solidFill>
                    <a:latin typeface="에스코어 드림 6 Bold" panose="020B0703030302020204" pitchFamily="34" charset="-127"/>
                    <a:ea typeface="에스코어 드림 6 Bold" panose="020B0703030302020204" pitchFamily="34" charset="-127"/>
                  </a:rPr>
                  <a:t>서버</a:t>
                </a:r>
              </a:p>
            </p:txBody>
          </p:sp>
        </p:grp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AC027AD6-AB82-6FBF-DFA9-A423D5B35D75}"/>
                </a:ext>
              </a:extLst>
            </p:cNvPr>
            <p:cNvGrpSpPr/>
            <p:nvPr/>
          </p:nvGrpSpPr>
          <p:grpSpPr>
            <a:xfrm>
              <a:off x="1972290" y="1438610"/>
              <a:ext cx="2169133" cy="2402004"/>
              <a:chOff x="2601628" y="4163490"/>
              <a:chExt cx="2201392" cy="2437726"/>
            </a:xfrm>
          </p:grpSpPr>
          <p:grpSp>
            <p:nvGrpSpPr>
              <p:cNvPr id="30" name="그룹 29">
                <a:extLst>
                  <a:ext uri="{FF2B5EF4-FFF2-40B4-BE49-F238E27FC236}">
                    <a16:creationId xmlns:a16="http://schemas.microsoft.com/office/drawing/2014/main" id="{32043BDE-A010-B1C1-DED3-9E4DA7219FDE}"/>
                  </a:ext>
                </a:extLst>
              </p:cNvPr>
              <p:cNvGrpSpPr/>
              <p:nvPr/>
            </p:nvGrpSpPr>
            <p:grpSpPr>
              <a:xfrm>
                <a:off x="2601628" y="4163490"/>
                <a:ext cx="2201392" cy="2192859"/>
                <a:chOff x="2609511" y="4163490"/>
                <a:chExt cx="2201392" cy="2192859"/>
              </a:xfrm>
            </p:grpSpPr>
            <p:pic>
              <p:nvPicPr>
                <p:cNvPr id="34" name="그림 33">
                  <a:extLst>
                    <a:ext uri="{FF2B5EF4-FFF2-40B4-BE49-F238E27FC236}">
                      <a16:creationId xmlns:a16="http://schemas.microsoft.com/office/drawing/2014/main" id="{87A1FD3D-788F-7FC1-6739-B1DE86CE8CF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812380" y="4359872"/>
                  <a:ext cx="1708238" cy="1600282"/>
                </a:xfrm>
                <a:prstGeom prst="rect">
                  <a:avLst/>
                </a:prstGeom>
              </p:spPr>
            </p:pic>
            <p:sp>
              <p:nvSpPr>
                <p:cNvPr id="33" name="사각형: 둥근 모서리 32">
                  <a:extLst>
                    <a:ext uri="{FF2B5EF4-FFF2-40B4-BE49-F238E27FC236}">
                      <a16:creationId xmlns:a16="http://schemas.microsoft.com/office/drawing/2014/main" id="{E3A4C0D9-083A-83C2-7CCC-2529CC62411D}"/>
                    </a:ext>
                  </a:extLst>
                </p:cNvPr>
                <p:cNvSpPr/>
                <p:nvPr/>
              </p:nvSpPr>
              <p:spPr>
                <a:xfrm>
                  <a:off x="2609511" y="4163490"/>
                  <a:ext cx="2201392" cy="2192859"/>
                </a:xfrm>
                <a:prstGeom prst="roundRect">
                  <a:avLst/>
                </a:prstGeom>
                <a:no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9E7C43F-C93E-2E94-946F-E3ECB41F8510}"/>
                  </a:ext>
                </a:extLst>
              </p:cNvPr>
              <p:cNvSpPr txBox="1"/>
              <p:nvPr/>
            </p:nvSpPr>
            <p:spPr>
              <a:xfrm>
                <a:off x="2992836" y="6201106"/>
                <a:ext cx="1418978" cy="400110"/>
              </a:xfrm>
              <a:prstGeom prst="rect">
                <a:avLst/>
              </a:prstGeom>
              <a:solidFill>
                <a:srgbClr val="002060"/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000" b="1">
                    <a:solidFill>
                      <a:schemeClr val="bg1"/>
                    </a:solidFill>
                    <a:latin typeface="에스코어 드림 6 Bold" panose="020B0703030302020204" pitchFamily="34" charset="-127"/>
                    <a:ea typeface="에스코어 드림 6 Bold" panose="020B0703030302020204" pitchFamily="34" charset="-127"/>
                  </a:rPr>
                  <a:t>프레임워크</a:t>
                </a:r>
                <a:endParaRPr lang="ko-KR" altLang="en-US" sz="2000" b="1" dirty="0">
                  <a:solidFill>
                    <a:schemeClr val="bg1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endParaRPr>
              </a:p>
            </p:txBody>
          </p:sp>
        </p:grp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82145585-7E74-7583-44C3-90383449DFBF}"/>
              </a:ext>
            </a:extLst>
          </p:cNvPr>
          <p:cNvSpPr txBox="1"/>
          <p:nvPr/>
        </p:nvSpPr>
        <p:spPr>
          <a:xfrm>
            <a:off x="367260" y="329540"/>
            <a:ext cx="845103" cy="707886"/>
          </a:xfrm>
          <a:prstGeom prst="rect">
            <a:avLst/>
          </a:prstGeom>
          <a:solidFill>
            <a:srgbClr val="1C3166"/>
          </a:solidFill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</a:rPr>
              <a:t>01</a:t>
            </a:r>
            <a:endParaRPr lang="ko-KR" altLang="en-US" sz="4000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C128377-EE57-DA3C-0E3E-77FB306151E3}"/>
              </a:ext>
            </a:extLst>
          </p:cNvPr>
          <p:cNvSpPr txBox="1"/>
          <p:nvPr/>
        </p:nvSpPr>
        <p:spPr>
          <a:xfrm>
            <a:off x="3761222" y="1572154"/>
            <a:ext cx="3925755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IDE = sts3 (Spring Legacy Project)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Tomcat 9.0ver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9608243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64580" y="196946"/>
            <a:ext cx="3238387" cy="523220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JSP </a:t>
            </a:r>
            <a:r>
              <a:rPr lang="ko-KR" altLang="en-US" sz="2800" b="1" dirty="0">
                <a:solidFill>
                  <a:schemeClr val="bg1"/>
                </a:solidFill>
              </a:rPr>
              <a:t>브라우저 출력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007821B0-D87B-2964-7F6A-AA489E81050E}"/>
              </a:ext>
            </a:extLst>
          </p:cNvPr>
          <p:cNvGrpSpPr/>
          <p:nvPr/>
        </p:nvGrpSpPr>
        <p:grpSpPr>
          <a:xfrm>
            <a:off x="339410" y="1439529"/>
            <a:ext cx="11513180" cy="4947778"/>
            <a:chOff x="390357" y="1132230"/>
            <a:chExt cx="11513180" cy="4947778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A8655BEC-CC4F-109C-5D48-CA702D70EEDC}"/>
                </a:ext>
              </a:extLst>
            </p:cNvPr>
            <p:cNvSpPr/>
            <p:nvPr/>
          </p:nvSpPr>
          <p:spPr>
            <a:xfrm>
              <a:off x="3310954" y="1435614"/>
              <a:ext cx="1258371" cy="21430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6BBF4EC7-5908-E1B0-7EBD-5E4BF612C8CD}"/>
                </a:ext>
              </a:extLst>
            </p:cNvPr>
            <p:cNvGrpSpPr/>
            <p:nvPr/>
          </p:nvGrpSpPr>
          <p:grpSpPr>
            <a:xfrm>
              <a:off x="390357" y="1132230"/>
              <a:ext cx="11513180" cy="4947778"/>
              <a:chOff x="390357" y="1132230"/>
              <a:chExt cx="11513180" cy="4947778"/>
            </a:xfrm>
          </p:grpSpPr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F1289EA2-652D-166C-B8BB-DC6DCA9F6EFC}"/>
                  </a:ext>
                </a:extLst>
              </p:cNvPr>
              <p:cNvGrpSpPr/>
              <p:nvPr/>
            </p:nvGrpSpPr>
            <p:grpSpPr>
              <a:xfrm>
                <a:off x="390357" y="1132230"/>
                <a:ext cx="11513180" cy="4453012"/>
                <a:chOff x="390357" y="1132230"/>
                <a:chExt cx="11513180" cy="4453012"/>
              </a:xfrm>
            </p:grpSpPr>
            <p:grpSp>
              <p:nvGrpSpPr>
                <p:cNvPr id="19" name="그룹 18">
                  <a:extLst>
                    <a:ext uri="{FF2B5EF4-FFF2-40B4-BE49-F238E27FC236}">
                      <a16:creationId xmlns:a16="http://schemas.microsoft.com/office/drawing/2014/main" id="{205C5C87-0756-E9CA-94D9-31D4910913C4}"/>
                    </a:ext>
                  </a:extLst>
                </p:cNvPr>
                <p:cNvGrpSpPr/>
                <p:nvPr/>
              </p:nvGrpSpPr>
              <p:grpSpPr>
                <a:xfrm>
                  <a:off x="390357" y="1132230"/>
                  <a:ext cx="11513180" cy="2346342"/>
                  <a:chOff x="390357" y="1132230"/>
                  <a:chExt cx="11513180" cy="2346342"/>
                </a:xfrm>
              </p:grpSpPr>
              <p:grpSp>
                <p:nvGrpSpPr>
                  <p:cNvPr id="24" name="그룹 23">
                    <a:extLst>
                      <a:ext uri="{FF2B5EF4-FFF2-40B4-BE49-F238E27FC236}">
                        <a16:creationId xmlns:a16="http://schemas.microsoft.com/office/drawing/2014/main" id="{887582DB-0EBF-252D-3C92-EA8229C6E274}"/>
                      </a:ext>
                    </a:extLst>
                  </p:cNvPr>
                  <p:cNvGrpSpPr/>
                  <p:nvPr/>
                </p:nvGrpSpPr>
                <p:grpSpPr>
                  <a:xfrm>
                    <a:off x="390357" y="1132230"/>
                    <a:ext cx="4749611" cy="2076557"/>
                    <a:chOff x="390357" y="1132230"/>
                    <a:chExt cx="4749611" cy="2076557"/>
                  </a:xfrm>
                </p:grpSpPr>
                <p:pic>
                  <p:nvPicPr>
                    <p:cNvPr id="29" name="그림 28">
                      <a:extLst>
                        <a:ext uri="{FF2B5EF4-FFF2-40B4-BE49-F238E27FC236}">
                          <a16:creationId xmlns:a16="http://schemas.microsoft.com/office/drawing/2014/main" id="{4EE4F300-B5CE-955B-82E1-E952906849A5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"/>
                    <a:stretch>
                      <a:fillRect/>
                    </a:stretch>
                  </p:blipFill>
                  <p:spPr>
                    <a:xfrm>
                      <a:off x="390357" y="1132230"/>
                      <a:ext cx="4705592" cy="1384371"/>
                    </a:xfrm>
                    <a:prstGeom prst="rect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</p:pic>
                <p:sp>
                  <p:nvSpPr>
                    <p:cNvPr id="30" name="TextBox 29">
                      <a:extLst>
                        <a:ext uri="{FF2B5EF4-FFF2-40B4-BE49-F238E27FC236}">
                          <a16:creationId xmlns:a16="http://schemas.microsoft.com/office/drawing/2014/main" id="{6125A711-9A18-75B7-2C47-09283418D85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38387" y="2562456"/>
                      <a:ext cx="4601581" cy="646331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ko-KR" altLang="en-US" dirty="0"/>
                        <a:t>위 사진은 </a:t>
                      </a:r>
                      <a:r>
                        <a:rPr lang="en-US" altLang="ko-KR" dirty="0"/>
                        <a:t>servlet-context.xml</a:t>
                      </a:r>
                      <a:r>
                        <a:rPr lang="ko-KR" altLang="en-US" dirty="0"/>
                        <a:t>파일의 일부</a:t>
                      </a:r>
                      <a:r>
                        <a:rPr lang="en-US" altLang="ko-KR" dirty="0"/>
                        <a:t>.</a:t>
                      </a:r>
                    </a:p>
                    <a:p>
                      <a:pPr algn="ctr"/>
                      <a:r>
                        <a:rPr lang="ko-KR" altLang="en-US" dirty="0"/>
                        <a:t>만약  </a:t>
                      </a:r>
                      <a:r>
                        <a:rPr lang="en-US" altLang="ko-KR" dirty="0"/>
                        <a:t>prefix </a:t>
                      </a:r>
                      <a:r>
                        <a:rPr lang="ko-KR" altLang="en-US" dirty="0"/>
                        <a:t>경로를 지우면</a:t>
                      </a:r>
                    </a:p>
                  </p:txBody>
                </p:sp>
              </p:grpSp>
              <p:pic>
                <p:nvPicPr>
                  <p:cNvPr id="25" name="그림 24">
                    <a:extLst>
                      <a:ext uri="{FF2B5EF4-FFF2-40B4-BE49-F238E27FC236}">
                        <a16:creationId xmlns:a16="http://schemas.microsoft.com/office/drawing/2014/main" id="{F2C4DD73-2242-2634-00AF-B2385D70006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5254745" y="2506972"/>
                    <a:ext cx="6648792" cy="971600"/>
                  </a:xfrm>
                  <a:prstGeom prst="rect">
                    <a:avLst/>
                  </a:prstGeom>
                  <a:ln>
                    <a:solidFill>
                      <a:schemeClr val="tx1"/>
                    </a:solidFill>
                  </a:ln>
                </p:spPr>
              </p:pic>
              <p:cxnSp>
                <p:nvCxnSpPr>
                  <p:cNvPr id="26" name="연결선: 꺾임 25">
                    <a:extLst>
                      <a:ext uri="{FF2B5EF4-FFF2-40B4-BE49-F238E27FC236}">
                        <a16:creationId xmlns:a16="http://schemas.microsoft.com/office/drawing/2014/main" id="{8DC60A66-76F1-9D88-A573-863A99ADA774}"/>
                      </a:ext>
                    </a:extLst>
                  </p:cNvPr>
                  <p:cNvCxnSpPr>
                    <a:cxnSpLocks/>
                    <a:stCxn id="29" idx="3"/>
                    <a:endCxn id="25" idx="0"/>
                  </p:cNvCxnSpPr>
                  <p:nvPr/>
                </p:nvCxnSpPr>
                <p:spPr>
                  <a:xfrm>
                    <a:off x="5095949" y="1824416"/>
                    <a:ext cx="3483192" cy="682556"/>
                  </a:xfrm>
                  <a:prstGeom prst="bentConnector2">
                    <a:avLst/>
                  </a:prstGeom>
                  <a:ln w="76200"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7" name="직사각형 26">
                    <a:extLst>
                      <a:ext uri="{FF2B5EF4-FFF2-40B4-BE49-F238E27FC236}">
                        <a16:creationId xmlns:a16="http://schemas.microsoft.com/office/drawing/2014/main" id="{97C99BEF-A13C-251B-1D34-A2BA1D04DDCF}"/>
                      </a:ext>
                    </a:extLst>
                  </p:cNvPr>
                  <p:cNvSpPr/>
                  <p:nvPr/>
                </p:nvSpPr>
                <p:spPr>
                  <a:xfrm>
                    <a:off x="3310954" y="1904517"/>
                    <a:ext cx="1181352" cy="214300"/>
                  </a:xfrm>
                  <a:prstGeom prst="rect">
                    <a:avLst/>
                  </a:prstGeom>
                  <a:noFill/>
                  <a:ln w="3810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noFill/>
                    </a:endParaRPr>
                  </a:p>
                </p:txBody>
              </p:sp>
              <p:sp>
                <p:nvSpPr>
                  <p:cNvPr id="28" name="직사각형 27">
                    <a:extLst>
                      <a:ext uri="{FF2B5EF4-FFF2-40B4-BE49-F238E27FC236}">
                        <a16:creationId xmlns:a16="http://schemas.microsoft.com/office/drawing/2014/main" id="{C37B5F8B-4377-2782-E6E1-4BCF07E878E9}"/>
                      </a:ext>
                    </a:extLst>
                  </p:cNvPr>
                  <p:cNvSpPr/>
                  <p:nvPr/>
                </p:nvSpPr>
                <p:spPr>
                  <a:xfrm>
                    <a:off x="8295413" y="2885622"/>
                    <a:ext cx="341053" cy="188943"/>
                  </a:xfrm>
                  <a:prstGeom prst="rect">
                    <a:avLst/>
                  </a:prstGeom>
                  <a:noFill/>
                  <a:ln w="3810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noFill/>
                    </a:endParaRPr>
                  </a:p>
                </p:txBody>
              </p:sp>
            </p:grpSp>
            <p:sp>
              <p:nvSpPr>
                <p:cNvPr id="20" name="화살표: 아래쪽 19">
                  <a:extLst>
                    <a:ext uri="{FF2B5EF4-FFF2-40B4-BE49-F238E27FC236}">
                      <a16:creationId xmlns:a16="http://schemas.microsoft.com/office/drawing/2014/main" id="{C75284A5-FF21-601E-2F43-4250B35A5299}"/>
                    </a:ext>
                  </a:extLst>
                </p:cNvPr>
                <p:cNvSpPr/>
                <p:nvPr/>
              </p:nvSpPr>
              <p:spPr>
                <a:xfrm>
                  <a:off x="8229600" y="3688661"/>
                  <a:ext cx="302004" cy="289420"/>
                </a:xfrm>
                <a:prstGeom prst="downArrow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21" name="그룹 20">
                  <a:extLst>
                    <a:ext uri="{FF2B5EF4-FFF2-40B4-BE49-F238E27FC236}">
                      <a16:creationId xmlns:a16="http://schemas.microsoft.com/office/drawing/2014/main" id="{952805D9-C86F-B586-0B4A-8BE42D67D8DE}"/>
                    </a:ext>
                  </a:extLst>
                </p:cNvPr>
                <p:cNvGrpSpPr/>
                <p:nvPr/>
              </p:nvGrpSpPr>
              <p:grpSpPr>
                <a:xfrm>
                  <a:off x="6948603" y="4188170"/>
                  <a:ext cx="2863997" cy="1397072"/>
                  <a:chOff x="6948603" y="4188170"/>
                  <a:chExt cx="2863997" cy="1397072"/>
                </a:xfrm>
              </p:grpSpPr>
              <p:pic>
                <p:nvPicPr>
                  <p:cNvPr id="22" name="그림 21">
                    <a:extLst>
                      <a:ext uri="{FF2B5EF4-FFF2-40B4-BE49-F238E27FC236}">
                        <a16:creationId xmlns:a16="http://schemas.microsoft.com/office/drawing/2014/main" id="{6E6E2AC1-4CAC-ADAD-689C-947ED4C4795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6948603" y="4188170"/>
                    <a:ext cx="2863997" cy="1397072"/>
                  </a:xfrm>
                  <a:prstGeom prst="rect">
                    <a:avLst/>
                  </a:prstGeom>
                  <a:ln>
                    <a:solidFill>
                      <a:schemeClr val="tx1"/>
                    </a:solidFill>
                  </a:ln>
                </p:spPr>
              </p:pic>
              <p:sp>
                <p:nvSpPr>
                  <p:cNvPr id="23" name="직사각형 22">
                    <a:extLst>
                      <a:ext uri="{FF2B5EF4-FFF2-40B4-BE49-F238E27FC236}">
                        <a16:creationId xmlns:a16="http://schemas.microsoft.com/office/drawing/2014/main" id="{225062FF-B09B-924C-EABB-38F0D6C49A45}"/>
                      </a:ext>
                    </a:extLst>
                  </p:cNvPr>
                  <p:cNvSpPr/>
                  <p:nvPr/>
                </p:nvSpPr>
                <p:spPr>
                  <a:xfrm>
                    <a:off x="8056543" y="4923291"/>
                    <a:ext cx="1530892" cy="236930"/>
                  </a:xfrm>
                  <a:prstGeom prst="rect">
                    <a:avLst/>
                  </a:prstGeom>
                  <a:noFill/>
                  <a:ln w="3810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noFill/>
                    </a:endParaRPr>
                  </a:p>
                </p:txBody>
              </p:sp>
            </p:grpSp>
          </p:grp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47A1DB7-ABD3-10EA-C9A9-96D3212AFD71}"/>
                  </a:ext>
                </a:extLst>
              </p:cNvPr>
              <p:cNvSpPr txBox="1"/>
              <p:nvPr/>
            </p:nvSpPr>
            <p:spPr>
              <a:xfrm>
                <a:off x="6025116" y="5710676"/>
                <a:ext cx="47109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/>
                  <a:t>Controller</a:t>
                </a:r>
                <a:r>
                  <a:rPr lang="ko-KR" altLang="en-US" dirty="0"/>
                  <a:t>의 </a:t>
                </a:r>
                <a:r>
                  <a:rPr lang="en-US" altLang="ko-KR" dirty="0"/>
                  <a:t>return</a:t>
                </a:r>
                <a:r>
                  <a:rPr lang="ko-KR" altLang="en-US" dirty="0"/>
                  <a:t>경로를 모두 작성해야 함</a:t>
                </a:r>
              </a:p>
            </p:txBody>
          </p:sp>
        </p:grp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A5544F8E-2B1F-73F2-2CC2-773475617A64}"/>
              </a:ext>
            </a:extLst>
          </p:cNvPr>
          <p:cNvSpPr txBox="1"/>
          <p:nvPr/>
        </p:nvSpPr>
        <p:spPr>
          <a:xfrm>
            <a:off x="339410" y="862604"/>
            <a:ext cx="1039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1&gt;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2288356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64580" y="196946"/>
            <a:ext cx="3238387" cy="523220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JSP </a:t>
            </a:r>
            <a:r>
              <a:rPr lang="ko-KR" altLang="en-US" sz="2800" b="1" dirty="0">
                <a:solidFill>
                  <a:schemeClr val="bg1"/>
                </a:solidFill>
              </a:rPr>
              <a:t>브라우저 출력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5544F8E-2B1F-73F2-2CC2-773475617A64}"/>
              </a:ext>
            </a:extLst>
          </p:cNvPr>
          <p:cNvSpPr txBox="1"/>
          <p:nvPr/>
        </p:nvSpPr>
        <p:spPr>
          <a:xfrm>
            <a:off x="339410" y="862604"/>
            <a:ext cx="1039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2&gt;</a:t>
            </a:r>
            <a:endParaRPr lang="ko-KR" altLang="en-US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BDB6DAD3-1A83-A5F1-FFE3-ECF8D2C0DDA6}"/>
              </a:ext>
            </a:extLst>
          </p:cNvPr>
          <p:cNvGrpSpPr/>
          <p:nvPr/>
        </p:nvGrpSpPr>
        <p:grpSpPr>
          <a:xfrm>
            <a:off x="264580" y="1484417"/>
            <a:ext cx="11364377" cy="2363503"/>
            <a:chOff x="138418" y="1132148"/>
            <a:chExt cx="11364377" cy="2363503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B2CD3FEF-79F0-B5C9-E80A-AA0DCBE40919}"/>
                </a:ext>
              </a:extLst>
            </p:cNvPr>
            <p:cNvGrpSpPr/>
            <p:nvPr/>
          </p:nvGrpSpPr>
          <p:grpSpPr>
            <a:xfrm>
              <a:off x="138418" y="1132148"/>
              <a:ext cx="8298835" cy="2363503"/>
              <a:chOff x="138418" y="1132148"/>
              <a:chExt cx="8298835" cy="2363503"/>
            </a:xfrm>
          </p:grpSpPr>
          <p:grpSp>
            <p:nvGrpSpPr>
              <p:cNvPr id="6" name="그룹 5">
                <a:extLst>
                  <a:ext uri="{FF2B5EF4-FFF2-40B4-BE49-F238E27FC236}">
                    <a16:creationId xmlns:a16="http://schemas.microsoft.com/office/drawing/2014/main" id="{51945718-F3D9-4007-CA00-3EB33BEB0BAC}"/>
                  </a:ext>
                </a:extLst>
              </p:cNvPr>
              <p:cNvGrpSpPr/>
              <p:nvPr/>
            </p:nvGrpSpPr>
            <p:grpSpPr>
              <a:xfrm>
                <a:off x="138418" y="1132148"/>
                <a:ext cx="4450257" cy="2363503"/>
                <a:chOff x="138418" y="1132148"/>
                <a:chExt cx="4450257" cy="2363503"/>
              </a:xfrm>
            </p:grpSpPr>
            <p:pic>
              <p:nvPicPr>
                <p:cNvPr id="17" name="그림 16">
                  <a:extLst>
                    <a:ext uri="{FF2B5EF4-FFF2-40B4-BE49-F238E27FC236}">
                      <a16:creationId xmlns:a16="http://schemas.microsoft.com/office/drawing/2014/main" id="{471A9D0E-DC20-4BB6-ADE0-1D4FB17F000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771586" y="1132148"/>
                  <a:ext cx="1663786" cy="1847945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sp>
              <p:nvSpPr>
                <p:cNvPr id="18" name="직사각형 17">
                  <a:extLst>
                    <a:ext uri="{FF2B5EF4-FFF2-40B4-BE49-F238E27FC236}">
                      <a16:creationId xmlns:a16="http://schemas.microsoft.com/office/drawing/2014/main" id="{E2EAE4D4-FB00-7886-CDB2-ABC037A129CC}"/>
                    </a:ext>
                  </a:extLst>
                </p:cNvPr>
                <p:cNvSpPr/>
                <p:nvPr/>
              </p:nvSpPr>
              <p:spPr>
                <a:xfrm>
                  <a:off x="1497585" y="2792548"/>
                  <a:ext cx="801000" cy="187545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noFill/>
                  </a:endParaRPr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8C6E3491-8A3F-A5E2-1C7B-05DE7E057366}"/>
                    </a:ext>
                  </a:extLst>
                </p:cNvPr>
                <p:cNvSpPr txBox="1"/>
                <p:nvPr/>
              </p:nvSpPr>
              <p:spPr>
                <a:xfrm>
                  <a:off x="138418" y="3126319"/>
                  <a:ext cx="445025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dirty="0"/>
                    <a:t>webapp</a:t>
                  </a:r>
                  <a:r>
                    <a:rPr lang="ko-KR" altLang="en-US" dirty="0"/>
                    <a:t>폴더 바로 아래에 있는 </a:t>
                  </a:r>
                  <a:r>
                    <a:rPr lang="en-US" altLang="ko-KR" dirty="0" err="1"/>
                    <a:t>test.jsp</a:t>
                  </a:r>
                  <a:r>
                    <a:rPr lang="ko-KR" altLang="en-US" dirty="0"/>
                    <a:t>는 </a:t>
                  </a:r>
                </a:p>
              </p:txBody>
            </p:sp>
          </p:grpSp>
          <p:grpSp>
            <p:nvGrpSpPr>
              <p:cNvPr id="7" name="그룹 6">
                <a:extLst>
                  <a:ext uri="{FF2B5EF4-FFF2-40B4-BE49-F238E27FC236}">
                    <a16:creationId xmlns:a16="http://schemas.microsoft.com/office/drawing/2014/main" id="{E0880733-AD19-0C18-CC71-6C78B6E90FE3}"/>
                  </a:ext>
                </a:extLst>
              </p:cNvPr>
              <p:cNvGrpSpPr/>
              <p:nvPr/>
            </p:nvGrpSpPr>
            <p:grpSpPr>
              <a:xfrm>
                <a:off x="3085051" y="1449947"/>
                <a:ext cx="5352202" cy="1428823"/>
                <a:chOff x="3085051" y="1449947"/>
                <a:chExt cx="5352202" cy="1428823"/>
              </a:xfrm>
            </p:grpSpPr>
            <p:sp>
              <p:nvSpPr>
                <p:cNvPr id="13" name="화살표: 오른쪽 12">
                  <a:extLst>
                    <a:ext uri="{FF2B5EF4-FFF2-40B4-BE49-F238E27FC236}">
                      <a16:creationId xmlns:a16="http://schemas.microsoft.com/office/drawing/2014/main" id="{4E66449B-382D-51F7-AF51-92998994CC30}"/>
                    </a:ext>
                  </a:extLst>
                </p:cNvPr>
                <p:cNvSpPr/>
                <p:nvPr/>
              </p:nvSpPr>
              <p:spPr>
                <a:xfrm>
                  <a:off x="3085051" y="1921896"/>
                  <a:ext cx="1921079" cy="268448"/>
                </a:xfrm>
                <a:prstGeom prst="rightArrow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14" name="그룹 13">
                  <a:extLst>
                    <a:ext uri="{FF2B5EF4-FFF2-40B4-BE49-F238E27FC236}">
                      <a16:creationId xmlns:a16="http://schemas.microsoft.com/office/drawing/2014/main" id="{981694B1-FD0F-FC67-7C8D-C0E9BEE26ABF}"/>
                    </a:ext>
                  </a:extLst>
                </p:cNvPr>
                <p:cNvGrpSpPr/>
                <p:nvPr/>
              </p:nvGrpSpPr>
              <p:grpSpPr>
                <a:xfrm>
                  <a:off x="5655810" y="1449947"/>
                  <a:ext cx="2781443" cy="1428823"/>
                  <a:chOff x="5655810" y="1449947"/>
                  <a:chExt cx="2781443" cy="1428823"/>
                </a:xfrm>
              </p:grpSpPr>
              <p:pic>
                <p:nvPicPr>
                  <p:cNvPr id="15" name="그림 14">
                    <a:extLst>
                      <a:ext uri="{FF2B5EF4-FFF2-40B4-BE49-F238E27FC236}">
                        <a16:creationId xmlns:a16="http://schemas.microsoft.com/office/drawing/2014/main" id="{7CE8C7EC-C98B-2A7B-144F-3E2BA71D072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5655810" y="1449947"/>
                    <a:ext cx="2781443" cy="1428823"/>
                  </a:xfrm>
                  <a:prstGeom prst="rect">
                    <a:avLst/>
                  </a:prstGeom>
                  <a:ln>
                    <a:solidFill>
                      <a:schemeClr val="tx1"/>
                    </a:solidFill>
                  </a:ln>
                </p:spPr>
              </p:pic>
              <p:sp>
                <p:nvSpPr>
                  <p:cNvPr id="16" name="직사각형 15">
                    <a:extLst>
                      <a:ext uri="{FF2B5EF4-FFF2-40B4-BE49-F238E27FC236}">
                        <a16:creationId xmlns:a16="http://schemas.microsoft.com/office/drawing/2014/main" id="{AAD7A491-41BB-4BDB-D3CC-79E4E8C2BAB7}"/>
                      </a:ext>
                    </a:extLst>
                  </p:cNvPr>
                  <p:cNvSpPr/>
                  <p:nvPr/>
                </p:nvSpPr>
                <p:spPr>
                  <a:xfrm>
                    <a:off x="6831534" y="1799438"/>
                    <a:ext cx="1490345" cy="327171"/>
                  </a:xfrm>
                  <a:prstGeom prst="rect">
                    <a:avLst/>
                  </a:prstGeom>
                  <a:noFill/>
                  <a:ln w="3810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 dirty="0">
                      <a:noFill/>
                    </a:endParaRPr>
                  </a:p>
                </p:txBody>
              </p:sp>
            </p:grpSp>
          </p:grpSp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176E761-6F81-6D08-1EA6-AD540B44862B}"/>
                </a:ext>
              </a:extLst>
            </p:cNvPr>
            <p:cNvSpPr txBox="1"/>
            <p:nvPr/>
          </p:nvSpPr>
          <p:spPr>
            <a:xfrm>
              <a:off x="8812635" y="1799438"/>
              <a:ext cx="269016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Controller </a:t>
              </a:r>
              <a:r>
                <a:rPr lang="ko-KR" altLang="en-US" dirty="0"/>
                <a:t>없이도 </a:t>
              </a:r>
              <a:endParaRPr lang="en-US" altLang="ko-KR" dirty="0"/>
            </a:p>
            <a:p>
              <a:r>
                <a:rPr lang="en-US" altLang="ko-KR" dirty="0"/>
                <a:t>URL</a:t>
              </a:r>
              <a:r>
                <a:rPr lang="ko-KR" altLang="en-US" dirty="0"/>
                <a:t>로 직접 접근이 가능</a:t>
              </a:r>
              <a:endParaRPr lang="en-US" altLang="ko-KR" dirty="0"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A9C3D0F6-1181-2D09-13BC-6DCBFD7077C4}"/>
              </a:ext>
            </a:extLst>
          </p:cNvPr>
          <p:cNvSpPr txBox="1"/>
          <p:nvPr/>
        </p:nvSpPr>
        <p:spPr>
          <a:xfrm>
            <a:off x="569626" y="4590969"/>
            <a:ext cx="8053808" cy="129266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b="1" dirty="0"/>
              <a:t>JSP</a:t>
            </a:r>
            <a:r>
              <a:rPr lang="ko-KR" altLang="en-US" b="1" dirty="0"/>
              <a:t>는 꼭 </a:t>
            </a:r>
            <a:r>
              <a:rPr lang="en-US" altLang="ko-KR" b="1" dirty="0"/>
              <a:t>Controller.java</a:t>
            </a:r>
            <a:r>
              <a:rPr lang="ko-KR" altLang="en-US" b="1" dirty="0"/>
              <a:t>를 통해서 접근 가능한가요</a:t>
            </a:r>
            <a:r>
              <a:rPr lang="en-US" altLang="ko-KR" b="1" dirty="0"/>
              <a:t>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1400" dirty="0"/>
              <a:t>아니다</a:t>
            </a:r>
            <a:r>
              <a:rPr lang="en-US" altLang="ko-KR" sz="1400" dirty="0"/>
              <a:t>. WEB-INF</a:t>
            </a:r>
            <a:r>
              <a:rPr lang="ko-KR" altLang="en-US" sz="1400" dirty="0"/>
              <a:t>폴더 내부에 있는 파일들만 </a:t>
            </a:r>
            <a:r>
              <a:rPr lang="en-US" altLang="ko-KR" sz="1400" dirty="0"/>
              <a:t>@Controller</a:t>
            </a:r>
            <a:r>
              <a:rPr lang="ko-KR" altLang="en-US" sz="1400" dirty="0"/>
              <a:t>를 통해 접근하는 것이다</a:t>
            </a:r>
            <a:r>
              <a:rPr lang="en-US" altLang="ko-KR" sz="1400" dirty="0"/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1400" dirty="0"/>
              <a:t>위 이미지처럼 </a:t>
            </a:r>
            <a:r>
              <a:rPr lang="en-US" altLang="ko-KR" sz="1400" dirty="0"/>
              <a:t>WEB-INF</a:t>
            </a:r>
            <a:r>
              <a:rPr lang="ko-KR" altLang="en-US" sz="1400" dirty="0"/>
              <a:t>폴더 내부에 있지 않은 파일이라면</a:t>
            </a:r>
            <a:r>
              <a:rPr lang="en-US" altLang="ko-KR" sz="1400" dirty="0"/>
              <a:t>, </a:t>
            </a:r>
            <a:r>
              <a:rPr lang="ko-KR" altLang="en-US" sz="1400" dirty="0"/>
              <a:t>확장자 상관없이 접근 가능하다</a:t>
            </a:r>
            <a:endParaRPr lang="en-US" altLang="ko-KR" sz="1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1400" dirty="0"/>
              <a:t>참고로 </a:t>
            </a:r>
            <a:r>
              <a:rPr lang="en-US" altLang="ko-KR" sz="1400" dirty="0"/>
              <a:t>resources</a:t>
            </a:r>
            <a:r>
              <a:rPr lang="ko-KR" altLang="en-US" sz="1400" dirty="0"/>
              <a:t>폴더 내부에 </a:t>
            </a:r>
            <a:r>
              <a:rPr lang="ko-KR" altLang="en-US" sz="1400" dirty="0" err="1"/>
              <a:t>파일들에도</a:t>
            </a:r>
            <a:r>
              <a:rPr lang="ko-KR" altLang="en-US" sz="1400" dirty="0"/>
              <a:t> </a:t>
            </a:r>
            <a:r>
              <a:rPr lang="en-US" altLang="ko-KR" sz="1400" dirty="0"/>
              <a:t>Controller</a:t>
            </a:r>
            <a:r>
              <a:rPr lang="ko-KR" altLang="en-US" sz="1400" dirty="0"/>
              <a:t> 없이 접근 가능하다</a:t>
            </a:r>
          </a:p>
        </p:txBody>
      </p:sp>
    </p:spTree>
    <p:extLst>
      <p:ext uri="{BB962C8B-B14F-4D97-AF65-F5344CB8AC3E}">
        <p14:creationId xmlns:p14="http://schemas.microsoft.com/office/powerpoint/2010/main" val="219091744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64580" y="196946"/>
            <a:ext cx="3238387" cy="523220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JSP </a:t>
            </a:r>
            <a:r>
              <a:rPr lang="ko-KR" altLang="en-US" sz="2800" b="1" dirty="0">
                <a:solidFill>
                  <a:schemeClr val="bg1"/>
                </a:solidFill>
              </a:rPr>
              <a:t>브라우저 출력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9C3D0F6-1181-2D09-13BC-6DCBFD7077C4}"/>
              </a:ext>
            </a:extLst>
          </p:cNvPr>
          <p:cNvSpPr txBox="1"/>
          <p:nvPr/>
        </p:nvSpPr>
        <p:spPr>
          <a:xfrm>
            <a:off x="562208" y="4626607"/>
            <a:ext cx="8444619" cy="129266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b="1" dirty="0"/>
              <a:t>진짜 </a:t>
            </a:r>
            <a:r>
              <a:rPr lang="en-US" altLang="ko-KR" b="1" dirty="0"/>
              <a:t>@Controller </a:t>
            </a:r>
            <a:r>
              <a:rPr lang="ko-KR" altLang="en-US" b="1" dirty="0"/>
              <a:t>없이 </a:t>
            </a:r>
            <a:r>
              <a:rPr lang="en-US" altLang="ko-KR" b="1" dirty="0"/>
              <a:t>URL</a:t>
            </a:r>
            <a:r>
              <a:rPr lang="ko-KR" altLang="en-US" b="1" dirty="0"/>
              <a:t>에 </a:t>
            </a:r>
            <a:r>
              <a:rPr lang="en-US" altLang="ko-KR" b="1" dirty="0"/>
              <a:t>WEB-INF/views/</a:t>
            </a:r>
            <a:r>
              <a:rPr lang="en-US" altLang="ko-KR" b="1" dirty="0" err="1"/>
              <a:t>test.jsp</a:t>
            </a:r>
            <a:r>
              <a:rPr lang="ko-KR" altLang="en-US" b="1" dirty="0"/>
              <a:t>치면 접근 못할까</a:t>
            </a:r>
            <a:r>
              <a:rPr lang="en-US" altLang="ko-KR" b="1" dirty="0"/>
              <a:t>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1400" dirty="0"/>
              <a:t>그렇다 </a:t>
            </a:r>
            <a:endParaRPr lang="en-US" altLang="ko-KR" sz="1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1400" dirty="0"/>
              <a:t>경로를 없애고</a:t>
            </a:r>
            <a:r>
              <a:rPr lang="en-US" altLang="ko-KR" sz="1400" dirty="0"/>
              <a:t>, </a:t>
            </a:r>
            <a:r>
              <a:rPr lang="ko-KR" altLang="en-US" sz="1400" dirty="0"/>
              <a:t>확장자</a:t>
            </a:r>
            <a:r>
              <a:rPr lang="en-US" altLang="ko-KR" sz="1400" dirty="0"/>
              <a:t>(.</a:t>
            </a:r>
            <a:r>
              <a:rPr lang="en-US" altLang="ko-KR" sz="1400" dirty="0" err="1"/>
              <a:t>jsp</a:t>
            </a:r>
            <a:r>
              <a:rPr lang="en-US" altLang="ko-KR" sz="1400" dirty="0"/>
              <a:t>)</a:t>
            </a:r>
            <a:r>
              <a:rPr lang="ko-KR" altLang="en-US" sz="1400" dirty="0"/>
              <a:t>를 없애고 다 해봐도 접근 못한다</a:t>
            </a:r>
            <a:r>
              <a:rPr lang="en-US" altLang="ko-KR" sz="1400" dirty="0"/>
              <a:t>. (404</a:t>
            </a:r>
            <a:r>
              <a:rPr lang="ko-KR" altLang="en-US" sz="1400" dirty="0"/>
              <a:t>발생</a:t>
            </a:r>
            <a:r>
              <a:rPr lang="en-US" altLang="ko-KR" sz="1400" dirty="0"/>
              <a:t>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1400" dirty="0"/>
              <a:t>결론 </a:t>
            </a:r>
            <a:r>
              <a:rPr lang="en-US" altLang="ko-KR" sz="1400" dirty="0"/>
              <a:t>= WEB-INF </a:t>
            </a:r>
            <a:r>
              <a:rPr lang="ko-KR" altLang="en-US" sz="1400" dirty="0"/>
              <a:t>폴더 내부 파일에 접근하기 위해서는 </a:t>
            </a:r>
            <a:r>
              <a:rPr lang="en-US" altLang="ko-KR" sz="1400" dirty="0"/>
              <a:t>@Controller </a:t>
            </a:r>
            <a:r>
              <a:rPr lang="ko-KR" altLang="en-US" sz="1400" dirty="0"/>
              <a:t>생성이 필수이다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C0EF0CAC-B799-C73C-2319-E9ECA3252E85}"/>
              </a:ext>
            </a:extLst>
          </p:cNvPr>
          <p:cNvGrpSpPr/>
          <p:nvPr/>
        </p:nvGrpSpPr>
        <p:grpSpPr>
          <a:xfrm>
            <a:off x="474954" y="1425259"/>
            <a:ext cx="10521042" cy="2133710"/>
            <a:chOff x="479685" y="1028020"/>
            <a:chExt cx="10521042" cy="2133710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D9646CB9-CBCD-65E1-379D-2461C9D1EA56}"/>
                </a:ext>
              </a:extLst>
            </p:cNvPr>
            <p:cNvGrpSpPr/>
            <p:nvPr/>
          </p:nvGrpSpPr>
          <p:grpSpPr>
            <a:xfrm>
              <a:off x="479685" y="1028020"/>
              <a:ext cx="10521042" cy="2133710"/>
              <a:chOff x="479685" y="1028020"/>
              <a:chExt cx="10521042" cy="2133710"/>
            </a:xfrm>
          </p:grpSpPr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FC98D145-0E1D-246A-E737-135645605B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831914" y="1139151"/>
                <a:ext cx="3168813" cy="1911448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B9D47F88-9757-FB4A-CD3F-380FF0E86B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79685" y="1139151"/>
                <a:ext cx="2413124" cy="1536779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19" name="그림 18">
                <a:extLst>
                  <a:ext uri="{FF2B5EF4-FFF2-40B4-BE49-F238E27FC236}">
                    <a16:creationId xmlns:a16="http://schemas.microsoft.com/office/drawing/2014/main" id="{F3D5EF39-FD81-0650-6C70-C9F6DFD8CE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263882" y="1028020"/>
                <a:ext cx="1905098" cy="213371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20" name="화살표: 오른쪽 19">
                <a:extLst>
                  <a:ext uri="{FF2B5EF4-FFF2-40B4-BE49-F238E27FC236}">
                    <a16:creationId xmlns:a16="http://schemas.microsoft.com/office/drawing/2014/main" id="{A9F3E6A2-7A5A-313D-2210-CF2B46724D5D}"/>
                  </a:ext>
                </a:extLst>
              </p:cNvPr>
              <p:cNvSpPr/>
              <p:nvPr/>
            </p:nvSpPr>
            <p:spPr>
              <a:xfrm>
                <a:off x="3338503" y="1746395"/>
                <a:ext cx="479685" cy="348480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화살표: 오른쪽 20">
                <a:extLst>
                  <a:ext uri="{FF2B5EF4-FFF2-40B4-BE49-F238E27FC236}">
                    <a16:creationId xmlns:a16="http://schemas.microsoft.com/office/drawing/2014/main" id="{49FB411A-27F9-7676-A738-F8168956465E}"/>
                  </a:ext>
                </a:extLst>
              </p:cNvPr>
              <p:cNvSpPr/>
              <p:nvPr/>
            </p:nvSpPr>
            <p:spPr>
              <a:xfrm>
                <a:off x="6861191" y="1746395"/>
                <a:ext cx="479685" cy="348480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526682C8-21CB-5FC1-7B4F-A74BA518E0BE}"/>
                </a:ext>
              </a:extLst>
            </p:cNvPr>
            <p:cNvSpPr/>
            <p:nvPr/>
          </p:nvSpPr>
          <p:spPr>
            <a:xfrm>
              <a:off x="566939" y="1558850"/>
              <a:ext cx="2183755" cy="78711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1BB29BAA-3D16-FDC5-1003-C5183BFA13F4}"/>
                </a:ext>
              </a:extLst>
            </p:cNvPr>
            <p:cNvSpPr/>
            <p:nvPr/>
          </p:nvSpPr>
          <p:spPr>
            <a:xfrm>
              <a:off x="5107483" y="2634267"/>
              <a:ext cx="783652" cy="17638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EA4BE64C-AC19-FC15-7170-E50C8623EFDC}"/>
                </a:ext>
              </a:extLst>
            </p:cNvPr>
            <p:cNvSpPr/>
            <p:nvPr/>
          </p:nvSpPr>
          <p:spPr>
            <a:xfrm>
              <a:off x="4856813" y="1731151"/>
              <a:ext cx="783652" cy="17638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54ACDB68-4F0C-D34D-471C-649BB4D79FE8}"/>
                </a:ext>
              </a:extLst>
            </p:cNvPr>
            <p:cNvSpPr/>
            <p:nvPr/>
          </p:nvSpPr>
          <p:spPr>
            <a:xfrm>
              <a:off x="9534159" y="1133550"/>
              <a:ext cx="1303730" cy="30550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8785108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478951" y="3075057"/>
            <a:ext cx="5234125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bg1"/>
                </a:solidFill>
              </a:rPr>
              <a:t>이유 모를 에러 발생시</a:t>
            </a:r>
          </a:p>
        </p:txBody>
      </p:sp>
    </p:spTree>
    <p:extLst>
      <p:ext uri="{BB962C8B-B14F-4D97-AF65-F5344CB8AC3E}">
        <p14:creationId xmlns:p14="http://schemas.microsoft.com/office/powerpoint/2010/main" val="43739424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15703" y="272863"/>
            <a:ext cx="3714478" cy="523220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bg1"/>
                </a:solidFill>
              </a:rPr>
              <a:t>이유 모를 에러 발생시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1A1081B-56BD-B7D7-D95B-F81DBE16D005}"/>
              </a:ext>
            </a:extLst>
          </p:cNvPr>
          <p:cNvSpPr txBox="1"/>
          <p:nvPr/>
        </p:nvSpPr>
        <p:spPr>
          <a:xfrm>
            <a:off x="1927123" y="2074606"/>
            <a:ext cx="786625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상황 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 err="1"/>
              <a:t>어제까지만</a:t>
            </a:r>
            <a:r>
              <a:rPr lang="ko-KR" altLang="en-US" dirty="0"/>
              <a:t> 해도 잘 동작하던 프로그램이 에러가 떨어지며 먹통이다</a:t>
            </a:r>
            <a:r>
              <a:rPr lang="en-US" altLang="ko-KR" dirty="0"/>
              <a:t>!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에러메시지 </a:t>
            </a:r>
            <a:r>
              <a:rPr lang="en-US" altLang="ko-KR" dirty="0"/>
              <a:t>/ </a:t>
            </a:r>
            <a:r>
              <a:rPr lang="ko-KR" altLang="en-US" dirty="0"/>
              <a:t>소스코드를 백날 확인해봐도 문제가 없는데</a:t>
            </a:r>
            <a:r>
              <a:rPr lang="en-US" altLang="ko-KR" dirty="0"/>
              <a:t>? </a:t>
            </a:r>
            <a:r>
              <a:rPr lang="ko-KR" altLang="en-US" dirty="0"/>
              <a:t>왜 </a:t>
            </a:r>
            <a:r>
              <a:rPr lang="ko-KR" altLang="en-US" dirty="0" err="1"/>
              <a:t>안되는거야</a:t>
            </a:r>
            <a:r>
              <a:rPr lang="en-US" altLang="ko-KR" dirty="0"/>
              <a:t>! 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r>
              <a:rPr lang="ko-KR" altLang="en-US" dirty="0"/>
              <a:t>하는 경우 </a:t>
            </a:r>
            <a:r>
              <a:rPr lang="ko-KR" altLang="en-US" dirty="0" err="1"/>
              <a:t>따라하시길</a:t>
            </a:r>
            <a:r>
              <a:rPr lang="ko-KR" altLang="en-US" dirty="0"/>
              <a:t> 바랍니다</a:t>
            </a:r>
            <a:r>
              <a:rPr lang="en-US" altLang="ko-KR" dirty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31910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431271" y="256906"/>
            <a:ext cx="3714478" cy="523220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bg1"/>
                </a:solidFill>
              </a:rPr>
              <a:t>이유 모를 에러 발생시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714F44C-BD97-8C64-1E04-7C9E5123482D}"/>
              </a:ext>
            </a:extLst>
          </p:cNvPr>
          <p:cNvGrpSpPr/>
          <p:nvPr/>
        </p:nvGrpSpPr>
        <p:grpSpPr>
          <a:xfrm>
            <a:off x="792343" y="1259703"/>
            <a:ext cx="10840822" cy="3547679"/>
            <a:chOff x="549034" y="575700"/>
            <a:chExt cx="10840822" cy="3547679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3C8FC435-7B25-3094-5A9F-9A996E7C975D}"/>
                </a:ext>
              </a:extLst>
            </p:cNvPr>
            <p:cNvGrpSpPr/>
            <p:nvPr/>
          </p:nvGrpSpPr>
          <p:grpSpPr>
            <a:xfrm>
              <a:off x="549034" y="575701"/>
              <a:ext cx="2225233" cy="2693633"/>
              <a:chOff x="549034" y="575701"/>
              <a:chExt cx="2225233" cy="2693633"/>
            </a:xfrm>
          </p:grpSpPr>
          <p:pic>
            <p:nvPicPr>
              <p:cNvPr id="12" name="그림 11">
                <a:extLst>
                  <a:ext uri="{FF2B5EF4-FFF2-40B4-BE49-F238E27FC236}">
                    <a16:creationId xmlns:a16="http://schemas.microsoft.com/office/drawing/2014/main" id="{84B94B81-2F15-652E-7C4B-1775933B40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49034" y="575701"/>
                <a:ext cx="2225233" cy="232430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6ED83AF-A0B9-5C80-214D-3D7D9673277C}"/>
                  </a:ext>
                </a:extLst>
              </p:cNvPr>
              <p:cNvSpPr txBox="1"/>
              <p:nvPr/>
            </p:nvSpPr>
            <p:spPr>
              <a:xfrm>
                <a:off x="706099" y="2900002"/>
                <a:ext cx="19111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/>
                  <a:t>1. </a:t>
                </a:r>
                <a:r>
                  <a:rPr lang="ko-KR" altLang="en-US" dirty="0"/>
                  <a:t>프로젝트 </a:t>
                </a:r>
                <a:r>
                  <a:rPr lang="ko-KR" altLang="en-US" dirty="0" err="1"/>
                  <a:t>클린</a:t>
                </a:r>
                <a:endParaRPr lang="ko-KR" altLang="en-US" dirty="0"/>
              </a:p>
            </p:txBody>
          </p: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D2C683AE-5777-903B-2B2A-52A9A75BA0E5}"/>
                </a:ext>
              </a:extLst>
            </p:cNvPr>
            <p:cNvGrpSpPr/>
            <p:nvPr/>
          </p:nvGrpSpPr>
          <p:grpSpPr>
            <a:xfrm>
              <a:off x="3825043" y="602537"/>
              <a:ext cx="4541914" cy="3520842"/>
              <a:chOff x="3825043" y="602537"/>
              <a:chExt cx="4541914" cy="3520842"/>
            </a:xfrm>
          </p:grpSpPr>
          <p:pic>
            <p:nvPicPr>
              <p:cNvPr id="10" name="그림 9">
                <a:extLst>
                  <a:ext uri="{FF2B5EF4-FFF2-40B4-BE49-F238E27FC236}">
                    <a16:creationId xmlns:a16="http://schemas.microsoft.com/office/drawing/2014/main" id="{F49DEC05-0B80-45BD-C7E0-D6FABBED2D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25043" y="602537"/>
                <a:ext cx="4541914" cy="312447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8205147-3B62-C62A-A488-AAA9D7CECFD0}"/>
                  </a:ext>
                </a:extLst>
              </p:cNvPr>
              <p:cNvSpPr txBox="1"/>
              <p:nvPr/>
            </p:nvSpPr>
            <p:spPr>
              <a:xfrm>
                <a:off x="5140449" y="3754047"/>
                <a:ext cx="14494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/>
                  <a:t>2</a:t>
                </a:r>
                <a:r>
                  <a:rPr lang="en-US" altLang="ko-KR"/>
                  <a:t>. </a:t>
                </a:r>
                <a:r>
                  <a:rPr lang="ko-KR" altLang="en-US" dirty="0"/>
                  <a:t>서버 </a:t>
                </a:r>
                <a:r>
                  <a:rPr lang="ko-KR" altLang="en-US" dirty="0" err="1"/>
                  <a:t>클린</a:t>
                </a:r>
                <a:endParaRPr lang="ko-KR" altLang="en-US" dirty="0"/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F2CD902-6517-90F4-4020-B5E4D13B3EF9}"/>
                </a:ext>
              </a:extLst>
            </p:cNvPr>
            <p:cNvSpPr txBox="1"/>
            <p:nvPr/>
          </p:nvSpPr>
          <p:spPr>
            <a:xfrm>
              <a:off x="8853584" y="694789"/>
              <a:ext cx="25362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3. </a:t>
              </a:r>
              <a:r>
                <a:rPr lang="ko-KR" altLang="en-US" dirty="0"/>
                <a:t>서버 삭제 및 재생성</a:t>
              </a: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712B2905-6ED4-47B5-EDAA-11E064B19859}"/>
                </a:ext>
              </a:extLst>
            </p:cNvPr>
            <p:cNvSpPr/>
            <p:nvPr/>
          </p:nvSpPr>
          <p:spPr>
            <a:xfrm>
              <a:off x="549034" y="1895421"/>
              <a:ext cx="866811" cy="23817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9AE6E3E-DF4C-8C2F-50E0-FACC2E4C2F6B}"/>
                </a:ext>
              </a:extLst>
            </p:cNvPr>
            <p:cNvSpPr/>
            <p:nvPr/>
          </p:nvSpPr>
          <p:spPr>
            <a:xfrm>
              <a:off x="549034" y="575700"/>
              <a:ext cx="542347" cy="23817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51C64FD8-0BBC-F026-8610-8648BC9CAE27}"/>
                </a:ext>
              </a:extLst>
            </p:cNvPr>
            <p:cNvSpPr/>
            <p:nvPr/>
          </p:nvSpPr>
          <p:spPr>
            <a:xfrm>
              <a:off x="5307847" y="1991545"/>
              <a:ext cx="788153" cy="26004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EEE731CB-E55C-3E8C-C63E-77A5CDABE45D}"/>
              </a:ext>
            </a:extLst>
          </p:cNvPr>
          <p:cNvSpPr txBox="1"/>
          <p:nvPr/>
        </p:nvSpPr>
        <p:spPr>
          <a:xfrm>
            <a:off x="716082" y="5218863"/>
            <a:ext cx="7973658" cy="8617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b="1" dirty="0"/>
              <a:t>소스코드는 분명 문제 없는데</a:t>
            </a:r>
            <a:r>
              <a:rPr lang="en-US" altLang="ko-KR" b="1" dirty="0"/>
              <a:t>,</a:t>
            </a:r>
            <a:r>
              <a:rPr lang="ko-KR" altLang="en-US" b="1" dirty="0"/>
              <a:t> 에러 떨어지면서 서버</a:t>
            </a:r>
            <a:r>
              <a:rPr lang="en-US" altLang="ko-KR" b="1" dirty="0"/>
              <a:t>(</a:t>
            </a:r>
            <a:r>
              <a:rPr lang="ko-KR" altLang="en-US" b="1" dirty="0" err="1"/>
              <a:t>톰캣</a:t>
            </a:r>
            <a:r>
              <a:rPr lang="en-US" altLang="ko-KR" b="1" dirty="0"/>
              <a:t>)</a:t>
            </a:r>
            <a:r>
              <a:rPr lang="ko-KR" altLang="en-US" b="1" dirty="0"/>
              <a:t>실행이 안돼요</a:t>
            </a:r>
            <a:r>
              <a:rPr lang="en-US" altLang="ko-KR" b="1" dirty="0"/>
              <a:t>!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1400" dirty="0"/>
              <a:t>Project Clean + Server Clean </a:t>
            </a:r>
            <a:r>
              <a:rPr lang="ko-KR" altLang="en-US" sz="1400" dirty="0"/>
              <a:t>해보기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B041B67-A797-E5A7-9B05-4CDDEBE9C901}"/>
              </a:ext>
            </a:extLst>
          </p:cNvPr>
          <p:cNvSpPr/>
          <p:nvPr/>
        </p:nvSpPr>
        <p:spPr>
          <a:xfrm>
            <a:off x="5701924" y="4201116"/>
            <a:ext cx="541480" cy="20989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305972233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153528" y="2767281"/>
            <a:ext cx="5884944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Oracle JDBC</a:t>
            </a:r>
            <a:r>
              <a:rPr lang="ko-KR" altLang="en-US" sz="4000" b="1" dirty="0">
                <a:solidFill>
                  <a:schemeClr val="bg1"/>
                </a:solidFill>
              </a:rPr>
              <a:t>를 활용한</a:t>
            </a:r>
            <a:endParaRPr lang="en-US" altLang="ko-KR" sz="40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sts3 – Oracle </a:t>
            </a:r>
            <a:r>
              <a:rPr lang="ko-KR" altLang="en-US" sz="4000" b="1" dirty="0">
                <a:solidFill>
                  <a:schemeClr val="bg1"/>
                </a:solidFill>
              </a:rPr>
              <a:t>연동방법</a:t>
            </a:r>
          </a:p>
        </p:txBody>
      </p:sp>
    </p:spTree>
    <p:extLst>
      <p:ext uri="{BB962C8B-B14F-4D97-AF65-F5344CB8AC3E}">
        <p14:creationId xmlns:p14="http://schemas.microsoft.com/office/powerpoint/2010/main" val="249114093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79039" y="331857"/>
            <a:ext cx="4059766" cy="954107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Oracle JDBC</a:t>
            </a:r>
            <a:r>
              <a:rPr lang="ko-KR" altLang="en-US" sz="2800" b="1" dirty="0">
                <a:solidFill>
                  <a:schemeClr val="bg1"/>
                </a:solidFill>
              </a:rPr>
              <a:t>를 활용한</a:t>
            </a:r>
            <a:endParaRPr lang="en-US" altLang="ko-KR" sz="28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sts3 – Oracle </a:t>
            </a:r>
            <a:r>
              <a:rPr lang="ko-KR" altLang="en-US" sz="2800" b="1" dirty="0">
                <a:solidFill>
                  <a:schemeClr val="bg1"/>
                </a:solidFill>
              </a:rPr>
              <a:t>연동방법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F0BBB84-A859-ABE1-1EC3-38EB09FC9753}"/>
              </a:ext>
            </a:extLst>
          </p:cNvPr>
          <p:cNvSpPr txBox="1"/>
          <p:nvPr/>
        </p:nvSpPr>
        <p:spPr>
          <a:xfrm>
            <a:off x="698090" y="1995948"/>
            <a:ext cx="6118021" cy="135421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요약</a:t>
            </a:r>
            <a:r>
              <a:rPr lang="en-US" altLang="ko-KR" dirty="0"/>
              <a:t>-</a:t>
            </a:r>
            <a:r>
              <a:rPr lang="ko-KR" altLang="en-US" dirty="0"/>
              <a:t>순서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b="1" dirty="0"/>
              <a:t>Oracle JDBC</a:t>
            </a:r>
            <a:r>
              <a:rPr lang="ko-KR" altLang="en-US" b="1" dirty="0"/>
              <a:t> </a:t>
            </a:r>
            <a:r>
              <a:rPr lang="en-US" altLang="ko-KR" b="1" dirty="0"/>
              <a:t>&gt; pom.xml </a:t>
            </a:r>
            <a:r>
              <a:rPr lang="ko-KR" altLang="en-US" b="1" dirty="0"/>
              <a:t>추가 </a:t>
            </a:r>
            <a:r>
              <a:rPr lang="en-US" altLang="ko-KR" b="1" dirty="0"/>
              <a:t>(Maven Repository)</a:t>
            </a:r>
          </a:p>
          <a:p>
            <a:pPr marL="800100" lvl="1" indent="-342900">
              <a:buAutoNum type="arabicPeriod"/>
            </a:pPr>
            <a:r>
              <a:rPr lang="ko-KR" altLang="en-US" sz="1400" dirty="0"/>
              <a:t>버전 상관 없음</a:t>
            </a:r>
            <a:endParaRPr lang="en-US" altLang="ko-KR" sz="1400" dirty="0"/>
          </a:p>
          <a:p>
            <a:pPr marL="800100" lvl="1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r>
              <a:rPr lang="en-US" altLang="ko-KR" b="1" dirty="0"/>
              <a:t>DB </a:t>
            </a:r>
            <a:r>
              <a:rPr lang="ko-KR" altLang="en-US" b="1" dirty="0"/>
              <a:t>연동 소스코드 작성 및 테스트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367794768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79039" y="331857"/>
            <a:ext cx="4059766" cy="954107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Oracle JDBC</a:t>
            </a:r>
            <a:r>
              <a:rPr lang="ko-KR" altLang="en-US" sz="2800" b="1" dirty="0">
                <a:solidFill>
                  <a:schemeClr val="bg1"/>
                </a:solidFill>
              </a:rPr>
              <a:t>를 활용한</a:t>
            </a:r>
            <a:endParaRPr lang="en-US" altLang="ko-KR" sz="28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sts3 – Oracle </a:t>
            </a:r>
            <a:r>
              <a:rPr lang="ko-KR" altLang="en-US" sz="2800" b="1" dirty="0">
                <a:solidFill>
                  <a:schemeClr val="bg1"/>
                </a:solidFill>
              </a:rPr>
              <a:t>연동방법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5086A4C0-FBCF-EFE6-13C1-36D41C020F68}"/>
              </a:ext>
            </a:extLst>
          </p:cNvPr>
          <p:cNvGrpSpPr/>
          <p:nvPr/>
        </p:nvGrpSpPr>
        <p:grpSpPr>
          <a:xfrm>
            <a:off x="379039" y="1489733"/>
            <a:ext cx="5334274" cy="3016405"/>
            <a:chOff x="183399" y="152546"/>
            <a:chExt cx="5334274" cy="3016405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A1F2C0AA-215E-1646-F5F6-09008EE1A4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3399" y="152546"/>
              <a:ext cx="5334274" cy="3016405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3ADC4AC1-F8E8-C7F6-CBCB-1DA97289921B}"/>
                </a:ext>
              </a:extLst>
            </p:cNvPr>
            <p:cNvSpPr/>
            <p:nvPr/>
          </p:nvSpPr>
          <p:spPr>
            <a:xfrm>
              <a:off x="1849772" y="222002"/>
              <a:ext cx="1526797" cy="41767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F78CB0F9-1759-6096-BCE8-9F8CB5EC0E78}"/>
                </a:ext>
              </a:extLst>
            </p:cNvPr>
            <p:cNvSpPr/>
            <p:nvPr/>
          </p:nvSpPr>
          <p:spPr>
            <a:xfrm>
              <a:off x="504415" y="2170058"/>
              <a:ext cx="3963799" cy="41767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0CD6EF5E-B307-A71C-DBA2-275A4D9BD716}"/>
              </a:ext>
            </a:extLst>
          </p:cNvPr>
          <p:cNvSpPr txBox="1"/>
          <p:nvPr/>
        </p:nvSpPr>
        <p:spPr>
          <a:xfrm>
            <a:off x="6213988" y="1559189"/>
            <a:ext cx="5802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 google</a:t>
            </a:r>
            <a:r>
              <a:rPr lang="ko-KR" altLang="en-US" dirty="0"/>
              <a:t>에 </a:t>
            </a:r>
            <a:r>
              <a:rPr lang="en-US" altLang="ko-KR" dirty="0"/>
              <a:t>‘maven repository’ </a:t>
            </a:r>
            <a:r>
              <a:rPr lang="ko-KR" altLang="en-US" dirty="0"/>
              <a:t>검색 및 홈페이지 접속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B5B4656-0DA1-F066-F5DB-F6CC19D3344A}"/>
              </a:ext>
            </a:extLst>
          </p:cNvPr>
          <p:cNvSpPr txBox="1"/>
          <p:nvPr/>
        </p:nvSpPr>
        <p:spPr>
          <a:xfrm>
            <a:off x="317818" y="5057568"/>
            <a:ext cx="7456978" cy="10772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b="1" dirty="0"/>
              <a:t>maven repository </a:t>
            </a:r>
            <a:r>
              <a:rPr lang="ko-KR" altLang="en-US" b="1" dirty="0"/>
              <a:t>홈페이지가 어떤 역할을 하는 홈페이지입니까</a:t>
            </a:r>
            <a:r>
              <a:rPr lang="en-US" altLang="ko-KR" b="1" dirty="0"/>
              <a:t>?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1400" dirty="0"/>
              <a:t>pom.xml</a:t>
            </a:r>
            <a:r>
              <a:rPr lang="ko-KR" altLang="en-US" sz="1400" dirty="0"/>
              <a:t>에 필요한 기능을 가진 코드를 넣을 수 있게 코드를 제공하는 사이트 </a:t>
            </a:r>
            <a:endParaRPr lang="en-US" altLang="ko-KR" sz="1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1400" dirty="0"/>
              <a:t>정확한 내용은 추후 채워 넣을 예정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169518861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79039" y="331857"/>
            <a:ext cx="4059766" cy="954107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Oracle JDBC</a:t>
            </a:r>
            <a:r>
              <a:rPr lang="ko-KR" altLang="en-US" sz="2800" b="1" dirty="0">
                <a:solidFill>
                  <a:schemeClr val="bg1"/>
                </a:solidFill>
              </a:rPr>
              <a:t>를 활용한</a:t>
            </a:r>
            <a:endParaRPr lang="en-US" altLang="ko-KR" sz="28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sts3 – Oracle </a:t>
            </a:r>
            <a:r>
              <a:rPr lang="ko-KR" altLang="en-US" sz="2800" b="1" dirty="0">
                <a:solidFill>
                  <a:schemeClr val="bg1"/>
                </a:solidFill>
              </a:rPr>
              <a:t>연동방법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D6EF5E-B307-A71C-DBA2-275A4D9BD716}"/>
              </a:ext>
            </a:extLst>
          </p:cNvPr>
          <p:cNvSpPr txBox="1"/>
          <p:nvPr/>
        </p:nvSpPr>
        <p:spPr>
          <a:xfrm>
            <a:off x="3809658" y="2075675"/>
            <a:ext cx="2416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2. ‘Oracle </a:t>
            </a:r>
            <a:r>
              <a:rPr lang="en-US" altLang="ko-KR" dirty="0" err="1"/>
              <a:t>jdbc</a:t>
            </a:r>
            <a:r>
              <a:rPr lang="en-US" altLang="ko-KR" dirty="0"/>
              <a:t>’ </a:t>
            </a:r>
            <a:r>
              <a:rPr lang="ko-KR" altLang="en-US" dirty="0"/>
              <a:t>검색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11A3857-9214-AA4B-4370-2E176D380A5F}"/>
              </a:ext>
            </a:extLst>
          </p:cNvPr>
          <p:cNvSpPr txBox="1"/>
          <p:nvPr/>
        </p:nvSpPr>
        <p:spPr>
          <a:xfrm>
            <a:off x="498848" y="5116561"/>
            <a:ext cx="9069214" cy="8617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b="1" dirty="0"/>
              <a:t>나는 </a:t>
            </a:r>
            <a:r>
              <a:rPr lang="en-US" altLang="ko-KR" b="1" dirty="0"/>
              <a:t>Oracle</a:t>
            </a:r>
            <a:r>
              <a:rPr lang="ko-KR" altLang="en-US" b="1" dirty="0"/>
              <a:t>이 아니라 </a:t>
            </a:r>
            <a:r>
              <a:rPr lang="en-US" altLang="ko-KR" b="1" dirty="0"/>
              <a:t>MySQL </a:t>
            </a:r>
            <a:r>
              <a:rPr lang="ko-KR" altLang="en-US" b="1" dirty="0"/>
              <a:t>사용하는데요</a:t>
            </a:r>
            <a:r>
              <a:rPr lang="en-US" altLang="ko-KR" b="1" dirty="0"/>
              <a:t>?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1400" dirty="0"/>
              <a:t>다른 종류의 </a:t>
            </a:r>
            <a:r>
              <a:rPr lang="en-US" altLang="ko-KR" sz="1400" dirty="0"/>
              <a:t>DB</a:t>
            </a:r>
            <a:r>
              <a:rPr lang="ko-KR" altLang="en-US" sz="1400" dirty="0"/>
              <a:t>사용 시</a:t>
            </a:r>
            <a:r>
              <a:rPr lang="en-US" altLang="ko-KR" sz="1400" dirty="0"/>
              <a:t>, Oracle JDBC &gt; MySQL JDBC </a:t>
            </a:r>
            <a:r>
              <a:rPr lang="ko-KR" altLang="en-US" sz="1400" dirty="0"/>
              <a:t>이런 식으로 이름만 변경하여 검색하면 됩니다</a:t>
            </a:r>
            <a:endParaRPr lang="ko-KR" altLang="en-US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4AB1C87F-58CD-4AEC-8098-AB0C3CF263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663" y="1575873"/>
            <a:ext cx="2499577" cy="264436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4EB55F5E-9A9C-8C19-00EA-6FBC9E7AFCE8}"/>
              </a:ext>
            </a:extLst>
          </p:cNvPr>
          <p:cNvSpPr/>
          <p:nvPr/>
        </p:nvSpPr>
        <p:spPr>
          <a:xfrm>
            <a:off x="716663" y="1575873"/>
            <a:ext cx="935156" cy="3020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C6CF390-0FC2-14D2-3B73-45C9695F867E}"/>
              </a:ext>
            </a:extLst>
          </p:cNvPr>
          <p:cNvSpPr/>
          <p:nvPr/>
        </p:nvSpPr>
        <p:spPr>
          <a:xfrm>
            <a:off x="1213737" y="3126912"/>
            <a:ext cx="935156" cy="3020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308214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982811" y="3075057"/>
            <a:ext cx="6226384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IDE </a:t>
            </a:r>
            <a:r>
              <a:rPr lang="ko-KR" altLang="en-US" sz="4000" b="1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실행 시 경로가 뜨도록</a:t>
            </a:r>
            <a:endParaRPr lang="en-US" altLang="ko-KR" sz="4000" b="1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1826974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79039" y="331857"/>
            <a:ext cx="4059766" cy="954107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Oracle JDBC</a:t>
            </a:r>
            <a:r>
              <a:rPr lang="ko-KR" altLang="en-US" sz="2800" b="1" dirty="0">
                <a:solidFill>
                  <a:schemeClr val="bg1"/>
                </a:solidFill>
              </a:rPr>
              <a:t>를 활용한</a:t>
            </a:r>
            <a:endParaRPr lang="en-US" altLang="ko-KR" sz="28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sts3 – Oracle </a:t>
            </a:r>
            <a:r>
              <a:rPr lang="ko-KR" altLang="en-US" sz="2800" b="1" dirty="0">
                <a:solidFill>
                  <a:schemeClr val="bg1"/>
                </a:solidFill>
              </a:rPr>
              <a:t>연동방법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11A3857-9214-AA4B-4370-2E176D380A5F}"/>
              </a:ext>
            </a:extLst>
          </p:cNvPr>
          <p:cNvSpPr txBox="1"/>
          <p:nvPr/>
        </p:nvSpPr>
        <p:spPr>
          <a:xfrm>
            <a:off x="379039" y="5281342"/>
            <a:ext cx="10432664" cy="129266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b="1" dirty="0"/>
              <a:t>왜 아무 버전이나 가져와도 상관이 없나요</a:t>
            </a:r>
            <a:r>
              <a:rPr lang="en-US" altLang="ko-KR" b="1" dirty="0"/>
              <a:t>?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1400" dirty="0"/>
              <a:t>다른 버전의 코드가 필요하더라도</a:t>
            </a:r>
            <a:r>
              <a:rPr lang="en-US" altLang="ko-KR" sz="1400" dirty="0"/>
              <a:t>, </a:t>
            </a:r>
            <a:r>
              <a:rPr lang="ko-KR" altLang="en-US" sz="1400" dirty="0"/>
              <a:t>가져왔던 소스코드에서 </a:t>
            </a:r>
            <a:r>
              <a:rPr lang="en-US" altLang="ko-KR" sz="1400" dirty="0"/>
              <a:t>pom.xml</a:t>
            </a:r>
            <a:r>
              <a:rPr lang="ko-KR" altLang="en-US" sz="1400" dirty="0"/>
              <a:t>의 버전 부분의 소스코드만 수정해주면 문제 없습니다</a:t>
            </a:r>
            <a:r>
              <a:rPr lang="en-US" altLang="ko-KR" sz="1400" dirty="0"/>
              <a:t> </a:t>
            </a:r>
            <a:br>
              <a:rPr lang="en-US" altLang="ko-KR" sz="1400" dirty="0"/>
            </a:br>
            <a:r>
              <a:rPr lang="ko-KR" altLang="en-US" sz="1400" dirty="0"/>
              <a:t>일차적으로 아무 버전이나 가져와 프로그램을 동작 시켜보고</a:t>
            </a:r>
            <a:r>
              <a:rPr lang="en-US" altLang="ko-KR" sz="1400" dirty="0"/>
              <a:t>, </a:t>
            </a:r>
            <a:br>
              <a:rPr lang="en-US" altLang="ko-KR" sz="1400" dirty="0"/>
            </a:br>
            <a:r>
              <a:rPr lang="ko-KR" altLang="en-US" sz="1400" dirty="0"/>
              <a:t>만약 버전 문제로 동작이 안된다고 하면 </a:t>
            </a:r>
            <a:r>
              <a:rPr lang="en-US" altLang="ko-KR" sz="1400" dirty="0"/>
              <a:t>pom.xml</a:t>
            </a:r>
            <a:r>
              <a:rPr lang="ko-KR" altLang="en-US" sz="1400" dirty="0"/>
              <a:t>의 버전 부분의 소스코드 수정해 주셔도 늦지 않습니다</a:t>
            </a:r>
            <a:endParaRPr lang="ko-KR" altLang="en-US" dirty="0"/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F3366AC0-B19C-F701-A15B-7FA261E191FE}"/>
              </a:ext>
            </a:extLst>
          </p:cNvPr>
          <p:cNvGrpSpPr/>
          <p:nvPr/>
        </p:nvGrpSpPr>
        <p:grpSpPr>
          <a:xfrm>
            <a:off x="777039" y="1504550"/>
            <a:ext cx="9604012" cy="3073224"/>
            <a:chOff x="777039" y="1504550"/>
            <a:chExt cx="9604012" cy="3073224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CD6EF5E-B307-A71C-DBA2-275A4D9BD716}"/>
                </a:ext>
              </a:extLst>
            </p:cNvPr>
            <p:cNvSpPr txBox="1"/>
            <p:nvPr/>
          </p:nvSpPr>
          <p:spPr>
            <a:xfrm>
              <a:off x="4180251" y="3637702"/>
              <a:ext cx="383149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3. </a:t>
              </a:r>
              <a:r>
                <a:rPr lang="ko-KR" altLang="en-US" dirty="0"/>
                <a:t>아무 버전이나 클릭하고 코드 복사</a:t>
              </a:r>
              <a:endParaRPr lang="en-US" altLang="ko-KR" dirty="0"/>
            </a:p>
            <a:p>
              <a:r>
                <a:rPr lang="en-US" altLang="ko-KR" dirty="0"/>
                <a:t>   </a:t>
              </a:r>
            </a:p>
          </p:txBody>
        </p: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A9C74D71-9929-9E01-5AE2-9F2198AED3CD}"/>
                </a:ext>
              </a:extLst>
            </p:cNvPr>
            <p:cNvGrpSpPr/>
            <p:nvPr/>
          </p:nvGrpSpPr>
          <p:grpSpPr>
            <a:xfrm>
              <a:off x="777039" y="1504550"/>
              <a:ext cx="2804133" cy="3073224"/>
              <a:chOff x="777039" y="1504550"/>
              <a:chExt cx="2804133" cy="3073224"/>
            </a:xfrm>
          </p:grpSpPr>
          <p:sp>
            <p:nvSpPr>
              <p:cNvPr id="14" name="화살표: 오른쪽 13">
                <a:extLst>
                  <a:ext uri="{FF2B5EF4-FFF2-40B4-BE49-F238E27FC236}">
                    <a16:creationId xmlns:a16="http://schemas.microsoft.com/office/drawing/2014/main" id="{C2007B8F-19FB-C7F6-CD4E-1645B3D32FA1}"/>
                  </a:ext>
                </a:extLst>
              </p:cNvPr>
              <p:cNvSpPr/>
              <p:nvPr/>
            </p:nvSpPr>
            <p:spPr>
              <a:xfrm>
                <a:off x="2833921" y="2271060"/>
                <a:ext cx="747251" cy="369332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22" name="그룹 21">
                <a:extLst>
                  <a:ext uri="{FF2B5EF4-FFF2-40B4-BE49-F238E27FC236}">
                    <a16:creationId xmlns:a16="http://schemas.microsoft.com/office/drawing/2014/main" id="{E42AFDE0-ADA5-73DA-2A35-4035AC5B21E0}"/>
                  </a:ext>
                </a:extLst>
              </p:cNvPr>
              <p:cNvGrpSpPr/>
              <p:nvPr/>
            </p:nvGrpSpPr>
            <p:grpSpPr>
              <a:xfrm>
                <a:off x="777039" y="1504550"/>
                <a:ext cx="1729896" cy="3073224"/>
                <a:chOff x="777039" y="1504550"/>
                <a:chExt cx="1729896" cy="3073224"/>
              </a:xfrm>
            </p:grpSpPr>
            <p:pic>
              <p:nvPicPr>
                <p:cNvPr id="20" name="그림 19">
                  <a:extLst>
                    <a:ext uri="{FF2B5EF4-FFF2-40B4-BE49-F238E27FC236}">
                      <a16:creationId xmlns:a16="http://schemas.microsoft.com/office/drawing/2014/main" id="{6401514E-3E5D-852C-AD76-5A2985FC4E7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777039" y="1504550"/>
                  <a:ext cx="1729896" cy="3073224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sp>
              <p:nvSpPr>
                <p:cNvPr id="21" name="직사각형 20">
                  <a:extLst>
                    <a:ext uri="{FF2B5EF4-FFF2-40B4-BE49-F238E27FC236}">
                      <a16:creationId xmlns:a16="http://schemas.microsoft.com/office/drawing/2014/main" id="{0FC3FCB9-C356-FB62-05EE-7A79EE7C6271}"/>
                    </a:ext>
                  </a:extLst>
                </p:cNvPr>
                <p:cNvSpPr/>
                <p:nvPr/>
              </p:nvSpPr>
              <p:spPr>
                <a:xfrm>
                  <a:off x="1209198" y="4213805"/>
                  <a:ext cx="658932" cy="210711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96153515-FBAC-6C2C-A3F8-400622F7CA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33041" y="1792412"/>
              <a:ext cx="6348010" cy="160033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D4210B43-E44F-1AD5-4E5F-3A959F0E55A3}"/>
                </a:ext>
              </a:extLst>
            </p:cNvPr>
            <p:cNvSpPr/>
            <p:nvPr/>
          </p:nvSpPr>
          <p:spPr>
            <a:xfrm>
              <a:off x="4033041" y="2113882"/>
              <a:ext cx="5325038" cy="106067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58793187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79039" y="331857"/>
            <a:ext cx="4059766" cy="954107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Oracle JDBC</a:t>
            </a:r>
            <a:r>
              <a:rPr lang="ko-KR" altLang="en-US" sz="2800" b="1" dirty="0">
                <a:solidFill>
                  <a:schemeClr val="bg1"/>
                </a:solidFill>
              </a:rPr>
              <a:t>를 활용한</a:t>
            </a:r>
            <a:endParaRPr lang="en-US" altLang="ko-KR" sz="28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sts3 – Oracle </a:t>
            </a:r>
            <a:r>
              <a:rPr lang="ko-KR" altLang="en-US" sz="2800" b="1" dirty="0">
                <a:solidFill>
                  <a:schemeClr val="bg1"/>
                </a:solidFill>
              </a:rPr>
              <a:t>연동방법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11A3857-9214-AA4B-4370-2E176D380A5F}"/>
              </a:ext>
            </a:extLst>
          </p:cNvPr>
          <p:cNvSpPr txBox="1"/>
          <p:nvPr/>
        </p:nvSpPr>
        <p:spPr>
          <a:xfrm>
            <a:off x="379039" y="5281342"/>
            <a:ext cx="3911968" cy="11079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b="1" dirty="0"/>
              <a:t>pom.xml</a:t>
            </a:r>
            <a:r>
              <a:rPr lang="ko-KR" altLang="en-US" b="1" dirty="0"/>
              <a:t>이 </a:t>
            </a:r>
            <a:r>
              <a:rPr lang="ko-KR" altLang="en-US" b="1" dirty="0" err="1"/>
              <a:t>뭔가요</a:t>
            </a:r>
            <a:r>
              <a:rPr lang="en-US" altLang="ko-KR" b="1" dirty="0"/>
              <a:t>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1400" dirty="0"/>
              <a:t>Maven</a:t>
            </a:r>
            <a:r>
              <a:rPr lang="ko-KR" altLang="en-US" sz="1400" dirty="0"/>
              <a:t>의 빌드 정보를 담고 있는 파일</a:t>
            </a:r>
            <a:endParaRPr lang="en-US" altLang="ko-KR" sz="1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1400" dirty="0"/>
              <a:t>추후 자세하게 설명 예정</a:t>
            </a:r>
            <a:endParaRPr lang="ko-KR" altLang="en-US" sz="1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78E7015-1EA1-6230-09BA-EFBB63A51664}"/>
              </a:ext>
            </a:extLst>
          </p:cNvPr>
          <p:cNvSpPr txBox="1"/>
          <p:nvPr/>
        </p:nvSpPr>
        <p:spPr>
          <a:xfrm>
            <a:off x="282603" y="3921773"/>
            <a:ext cx="64267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4. IDE</a:t>
            </a:r>
            <a:r>
              <a:rPr lang="ko-KR" altLang="en-US" dirty="0"/>
              <a:t>의 </a:t>
            </a:r>
            <a:r>
              <a:rPr lang="en-US" altLang="ko-KR" dirty="0"/>
              <a:t>pom.xml</a:t>
            </a:r>
            <a:r>
              <a:rPr lang="ko-KR" altLang="en-US" dirty="0"/>
              <a:t>로 이동</a:t>
            </a:r>
            <a:endParaRPr lang="en-US" altLang="ko-KR" dirty="0"/>
          </a:p>
          <a:p>
            <a:r>
              <a:rPr lang="en-US" altLang="ko-KR" dirty="0"/>
              <a:t>5. &lt;dependencies&gt; </a:t>
            </a:r>
            <a:r>
              <a:rPr lang="ko-KR" altLang="en-US" dirty="0"/>
              <a:t>태그 바로 아래에 복사했던 코드 붙여넣기</a:t>
            </a:r>
            <a:endParaRPr lang="en-US" altLang="ko-KR" dirty="0"/>
          </a:p>
          <a:p>
            <a:r>
              <a:rPr lang="en-US" altLang="ko-KR" dirty="0"/>
              <a:t>6. </a:t>
            </a:r>
            <a:r>
              <a:rPr lang="ko-KR" altLang="en-US" dirty="0"/>
              <a:t>주석 작성 </a:t>
            </a:r>
            <a:r>
              <a:rPr lang="en-US" altLang="ko-KR" dirty="0"/>
              <a:t>(</a:t>
            </a:r>
            <a:r>
              <a:rPr lang="ko-KR" altLang="en-US" dirty="0"/>
              <a:t>어떤 코드를 가져왔는가</a:t>
            </a:r>
            <a:r>
              <a:rPr lang="en-US" altLang="ko-KR" dirty="0"/>
              <a:t>? &gt; </a:t>
            </a:r>
            <a:r>
              <a:rPr lang="ko-KR" altLang="en-US" dirty="0"/>
              <a:t>유지보수 용이</a:t>
            </a:r>
            <a:r>
              <a:rPr lang="en-US" altLang="ko-KR" dirty="0"/>
              <a:t>)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2628C130-7938-9D83-3A79-E016BB9FF49A}"/>
              </a:ext>
            </a:extLst>
          </p:cNvPr>
          <p:cNvGrpSpPr/>
          <p:nvPr/>
        </p:nvGrpSpPr>
        <p:grpSpPr>
          <a:xfrm>
            <a:off x="761534" y="1671817"/>
            <a:ext cx="3039249" cy="1813717"/>
            <a:chOff x="402004" y="1624569"/>
            <a:chExt cx="3039249" cy="1813717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497E071B-F42C-275A-4B34-03DF7D43D504}"/>
                </a:ext>
              </a:extLst>
            </p:cNvPr>
            <p:cNvGrpSpPr/>
            <p:nvPr/>
          </p:nvGrpSpPr>
          <p:grpSpPr>
            <a:xfrm>
              <a:off x="402004" y="1624569"/>
              <a:ext cx="2156647" cy="1813717"/>
              <a:chOff x="690185" y="1932205"/>
              <a:chExt cx="2156647" cy="1813717"/>
            </a:xfrm>
          </p:grpSpPr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id="{D35D807B-930E-5806-2A68-9D8A9C0430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90185" y="1932205"/>
                <a:ext cx="2156647" cy="181371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BA6CD920-35F4-CFD0-84E9-FAAF6D8CB396}"/>
                  </a:ext>
                </a:extLst>
              </p:cNvPr>
              <p:cNvSpPr/>
              <p:nvPr/>
            </p:nvSpPr>
            <p:spPr>
              <a:xfrm>
                <a:off x="926546" y="3538682"/>
                <a:ext cx="853094" cy="207240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7" name="화살표: 오른쪽 16">
              <a:extLst>
                <a:ext uri="{FF2B5EF4-FFF2-40B4-BE49-F238E27FC236}">
                  <a16:creationId xmlns:a16="http://schemas.microsoft.com/office/drawing/2014/main" id="{DF2C8F81-CA5A-5442-AB5B-15D70B44D98E}"/>
                </a:ext>
              </a:extLst>
            </p:cNvPr>
            <p:cNvSpPr/>
            <p:nvPr/>
          </p:nvSpPr>
          <p:spPr>
            <a:xfrm>
              <a:off x="2831653" y="2020001"/>
              <a:ext cx="609600" cy="323166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44201663-38D2-81A3-7312-F0D8D33E7310}"/>
              </a:ext>
            </a:extLst>
          </p:cNvPr>
          <p:cNvGrpSpPr/>
          <p:nvPr/>
        </p:nvGrpSpPr>
        <p:grpSpPr>
          <a:xfrm>
            <a:off x="4212663" y="1772799"/>
            <a:ext cx="6066046" cy="1371719"/>
            <a:chOff x="4438805" y="1813863"/>
            <a:chExt cx="6066046" cy="1371719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28CE6E78-F5AC-76D9-9B93-FE251704A270}"/>
                </a:ext>
              </a:extLst>
            </p:cNvPr>
            <p:cNvGrpSpPr/>
            <p:nvPr/>
          </p:nvGrpSpPr>
          <p:grpSpPr>
            <a:xfrm>
              <a:off x="4438805" y="1813863"/>
              <a:ext cx="6066046" cy="1371719"/>
              <a:chOff x="4438805" y="1813863"/>
              <a:chExt cx="6066046" cy="1371719"/>
            </a:xfrm>
          </p:grpSpPr>
          <p:pic>
            <p:nvPicPr>
              <p:cNvPr id="20" name="그림 19">
                <a:extLst>
                  <a:ext uri="{FF2B5EF4-FFF2-40B4-BE49-F238E27FC236}">
                    <a16:creationId xmlns:a16="http://schemas.microsoft.com/office/drawing/2014/main" id="{2B3A0CA4-CACB-85C4-7143-894C3E5CD0C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438805" y="1813863"/>
                <a:ext cx="6066046" cy="1371719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C9EA438B-5C57-94C1-7A85-0F0EC0348C89}"/>
                  </a:ext>
                </a:extLst>
              </p:cNvPr>
              <p:cNvSpPr/>
              <p:nvPr/>
            </p:nvSpPr>
            <p:spPr>
              <a:xfrm>
                <a:off x="4483622" y="1813863"/>
                <a:ext cx="1160094" cy="206138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6956465E-F712-4712-6209-E3E624FEAD54}"/>
                </a:ext>
              </a:extLst>
            </p:cNvPr>
            <p:cNvSpPr/>
            <p:nvPr/>
          </p:nvSpPr>
          <p:spPr>
            <a:xfrm>
              <a:off x="4741360" y="2078514"/>
              <a:ext cx="5612008" cy="97931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5" name="화살표: 아래쪽 24">
            <a:extLst>
              <a:ext uri="{FF2B5EF4-FFF2-40B4-BE49-F238E27FC236}">
                <a16:creationId xmlns:a16="http://schemas.microsoft.com/office/drawing/2014/main" id="{0E0F6C16-3B14-532C-7D36-E94CB11F4217}"/>
              </a:ext>
            </a:extLst>
          </p:cNvPr>
          <p:cNvSpPr/>
          <p:nvPr/>
        </p:nvSpPr>
        <p:spPr>
          <a:xfrm>
            <a:off x="8731045" y="3429000"/>
            <a:ext cx="363794" cy="629265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3F95F0C3-48F6-AEAC-811C-00EE19FDF062}"/>
              </a:ext>
            </a:extLst>
          </p:cNvPr>
          <p:cNvGrpSpPr/>
          <p:nvPr/>
        </p:nvGrpSpPr>
        <p:grpSpPr>
          <a:xfrm>
            <a:off x="6647301" y="4624117"/>
            <a:ext cx="3833192" cy="1455546"/>
            <a:chOff x="6647301" y="4624117"/>
            <a:chExt cx="3833192" cy="1455546"/>
          </a:xfrm>
        </p:grpSpPr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3FDB1B99-A554-4536-0904-0EF22B3ABCE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47301" y="4624117"/>
              <a:ext cx="3833192" cy="145554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1741F9CF-11E7-482D-FCDB-AB7B0AC17189}"/>
                </a:ext>
              </a:extLst>
            </p:cNvPr>
            <p:cNvSpPr/>
            <p:nvPr/>
          </p:nvSpPr>
          <p:spPr>
            <a:xfrm>
              <a:off x="7002165" y="4906667"/>
              <a:ext cx="1463655" cy="20254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25684217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79039" y="331857"/>
            <a:ext cx="4059766" cy="954107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Oracle JDBC</a:t>
            </a:r>
            <a:r>
              <a:rPr lang="ko-KR" altLang="en-US" sz="2800" b="1" dirty="0">
                <a:solidFill>
                  <a:schemeClr val="bg1"/>
                </a:solidFill>
              </a:rPr>
              <a:t>를 활용한</a:t>
            </a:r>
            <a:endParaRPr lang="en-US" altLang="ko-KR" sz="28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sts3 – Oracle </a:t>
            </a:r>
            <a:r>
              <a:rPr lang="ko-KR" altLang="en-US" sz="2800" b="1" dirty="0">
                <a:solidFill>
                  <a:schemeClr val="bg1"/>
                </a:solidFill>
              </a:rPr>
              <a:t>연동방법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554AD5E-6FB9-2914-9F19-AF7AA02284B5}"/>
              </a:ext>
            </a:extLst>
          </p:cNvPr>
          <p:cNvGrpSpPr/>
          <p:nvPr/>
        </p:nvGrpSpPr>
        <p:grpSpPr>
          <a:xfrm>
            <a:off x="528473" y="1832471"/>
            <a:ext cx="6660457" cy="3193057"/>
            <a:chOff x="1108576" y="2060750"/>
            <a:chExt cx="6660457" cy="3193057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AC510DE8-81B8-1AAF-673A-B8F1091E1BB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08576" y="2060750"/>
              <a:ext cx="6660457" cy="319305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0FC78045-98B3-8D29-6327-03DEFA03D355}"/>
                </a:ext>
              </a:extLst>
            </p:cNvPr>
            <p:cNvSpPr/>
            <p:nvPr/>
          </p:nvSpPr>
          <p:spPr>
            <a:xfrm>
              <a:off x="1778907" y="4283097"/>
              <a:ext cx="853094" cy="20724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E600F9E5-565A-0D93-9621-15528855520C}"/>
                </a:ext>
              </a:extLst>
            </p:cNvPr>
            <p:cNvSpPr/>
            <p:nvPr/>
          </p:nvSpPr>
          <p:spPr>
            <a:xfrm>
              <a:off x="4951698" y="4951691"/>
              <a:ext cx="1222960" cy="30211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2D245995-5E6B-2632-C14B-B88FBF6800CF}"/>
              </a:ext>
            </a:extLst>
          </p:cNvPr>
          <p:cNvSpPr txBox="1"/>
          <p:nvPr/>
        </p:nvSpPr>
        <p:spPr>
          <a:xfrm>
            <a:off x="717754" y="538736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6. Maven update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6105852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79039" y="331857"/>
            <a:ext cx="4059766" cy="954107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Oracle JDBC</a:t>
            </a:r>
            <a:r>
              <a:rPr lang="ko-KR" altLang="en-US" sz="2800" b="1" dirty="0">
                <a:solidFill>
                  <a:schemeClr val="bg1"/>
                </a:solidFill>
              </a:rPr>
              <a:t>를 활용한</a:t>
            </a:r>
            <a:endParaRPr lang="en-US" altLang="ko-KR" sz="28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sts3 – Oracle </a:t>
            </a:r>
            <a:r>
              <a:rPr lang="ko-KR" altLang="en-US" sz="2800" b="1" dirty="0">
                <a:solidFill>
                  <a:schemeClr val="bg1"/>
                </a:solidFill>
              </a:rPr>
              <a:t>연동방법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B72A4AE-1C11-D96F-84D9-D742E352792B}"/>
              </a:ext>
            </a:extLst>
          </p:cNvPr>
          <p:cNvSpPr txBox="1"/>
          <p:nvPr/>
        </p:nvSpPr>
        <p:spPr>
          <a:xfrm>
            <a:off x="170227" y="3376990"/>
            <a:ext cx="11851546" cy="32008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b="1" dirty="0"/>
              <a:t>Pom.xml</a:t>
            </a:r>
            <a:r>
              <a:rPr lang="ko-KR" altLang="en-US" b="1" dirty="0"/>
              <a:t>에서 왜 </a:t>
            </a:r>
            <a:r>
              <a:rPr lang="en-US" altLang="ko-KR" b="1" dirty="0"/>
              <a:t>&lt;dependencies&gt; </a:t>
            </a:r>
            <a:r>
              <a:rPr lang="ko-KR" altLang="en-US" b="1" dirty="0"/>
              <a:t>태그 내부에 코드를 넣어 주는가</a:t>
            </a:r>
            <a:r>
              <a:rPr lang="en-US" altLang="ko-KR" b="1" dirty="0"/>
              <a:t>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1400" dirty="0"/>
              <a:t>기본 설정이다</a:t>
            </a:r>
            <a:r>
              <a:rPr lang="en-US" altLang="ko-KR" sz="1400" dirty="0"/>
              <a:t>. </a:t>
            </a:r>
            <a:r>
              <a:rPr lang="ko-KR" altLang="en-US" sz="1400" dirty="0"/>
              <a:t>외부에서 가져오는 </a:t>
            </a:r>
            <a:r>
              <a:rPr lang="en-US" altLang="ko-KR" sz="1400" dirty="0"/>
              <a:t>Maven Repository </a:t>
            </a:r>
            <a:r>
              <a:rPr lang="ko-KR" altLang="en-US" sz="1400" dirty="0"/>
              <a:t>소스코드는 모두 </a:t>
            </a:r>
            <a:r>
              <a:rPr lang="en-US" altLang="ko-KR" sz="1400" dirty="0"/>
              <a:t>&lt;dependencies&gt; </a:t>
            </a:r>
            <a:r>
              <a:rPr lang="ko-KR" altLang="en-US" sz="1400" dirty="0"/>
              <a:t>태그 내부에 넣어준다</a:t>
            </a:r>
            <a:r>
              <a:rPr lang="en-US" altLang="ko-KR" sz="1400" dirty="0"/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1400" dirty="0"/>
              <a:t>해당 태그 내부에 소스코드 넣고</a:t>
            </a:r>
            <a:r>
              <a:rPr lang="en-US" altLang="ko-KR" sz="1400" dirty="0"/>
              <a:t>, update</a:t>
            </a:r>
            <a:r>
              <a:rPr lang="ko-KR" altLang="en-US" sz="1400" dirty="0"/>
              <a:t>치면 자동으로 상단 폴더 </a:t>
            </a:r>
            <a:r>
              <a:rPr lang="en-US" altLang="ko-KR" sz="1400" dirty="0"/>
              <a:t>(Maven Dependencies)</a:t>
            </a:r>
            <a:r>
              <a:rPr lang="ko-KR" altLang="en-US" sz="1400" dirty="0"/>
              <a:t>에 라이브러리가 들어가게 된다 </a:t>
            </a:r>
            <a:r>
              <a:rPr lang="en-US" altLang="ko-KR" sz="1400" dirty="0"/>
              <a:t>(</a:t>
            </a:r>
            <a:r>
              <a:rPr lang="ko-KR" altLang="en-US" sz="1400" dirty="0"/>
              <a:t>확장자 </a:t>
            </a:r>
            <a:r>
              <a:rPr lang="en-US" altLang="ko-KR" sz="1400" dirty="0"/>
              <a:t>jar</a:t>
            </a:r>
            <a:r>
              <a:rPr lang="ko-KR" altLang="en-US" sz="1400" dirty="0"/>
              <a:t>파일</a:t>
            </a:r>
            <a:r>
              <a:rPr lang="en-US" altLang="ko-KR" sz="1400" dirty="0"/>
              <a:t>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342900" indent="-342900">
              <a:buFont typeface="+mj-lt"/>
              <a:buAutoNum type="arabicPeriod"/>
            </a:pPr>
            <a:r>
              <a:rPr lang="en-US" altLang="ko-KR" b="1" dirty="0"/>
              <a:t>Pom.xml</a:t>
            </a:r>
            <a:r>
              <a:rPr lang="ko-KR" altLang="en-US" b="1" dirty="0"/>
              <a:t>에 </a:t>
            </a:r>
            <a:r>
              <a:rPr lang="en-US" altLang="ko-KR" b="1" dirty="0"/>
              <a:t>dependency </a:t>
            </a:r>
            <a:r>
              <a:rPr lang="ko-KR" altLang="en-US" b="1" dirty="0"/>
              <a:t>넣고 업데이트 치면</a:t>
            </a:r>
            <a:r>
              <a:rPr lang="en-US" altLang="ko-KR" b="1" dirty="0"/>
              <a:t>, </a:t>
            </a:r>
            <a:r>
              <a:rPr lang="ko-KR" altLang="en-US" b="1" dirty="0"/>
              <a:t>무조건 </a:t>
            </a:r>
            <a:r>
              <a:rPr lang="en-US" altLang="ko-KR" b="1" dirty="0"/>
              <a:t>Maven Dependencies</a:t>
            </a:r>
            <a:r>
              <a:rPr lang="ko-KR" altLang="en-US" b="1" dirty="0"/>
              <a:t>에 </a:t>
            </a:r>
            <a:br>
              <a:rPr lang="en-US" altLang="ko-KR" b="1" dirty="0"/>
            </a:br>
            <a:r>
              <a:rPr lang="ko-KR" altLang="en-US" b="1" dirty="0"/>
              <a:t>라이브러리</a:t>
            </a:r>
            <a:r>
              <a:rPr lang="en-US" altLang="ko-KR" b="1" dirty="0"/>
              <a:t>(</a:t>
            </a:r>
            <a:r>
              <a:rPr lang="ko-KR" altLang="en-US" b="1" dirty="0"/>
              <a:t>확장자 </a:t>
            </a:r>
            <a:r>
              <a:rPr lang="en-US" altLang="ko-KR" b="1" dirty="0"/>
              <a:t>jar)</a:t>
            </a:r>
            <a:r>
              <a:rPr lang="ko-KR" altLang="en-US" b="1" dirty="0"/>
              <a:t>파일이 들어가나요</a:t>
            </a:r>
            <a:r>
              <a:rPr lang="en-US" altLang="ko-KR" b="1" dirty="0"/>
              <a:t>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1400" dirty="0"/>
              <a:t>아뇨 </a:t>
            </a:r>
            <a:r>
              <a:rPr lang="en-US" altLang="ko-KR" sz="1400" dirty="0"/>
              <a:t>/pom.xml</a:t>
            </a:r>
            <a:r>
              <a:rPr lang="ko-KR" altLang="en-US" sz="1400" dirty="0"/>
              <a:t>에 넣은 </a:t>
            </a:r>
            <a:r>
              <a:rPr lang="en-US" altLang="ko-KR" sz="1400" dirty="0"/>
              <a:t>dependency </a:t>
            </a:r>
            <a:r>
              <a:rPr lang="ko-KR" altLang="en-US" sz="1400" dirty="0"/>
              <a:t>소스코드가 잘못 됐을 경우</a:t>
            </a:r>
            <a:r>
              <a:rPr lang="en-US" altLang="ko-KR" sz="1400" dirty="0"/>
              <a:t>, Maven update</a:t>
            </a:r>
            <a:r>
              <a:rPr lang="ko-KR" altLang="en-US" sz="1400" dirty="0"/>
              <a:t>를 진행하여도 </a:t>
            </a:r>
            <a:br>
              <a:rPr lang="en-US" altLang="ko-KR" sz="1400" dirty="0"/>
            </a:br>
            <a:r>
              <a:rPr lang="en-US" altLang="ko-KR" sz="1400" dirty="0"/>
              <a:t>Maven Dependencies </a:t>
            </a:r>
            <a:r>
              <a:rPr lang="ko-KR" altLang="en-US" sz="1400" dirty="0"/>
              <a:t>폴더 경로에 라이브러리</a:t>
            </a:r>
            <a:r>
              <a:rPr lang="en-US" altLang="ko-KR" sz="1400" dirty="0"/>
              <a:t>(</a:t>
            </a:r>
            <a:r>
              <a:rPr lang="ko-KR" altLang="en-US" sz="1400" dirty="0"/>
              <a:t>확장자 </a:t>
            </a:r>
            <a:r>
              <a:rPr lang="en-US" altLang="ko-KR" sz="1400" dirty="0"/>
              <a:t>jar</a:t>
            </a:r>
            <a:r>
              <a:rPr lang="ko-KR" altLang="en-US" sz="1400" dirty="0"/>
              <a:t>파일</a:t>
            </a:r>
            <a:r>
              <a:rPr lang="en-US" altLang="ko-KR" sz="1400" dirty="0"/>
              <a:t>)</a:t>
            </a:r>
            <a:r>
              <a:rPr lang="ko-KR" altLang="en-US" sz="1400" dirty="0"/>
              <a:t>가 보이지 않습니다</a:t>
            </a:r>
            <a:r>
              <a:rPr lang="en-US" altLang="ko-KR" sz="1400" dirty="0"/>
              <a:t>.</a:t>
            </a:r>
            <a:endParaRPr lang="en-US" altLang="ko-KR" sz="1400" b="1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1400" dirty="0"/>
              <a:t>pom.xml</a:t>
            </a:r>
            <a:r>
              <a:rPr lang="ko-KR" altLang="en-US" sz="1400" dirty="0"/>
              <a:t>에 특정 </a:t>
            </a:r>
            <a:r>
              <a:rPr lang="en-US" altLang="ko-KR" sz="1400" dirty="0"/>
              <a:t>dependency</a:t>
            </a:r>
            <a:r>
              <a:rPr lang="ko-KR" altLang="en-US" sz="1400" dirty="0"/>
              <a:t>를 추가 후</a:t>
            </a:r>
            <a:r>
              <a:rPr lang="en-US" altLang="ko-KR" sz="1400" dirty="0"/>
              <a:t>, update </a:t>
            </a:r>
            <a:r>
              <a:rPr lang="ko-KR" altLang="en-US" sz="1400" dirty="0"/>
              <a:t>했을 경우</a:t>
            </a:r>
            <a:r>
              <a:rPr lang="en-US" altLang="ko-KR" sz="1400" dirty="0"/>
              <a:t>, </a:t>
            </a:r>
            <a:r>
              <a:rPr lang="ko-KR" altLang="en-US" sz="1400" dirty="0"/>
              <a:t>꼭 </a:t>
            </a:r>
            <a:r>
              <a:rPr lang="en-US" altLang="ko-KR" sz="1400" dirty="0"/>
              <a:t>Maven Dependencies </a:t>
            </a:r>
            <a:r>
              <a:rPr lang="ko-KR" altLang="en-US" sz="1400" dirty="0"/>
              <a:t>폴더를 확인하여 정상 다운로드 됐는지 확인하세요</a:t>
            </a:r>
            <a:endParaRPr lang="en-US" altLang="ko-KR" sz="1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342900" indent="-342900">
              <a:buFont typeface="+mj-lt"/>
              <a:buAutoNum type="arabicPeriod"/>
            </a:pPr>
            <a:r>
              <a:rPr lang="en-US" altLang="ko-KR" b="1" dirty="0"/>
              <a:t>Maven</a:t>
            </a:r>
            <a:r>
              <a:rPr lang="ko-KR" altLang="en-US" b="1" dirty="0"/>
              <a:t> 폴더는 어디에 있는가</a:t>
            </a:r>
            <a:r>
              <a:rPr lang="en-US" altLang="ko-KR" b="1" dirty="0"/>
              <a:t>?</a:t>
            </a:r>
            <a:endParaRPr lang="en-US" altLang="ko-KR" sz="1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1400" dirty="0"/>
              <a:t>위 사진 참고</a:t>
            </a:r>
            <a:endParaRPr lang="en-US" altLang="ko-KR" sz="1400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2AC827CC-82F3-5C1A-170C-D36E69B53EF4}"/>
              </a:ext>
            </a:extLst>
          </p:cNvPr>
          <p:cNvGrpSpPr/>
          <p:nvPr/>
        </p:nvGrpSpPr>
        <p:grpSpPr>
          <a:xfrm>
            <a:off x="5337718" y="1063151"/>
            <a:ext cx="5551601" cy="1799124"/>
            <a:chOff x="637898" y="1653386"/>
            <a:chExt cx="5551601" cy="1799124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501D0EC2-39DF-8AB8-5F39-829D7EB77370}"/>
                </a:ext>
              </a:extLst>
            </p:cNvPr>
            <p:cNvGrpSpPr/>
            <p:nvPr/>
          </p:nvGrpSpPr>
          <p:grpSpPr>
            <a:xfrm>
              <a:off x="637898" y="1653386"/>
              <a:ext cx="2126164" cy="1775614"/>
              <a:chOff x="637898" y="1653386"/>
              <a:chExt cx="2126164" cy="1775614"/>
            </a:xfrm>
          </p:grpSpPr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7BF0C29C-57E0-578B-5BFA-B571F67D74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37898" y="1653386"/>
                <a:ext cx="2126164" cy="1775614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E02CDCA4-97CA-F3C4-AF65-819B8673A9D5}"/>
                  </a:ext>
                </a:extLst>
              </p:cNvPr>
              <p:cNvSpPr/>
              <p:nvPr/>
            </p:nvSpPr>
            <p:spPr>
              <a:xfrm>
                <a:off x="847886" y="2707798"/>
                <a:ext cx="1511856" cy="202550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" name="화살표: 오른쪽 2">
              <a:extLst>
                <a:ext uri="{FF2B5EF4-FFF2-40B4-BE49-F238E27FC236}">
                  <a16:creationId xmlns:a16="http://schemas.microsoft.com/office/drawing/2014/main" id="{3E0A3E3D-FA8A-245C-DD1B-6A26BD1413FF}"/>
                </a:ext>
              </a:extLst>
            </p:cNvPr>
            <p:cNvSpPr/>
            <p:nvPr/>
          </p:nvSpPr>
          <p:spPr>
            <a:xfrm>
              <a:off x="3134584" y="2317055"/>
              <a:ext cx="550607" cy="481781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F93A1DCE-F458-AC8E-06D8-E9033707A067}"/>
                </a:ext>
              </a:extLst>
            </p:cNvPr>
            <p:cNvGrpSpPr/>
            <p:nvPr/>
          </p:nvGrpSpPr>
          <p:grpSpPr>
            <a:xfrm>
              <a:off x="4055714" y="1673950"/>
              <a:ext cx="2133785" cy="1778560"/>
              <a:chOff x="5029107" y="1661007"/>
              <a:chExt cx="2133785" cy="1778560"/>
            </a:xfrm>
          </p:grpSpPr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07CCF50C-9640-F352-3287-E72BA7318C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029107" y="1661007"/>
                <a:ext cx="2133785" cy="1767993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30E2A06C-F77C-3FC6-63DC-138DF2A72BCF}"/>
                  </a:ext>
                </a:extLst>
              </p:cNvPr>
              <p:cNvSpPr/>
              <p:nvPr/>
            </p:nvSpPr>
            <p:spPr>
              <a:xfrm>
                <a:off x="5247822" y="3237017"/>
                <a:ext cx="1511856" cy="202550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2887712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79039" y="331857"/>
            <a:ext cx="4059766" cy="954107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Oracle JDBC</a:t>
            </a:r>
            <a:r>
              <a:rPr lang="ko-KR" altLang="en-US" sz="2800" b="1" dirty="0">
                <a:solidFill>
                  <a:schemeClr val="bg1"/>
                </a:solidFill>
              </a:rPr>
              <a:t>를 활용한</a:t>
            </a:r>
            <a:endParaRPr lang="en-US" altLang="ko-KR" sz="28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sts3 – Oracle </a:t>
            </a:r>
            <a:r>
              <a:rPr lang="ko-KR" altLang="en-US" sz="2800" b="1" dirty="0">
                <a:solidFill>
                  <a:schemeClr val="bg1"/>
                </a:solidFill>
              </a:rPr>
              <a:t>연동방법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6E7A34-71F6-39E6-BBFC-4DE88A0BDEAF}"/>
              </a:ext>
            </a:extLst>
          </p:cNvPr>
          <p:cNvSpPr txBox="1"/>
          <p:nvPr/>
        </p:nvSpPr>
        <p:spPr>
          <a:xfrm>
            <a:off x="4778477" y="1907458"/>
            <a:ext cx="5208477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b="1" dirty="0"/>
              <a:t>위치와 상관 없이</a:t>
            </a:r>
            <a:r>
              <a:rPr lang="en-US" altLang="ko-KR" b="1" dirty="0"/>
              <a:t>, class</a:t>
            </a:r>
            <a:r>
              <a:rPr lang="ko-KR" altLang="en-US" b="1" dirty="0"/>
              <a:t>파일 하나를 생성한다</a:t>
            </a:r>
            <a:endParaRPr lang="en-US" altLang="ko-KR" b="1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1400" dirty="0"/>
              <a:t> </a:t>
            </a:r>
            <a:r>
              <a:rPr lang="ko-KR" altLang="en-US" sz="1400" dirty="0"/>
              <a:t>파일명 </a:t>
            </a:r>
            <a:r>
              <a:rPr lang="en-US" altLang="ko-KR" sz="1400" dirty="0"/>
              <a:t>= DbConnectionTest.java </a:t>
            </a:r>
          </a:p>
          <a:p>
            <a:pPr marL="342900" indent="-342900">
              <a:buFont typeface="+mj-lt"/>
              <a:buAutoNum type="arabicPeriod"/>
            </a:pPr>
            <a:endParaRPr lang="en-US" altLang="ko-KR" dirty="0"/>
          </a:p>
          <a:p>
            <a:pPr marL="342900" indent="-342900">
              <a:buFont typeface="+mj-lt"/>
              <a:buAutoNum type="arabicPeriod"/>
            </a:pPr>
            <a:r>
              <a:rPr lang="en-US" altLang="ko-KR" b="1" dirty="0"/>
              <a:t>main</a:t>
            </a:r>
            <a:r>
              <a:rPr lang="ko-KR" altLang="en-US" b="1" dirty="0"/>
              <a:t>메서드 구문을 만든다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69EA96A-1233-4242-30EE-27A96784551D}"/>
              </a:ext>
            </a:extLst>
          </p:cNvPr>
          <p:cNvGrpSpPr/>
          <p:nvPr/>
        </p:nvGrpSpPr>
        <p:grpSpPr>
          <a:xfrm>
            <a:off x="750062" y="1647326"/>
            <a:ext cx="3640938" cy="3956470"/>
            <a:chOff x="750062" y="1647326"/>
            <a:chExt cx="3640938" cy="3956470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02223448-1FED-9DA1-A58D-19070B41713C}"/>
                </a:ext>
              </a:extLst>
            </p:cNvPr>
            <p:cNvGrpSpPr/>
            <p:nvPr/>
          </p:nvGrpSpPr>
          <p:grpSpPr>
            <a:xfrm>
              <a:off x="750062" y="1647326"/>
              <a:ext cx="3640938" cy="1860332"/>
              <a:chOff x="450015" y="1725984"/>
              <a:chExt cx="3640938" cy="1860332"/>
            </a:xfrm>
          </p:grpSpPr>
          <p:pic>
            <p:nvPicPr>
              <p:cNvPr id="4" name="그림 3">
                <a:extLst>
                  <a:ext uri="{FF2B5EF4-FFF2-40B4-BE49-F238E27FC236}">
                    <a16:creationId xmlns:a16="http://schemas.microsoft.com/office/drawing/2014/main" id="{87FD8EE7-EAA7-B4AE-07CC-F4735D5D72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0015" y="1725984"/>
                <a:ext cx="3640938" cy="1860332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815DB1D6-0CE5-9D3F-C912-2DDCF5997FAB}"/>
                  </a:ext>
                </a:extLst>
              </p:cNvPr>
              <p:cNvSpPr/>
              <p:nvPr/>
            </p:nvSpPr>
            <p:spPr>
              <a:xfrm>
                <a:off x="1496814" y="2635935"/>
                <a:ext cx="2504916" cy="359866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82C076C6-F06F-89B5-E1A1-771D8F63944E}"/>
                </a:ext>
              </a:extLst>
            </p:cNvPr>
            <p:cNvGrpSpPr/>
            <p:nvPr/>
          </p:nvGrpSpPr>
          <p:grpSpPr>
            <a:xfrm>
              <a:off x="838160" y="4371833"/>
              <a:ext cx="3448227" cy="1231963"/>
              <a:chOff x="750062" y="4312034"/>
              <a:chExt cx="3448227" cy="1231963"/>
            </a:xfrm>
          </p:grpSpPr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ED09B765-0AD6-7590-4595-344386E0D8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50062" y="4312034"/>
                <a:ext cx="3448227" cy="1231963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A876F815-D3D4-5066-EB36-6565E02D6979}"/>
                  </a:ext>
                </a:extLst>
              </p:cNvPr>
              <p:cNvSpPr/>
              <p:nvPr/>
            </p:nvSpPr>
            <p:spPr>
              <a:xfrm>
                <a:off x="1102317" y="4811842"/>
                <a:ext cx="2795126" cy="299803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1" name="화살표: 아래쪽 10">
              <a:extLst>
                <a:ext uri="{FF2B5EF4-FFF2-40B4-BE49-F238E27FC236}">
                  <a16:creationId xmlns:a16="http://schemas.microsoft.com/office/drawing/2014/main" id="{D5DFEDE4-B1BC-B472-4DEB-E594BD9A364A}"/>
                </a:ext>
              </a:extLst>
            </p:cNvPr>
            <p:cNvSpPr/>
            <p:nvPr/>
          </p:nvSpPr>
          <p:spPr>
            <a:xfrm>
              <a:off x="2323475" y="3725056"/>
              <a:ext cx="374755" cy="397239"/>
            </a:xfrm>
            <a:prstGeom prst="down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A97D412F-227C-564F-4DE7-789DA0C7B9FB}"/>
              </a:ext>
            </a:extLst>
          </p:cNvPr>
          <p:cNvSpPr txBox="1"/>
          <p:nvPr/>
        </p:nvSpPr>
        <p:spPr>
          <a:xfrm>
            <a:off x="5003504" y="4700055"/>
            <a:ext cx="6460423" cy="10772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b="1" dirty="0"/>
              <a:t>왜 </a:t>
            </a:r>
            <a:r>
              <a:rPr lang="en-US" altLang="ko-KR" b="1" dirty="0"/>
              <a:t>main</a:t>
            </a:r>
            <a:r>
              <a:rPr lang="ko-KR" altLang="en-US" b="1" dirty="0"/>
              <a:t>메서드 구문을 선언합니까</a:t>
            </a:r>
            <a:r>
              <a:rPr lang="en-US" altLang="ko-KR" b="1" dirty="0"/>
              <a:t>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1400" dirty="0"/>
              <a:t>해당 클래스를 만드는 목적 </a:t>
            </a:r>
            <a:r>
              <a:rPr lang="en-US" altLang="ko-KR" sz="1400" dirty="0"/>
              <a:t>=</a:t>
            </a:r>
            <a:r>
              <a:rPr lang="ko-KR" altLang="en-US" sz="1400" dirty="0"/>
              <a:t> </a:t>
            </a:r>
            <a:r>
              <a:rPr lang="en-US" altLang="ko-KR" sz="1400" dirty="0"/>
              <a:t>DB</a:t>
            </a:r>
            <a:r>
              <a:rPr lang="ko-KR" altLang="en-US" sz="1400" dirty="0"/>
              <a:t>연동을 확인하기 위함 </a:t>
            </a:r>
            <a:endParaRPr lang="en-US" altLang="ko-KR" sz="1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1400" dirty="0"/>
              <a:t>DB</a:t>
            </a:r>
            <a:r>
              <a:rPr lang="ko-KR" altLang="en-US" sz="1400" dirty="0"/>
              <a:t>연동 프로그램을 작성하고</a:t>
            </a:r>
            <a:r>
              <a:rPr lang="en-US" altLang="ko-KR" sz="1400" dirty="0"/>
              <a:t>, </a:t>
            </a:r>
            <a:r>
              <a:rPr lang="ko-KR" altLang="en-US" sz="1400" dirty="0"/>
              <a:t>실행하기 위해서 </a:t>
            </a:r>
            <a:r>
              <a:rPr lang="en-US" altLang="ko-KR" sz="1400" dirty="0"/>
              <a:t>main </a:t>
            </a:r>
            <a:r>
              <a:rPr lang="ko-KR" altLang="en-US" sz="1400" dirty="0"/>
              <a:t>메서드 구문 생성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53170148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79039" y="331857"/>
            <a:ext cx="4059766" cy="954107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Oracle JDBC</a:t>
            </a:r>
            <a:r>
              <a:rPr lang="ko-KR" altLang="en-US" sz="2800" b="1" dirty="0">
                <a:solidFill>
                  <a:schemeClr val="bg1"/>
                </a:solidFill>
              </a:rPr>
              <a:t>를 활용한</a:t>
            </a:r>
            <a:endParaRPr lang="en-US" altLang="ko-KR" sz="28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sts3 – Oracle </a:t>
            </a:r>
            <a:r>
              <a:rPr lang="ko-KR" altLang="en-US" sz="2800" b="1" dirty="0">
                <a:solidFill>
                  <a:schemeClr val="bg1"/>
                </a:solidFill>
              </a:rPr>
              <a:t>연동방법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3093E2-3FDF-3921-0B96-2E37928C8375}"/>
              </a:ext>
            </a:extLst>
          </p:cNvPr>
          <p:cNvSpPr txBox="1"/>
          <p:nvPr/>
        </p:nvSpPr>
        <p:spPr>
          <a:xfrm>
            <a:off x="6573187" y="1986197"/>
            <a:ext cx="535274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옆 코드를 작성하고 실행하면 결과가 나온다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&gt;&gt; </a:t>
            </a:r>
            <a:r>
              <a:rPr lang="ko-KR" altLang="en-US" dirty="0"/>
              <a:t>주석으로 상세하게 작성해 놓았으니</a:t>
            </a:r>
            <a:r>
              <a:rPr lang="en-US" altLang="ko-KR" dirty="0"/>
              <a:t>, </a:t>
            </a:r>
            <a:r>
              <a:rPr lang="ko-KR" altLang="en-US" dirty="0"/>
              <a:t>차분히 읽기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D6BC20E9-F7D8-D4D4-0883-C60EE22D63FB}"/>
              </a:ext>
            </a:extLst>
          </p:cNvPr>
          <p:cNvGrpSpPr/>
          <p:nvPr/>
        </p:nvGrpSpPr>
        <p:grpSpPr>
          <a:xfrm>
            <a:off x="431505" y="1706245"/>
            <a:ext cx="10677319" cy="4819898"/>
            <a:chOff x="431505" y="1706245"/>
            <a:chExt cx="10677319" cy="4819898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CA5F341B-58AB-38C0-4C31-EB988F44244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139204" y="5876142"/>
              <a:ext cx="3969620" cy="48718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1" name="화살표: 오른쪽 10">
              <a:extLst>
                <a:ext uri="{FF2B5EF4-FFF2-40B4-BE49-F238E27FC236}">
                  <a16:creationId xmlns:a16="http://schemas.microsoft.com/office/drawing/2014/main" id="{E7406335-1B8C-2434-A564-CBEEB0C75267}"/>
                </a:ext>
              </a:extLst>
            </p:cNvPr>
            <p:cNvSpPr/>
            <p:nvPr/>
          </p:nvSpPr>
          <p:spPr>
            <a:xfrm>
              <a:off x="6415790" y="5973580"/>
              <a:ext cx="434715" cy="254833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2AAA21C1-7B97-BAC8-8D80-C843D84F66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1505" y="1706245"/>
              <a:ext cx="5537485" cy="481989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190244911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79039" y="331857"/>
            <a:ext cx="4059766" cy="954107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Oracle JDBC</a:t>
            </a:r>
            <a:r>
              <a:rPr lang="ko-KR" altLang="en-US" sz="2800" b="1" dirty="0">
                <a:solidFill>
                  <a:schemeClr val="bg1"/>
                </a:solidFill>
              </a:rPr>
              <a:t>를 활용한</a:t>
            </a:r>
            <a:endParaRPr lang="en-US" altLang="ko-KR" sz="28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sts3 – Oracle </a:t>
            </a:r>
            <a:r>
              <a:rPr lang="ko-KR" altLang="en-US" sz="2800" b="1" dirty="0">
                <a:solidFill>
                  <a:schemeClr val="bg1"/>
                </a:solidFill>
              </a:rPr>
              <a:t>연동방법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536D0B-B0B2-0818-751A-DA184BA405B5}"/>
              </a:ext>
            </a:extLst>
          </p:cNvPr>
          <p:cNvSpPr txBox="1"/>
          <p:nvPr/>
        </p:nvSpPr>
        <p:spPr>
          <a:xfrm>
            <a:off x="379039" y="1417691"/>
            <a:ext cx="12801600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050" b="1" dirty="0">
                <a:solidFill>
                  <a:srgbClr val="7F0055"/>
                </a:solidFill>
                <a:latin typeface="Consolas" panose="020B0609020204030204" pitchFamily="49" charset="0"/>
              </a:rPr>
              <a:t>package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5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com.project.www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endParaRPr lang="ko-KR" altLang="en-US" sz="105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050" b="1" dirty="0">
                <a:solidFill>
                  <a:srgbClr val="7F0055"/>
                </a:solidFill>
                <a:latin typeface="Consolas" panose="020B0609020204030204" pitchFamily="49" charset="0"/>
              </a:rPr>
              <a:t>import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5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java.sql.Connection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ko-KR" sz="1050" b="1" dirty="0">
                <a:solidFill>
                  <a:srgbClr val="7F0055"/>
                </a:solidFill>
                <a:latin typeface="Consolas" panose="020B0609020204030204" pitchFamily="49" charset="0"/>
              </a:rPr>
              <a:t>import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5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java.sql.DriverManager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ko-KR" sz="1050" b="1" dirty="0">
                <a:solidFill>
                  <a:srgbClr val="7F0055"/>
                </a:solidFill>
                <a:latin typeface="Consolas" panose="020B0609020204030204" pitchFamily="49" charset="0"/>
              </a:rPr>
              <a:t>import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5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java.sql.ResultSet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ko-KR" sz="1050" b="1" dirty="0">
                <a:solidFill>
                  <a:srgbClr val="7F0055"/>
                </a:solidFill>
                <a:latin typeface="Consolas" panose="020B0609020204030204" pitchFamily="49" charset="0"/>
              </a:rPr>
              <a:t>import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5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java.sql.Statement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endParaRPr lang="ko-KR" altLang="en-US" sz="105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05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50" b="1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5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DbConnectionTest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algn="l"/>
            <a:endParaRPr lang="ko-KR" altLang="en-US" sz="105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05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50" b="1" dirty="0">
                <a:solidFill>
                  <a:srgbClr val="7F0055"/>
                </a:solidFill>
                <a:latin typeface="Consolas" panose="020B0609020204030204" pitchFamily="49" charset="0"/>
              </a:rPr>
              <a:t>static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5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 main(String[] </a:t>
            </a:r>
            <a:r>
              <a:rPr lang="en-US" altLang="ko-KR" sz="105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args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en-US" altLang="ko-KR" sz="1050" b="1" dirty="0">
                <a:solidFill>
                  <a:srgbClr val="7F0055"/>
                </a:solidFill>
                <a:latin typeface="Consolas" panose="020B0609020204030204" pitchFamily="49" charset="0"/>
              </a:rPr>
              <a:t>throws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 Exception {</a:t>
            </a:r>
          </a:p>
          <a:p>
            <a:pPr algn="l"/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String </a:t>
            </a:r>
            <a:r>
              <a:rPr lang="en-US" altLang="ko-KR" sz="1050" dirty="0">
                <a:solidFill>
                  <a:srgbClr val="6A3E3E"/>
                </a:solidFill>
                <a:latin typeface="Consolas" panose="020B0609020204030204" pitchFamily="49" charset="0"/>
              </a:rPr>
              <a:t>user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050" dirty="0">
                <a:solidFill>
                  <a:srgbClr val="2A00FF"/>
                </a:solidFill>
                <a:latin typeface="Consolas" panose="020B0609020204030204" pitchFamily="49" charset="0"/>
              </a:rPr>
              <a:t>"c##</a:t>
            </a:r>
            <a:r>
              <a:rPr lang="en-US" altLang="ko-KR" sz="1050" dirty="0" err="1">
                <a:solidFill>
                  <a:srgbClr val="2A00FF"/>
                </a:solidFill>
                <a:latin typeface="Consolas" panose="020B0609020204030204" pitchFamily="49" charset="0"/>
              </a:rPr>
              <a:t>scott</a:t>
            </a:r>
            <a:r>
              <a:rPr lang="en-US" altLang="ko-KR" sz="1050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altLang="ko-KR" sz="1050" dirty="0">
                <a:solidFill>
                  <a:srgbClr val="3F7F5F"/>
                </a:solidFill>
                <a:latin typeface="Consolas" panose="020B0609020204030204" pitchFamily="49" charset="0"/>
              </a:rPr>
              <a:t>// ID</a:t>
            </a:r>
          </a:p>
          <a:p>
            <a:pPr algn="l"/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String </a:t>
            </a:r>
            <a:r>
              <a:rPr lang="en-US" altLang="ko-KR" sz="1050" dirty="0">
                <a:solidFill>
                  <a:srgbClr val="6A3E3E"/>
                </a:solidFill>
                <a:latin typeface="Consolas" panose="020B0609020204030204" pitchFamily="49" charset="0"/>
              </a:rPr>
              <a:t>pw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050" dirty="0">
                <a:solidFill>
                  <a:srgbClr val="2A00FF"/>
                </a:solidFill>
                <a:latin typeface="Consolas" panose="020B0609020204030204" pitchFamily="49" charset="0"/>
              </a:rPr>
              <a:t>"1234"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altLang="ko-KR" sz="1050" dirty="0">
                <a:solidFill>
                  <a:srgbClr val="3F7F5F"/>
                </a:solidFill>
                <a:latin typeface="Consolas" panose="020B0609020204030204" pitchFamily="49" charset="0"/>
              </a:rPr>
              <a:t>// PW </a:t>
            </a:r>
          </a:p>
          <a:p>
            <a:pPr algn="l"/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String </a:t>
            </a:r>
            <a:r>
              <a:rPr lang="en-US" altLang="ko-KR" sz="1050" dirty="0" err="1">
                <a:solidFill>
                  <a:srgbClr val="6A3E3E"/>
                </a:solidFill>
                <a:latin typeface="Consolas" panose="020B0609020204030204" pitchFamily="49" charset="0"/>
              </a:rPr>
              <a:t>url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050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50" dirty="0" err="1">
                <a:solidFill>
                  <a:srgbClr val="2A00FF"/>
                </a:solidFill>
                <a:latin typeface="Consolas" panose="020B0609020204030204" pitchFamily="49" charset="0"/>
              </a:rPr>
              <a:t>jdbc:oracle:thin</a:t>
            </a:r>
            <a:r>
              <a:rPr lang="en-US" altLang="ko-KR" sz="1050" dirty="0">
                <a:solidFill>
                  <a:srgbClr val="2A00FF"/>
                </a:solidFill>
                <a:latin typeface="Consolas" panose="020B0609020204030204" pitchFamily="49" charset="0"/>
              </a:rPr>
              <a:t>:@localhost:1521:xe"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altLang="ko-KR" sz="1050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1050" dirty="0">
                <a:solidFill>
                  <a:srgbClr val="3F7F5F"/>
                </a:solidFill>
                <a:latin typeface="Consolas" panose="020B0609020204030204" pitchFamily="49" charset="0"/>
              </a:rPr>
              <a:t>접속 </a:t>
            </a:r>
            <a:r>
              <a:rPr lang="en-US" altLang="ko-KR" sz="1050" dirty="0">
                <a:solidFill>
                  <a:srgbClr val="3F7F5F"/>
                </a:solidFill>
                <a:latin typeface="Consolas" panose="020B0609020204030204" pitchFamily="49" charset="0"/>
              </a:rPr>
              <a:t>DB</a:t>
            </a:r>
            <a:r>
              <a:rPr lang="ko-KR" altLang="en-US" sz="1050" dirty="0">
                <a:solidFill>
                  <a:srgbClr val="3F7F5F"/>
                </a:solidFill>
                <a:latin typeface="Consolas" panose="020B0609020204030204" pitchFamily="49" charset="0"/>
              </a:rPr>
              <a:t>정보</a:t>
            </a:r>
          </a:p>
          <a:p>
            <a:pPr algn="l"/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String </a:t>
            </a:r>
            <a:r>
              <a:rPr lang="en-US" altLang="ko-KR" sz="1050" dirty="0">
                <a:solidFill>
                  <a:srgbClr val="6A3E3E"/>
                </a:solidFill>
                <a:latin typeface="Consolas" panose="020B0609020204030204" pitchFamily="49" charset="0"/>
              </a:rPr>
              <a:t>query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050" dirty="0">
                <a:solidFill>
                  <a:srgbClr val="2A00FF"/>
                </a:solidFill>
                <a:latin typeface="Consolas" panose="020B0609020204030204" pitchFamily="49" charset="0"/>
              </a:rPr>
              <a:t>"SELECT SYSDATE FROM DUAL"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altLang="ko-KR" sz="1050" dirty="0">
                <a:solidFill>
                  <a:srgbClr val="3F7F5F"/>
                </a:solidFill>
                <a:latin typeface="Consolas" panose="020B0609020204030204" pitchFamily="49" charset="0"/>
              </a:rPr>
              <a:t>// Oracle </a:t>
            </a:r>
            <a:r>
              <a:rPr lang="ko-KR" altLang="en-US" sz="1050" dirty="0">
                <a:solidFill>
                  <a:srgbClr val="3F7F5F"/>
                </a:solidFill>
                <a:latin typeface="Consolas" panose="020B0609020204030204" pitchFamily="49" charset="0"/>
              </a:rPr>
              <a:t>현재 날짜 출력 쿼리</a:t>
            </a:r>
          </a:p>
          <a:p>
            <a:pPr algn="l"/>
            <a:endParaRPr lang="ko-KR" altLang="en-US" sz="105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050" dirty="0">
                <a:solidFill>
                  <a:srgbClr val="3F7F5F"/>
                </a:solidFill>
                <a:latin typeface="Consolas" panose="020B0609020204030204" pitchFamily="49" charset="0"/>
              </a:rPr>
              <a:t>//DB </a:t>
            </a:r>
            <a:r>
              <a:rPr lang="ko-KR" altLang="en-US" sz="1050" dirty="0">
                <a:solidFill>
                  <a:srgbClr val="3F7F5F"/>
                </a:solidFill>
                <a:latin typeface="Consolas" panose="020B0609020204030204" pitchFamily="49" charset="0"/>
              </a:rPr>
              <a:t>연결 객체 </a:t>
            </a:r>
            <a:r>
              <a:rPr lang="en-US" altLang="ko-KR" sz="1050" dirty="0">
                <a:solidFill>
                  <a:srgbClr val="3F7F5F"/>
                </a:solidFill>
                <a:latin typeface="Consolas" panose="020B0609020204030204" pitchFamily="49" charset="0"/>
              </a:rPr>
              <a:t>(Connection)</a:t>
            </a:r>
          </a:p>
          <a:p>
            <a:pPr algn="l"/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Connection </a:t>
            </a:r>
            <a:r>
              <a:rPr lang="en-US" altLang="ko-KR" sz="1050" dirty="0">
                <a:solidFill>
                  <a:srgbClr val="6A3E3E"/>
                </a:solidFill>
                <a:latin typeface="Consolas" panose="020B0609020204030204" pitchFamily="49" charset="0"/>
              </a:rPr>
              <a:t>conn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DriverManager.</a:t>
            </a:r>
            <a:r>
              <a:rPr lang="en-US" altLang="ko-KR" sz="105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getConnection</a:t>
            </a:r>
            <a:r>
              <a:rPr lang="en-US" altLang="ko-KR" sz="1050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50" i="1" dirty="0" err="1">
                <a:solidFill>
                  <a:srgbClr val="6A3E3E"/>
                </a:solidFill>
                <a:latin typeface="Consolas" panose="020B0609020204030204" pitchFamily="49" charset="0"/>
              </a:rPr>
              <a:t>url</a:t>
            </a:r>
            <a:r>
              <a:rPr lang="en-US" altLang="ko-KR" sz="1050" i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050" i="1" dirty="0">
                <a:solidFill>
                  <a:srgbClr val="6A3E3E"/>
                </a:solidFill>
                <a:latin typeface="Consolas" panose="020B0609020204030204" pitchFamily="49" charset="0"/>
              </a:rPr>
              <a:t>user</a:t>
            </a:r>
            <a:r>
              <a:rPr lang="en-US" altLang="ko-KR" sz="1050" i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050" i="1" dirty="0">
                <a:solidFill>
                  <a:srgbClr val="6A3E3E"/>
                </a:solidFill>
                <a:latin typeface="Consolas" panose="020B0609020204030204" pitchFamily="49" charset="0"/>
              </a:rPr>
              <a:t>pw</a:t>
            </a:r>
            <a:r>
              <a:rPr lang="en-US" altLang="ko-KR" sz="1050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endParaRPr lang="ko-KR" altLang="en-US" sz="105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050" dirty="0">
                <a:solidFill>
                  <a:srgbClr val="3F7F5F"/>
                </a:solidFill>
                <a:latin typeface="Consolas" panose="020B0609020204030204" pitchFamily="49" charset="0"/>
              </a:rPr>
              <a:t>//SQL </a:t>
            </a:r>
            <a:r>
              <a:rPr lang="ko-KR" altLang="en-US" sz="1050" dirty="0">
                <a:solidFill>
                  <a:srgbClr val="3F7F5F"/>
                </a:solidFill>
                <a:latin typeface="Consolas" panose="020B0609020204030204" pitchFamily="49" charset="0"/>
              </a:rPr>
              <a:t>구문 실행을 </a:t>
            </a:r>
            <a:r>
              <a:rPr lang="ko-KR" altLang="en-US" sz="1050" dirty="0" err="1">
                <a:solidFill>
                  <a:srgbClr val="3F7F5F"/>
                </a:solidFill>
                <a:latin typeface="Consolas" panose="020B0609020204030204" pitchFamily="49" charset="0"/>
              </a:rPr>
              <a:t>도와줌</a:t>
            </a:r>
            <a:endParaRPr lang="ko-KR" altLang="en-US" sz="1050" dirty="0">
              <a:solidFill>
                <a:srgbClr val="3F7F5F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Statement </a:t>
            </a:r>
            <a:r>
              <a:rPr lang="en-US" altLang="ko-KR" sz="1050" dirty="0" err="1">
                <a:solidFill>
                  <a:srgbClr val="6A3E3E"/>
                </a:solidFill>
                <a:latin typeface="Consolas" panose="020B0609020204030204" pitchFamily="49" charset="0"/>
              </a:rPr>
              <a:t>stmt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050" dirty="0" err="1">
                <a:solidFill>
                  <a:srgbClr val="6A3E3E"/>
                </a:solidFill>
                <a:latin typeface="Consolas" panose="020B0609020204030204" pitchFamily="49" charset="0"/>
              </a:rPr>
              <a:t>conn</a:t>
            </a:r>
            <a:r>
              <a:rPr lang="en-US" altLang="ko-KR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.createStatement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algn="l"/>
            <a:endParaRPr lang="ko-KR" altLang="en-US" sz="105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050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1050" dirty="0">
                <a:solidFill>
                  <a:srgbClr val="3F7F5F"/>
                </a:solidFill>
                <a:latin typeface="Consolas" panose="020B0609020204030204" pitchFamily="49" charset="0"/>
              </a:rPr>
              <a:t>쿼리 실행 결과를 변수 </a:t>
            </a:r>
            <a:r>
              <a:rPr lang="en-US" altLang="ko-KR" sz="1050" u="sng" dirty="0" err="1">
                <a:solidFill>
                  <a:srgbClr val="3F7F5F"/>
                </a:solidFill>
                <a:latin typeface="Consolas" panose="020B0609020204030204" pitchFamily="49" charset="0"/>
              </a:rPr>
              <a:t>rs</a:t>
            </a:r>
            <a:r>
              <a:rPr lang="ko-KR" altLang="en-US" sz="1050" u="sng" dirty="0">
                <a:solidFill>
                  <a:srgbClr val="3F7F5F"/>
                </a:solidFill>
                <a:latin typeface="Consolas" panose="020B0609020204030204" pitchFamily="49" charset="0"/>
              </a:rPr>
              <a:t>에 담음</a:t>
            </a:r>
          </a:p>
          <a:p>
            <a:pPr algn="l"/>
            <a:r>
              <a:rPr lang="en-US" altLang="ko-KR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ResultSet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50" dirty="0" err="1">
                <a:solidFill>
                  <a:srgbClr val="6A3E3E"/>
                </a:solidFill>
                <a:latin typeface="Consolas" panose="020B0609020204030204" pitchFamily="49" charset="0"/>
              </a:rPr>
              <a:t>rs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050" dirty="0" err="1">
                <a:solidFill>
                  <a:srgbClr val="6A3E3E"/>
                </a:solidFill>
                <a:latin typeface="Consolas" panose="020B0609020204030204" pitchFamily="49" charset="0"/>
              </a:rPr>
              <a:t>stmt</a:t>
            </a:r>
            <a:r>
              <a:rPr lang="en-US" altLang="ko-KR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.executeQuery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50" dirty="0">
                <a:solidFill>
                  <a:srgbClr val="6A3E3E"/>
                </a:solidFill>
                <a:latin typeface="Consolas" panose="020B0609020204030204" pitchFamily="49" charset="0"/>
              </a:rPr>
              <a:t>query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endParaRPr lang="ko-KR" altLang="en-US" sz="105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050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en-US" altLang="ko-KR" sz="1050" u="sng" dirty="0" err="1">
                <a:solidFill>
                  <a:srgbClr val="3F7F5F"/>
                </a:solidFill>
                <a:latin typeface="Consolas" panose="020B0609020204030204" pitchFamily="49" charset="0"/>
              </a:rPr>
              <a:t>rs</a:t>
            </a:r>
            <a:r>
              <a:rPr lang="ko-KR" altLang="en-US" sz="1050" u="sng" dirty="0">
                <a:solidFill>
                  <a:srgbClr val="3F7F5F"/>
                </a:solidFill>
                <a:latin typeface="Consolas" panose="020B0609020204030204" pitchFamily="49" charset="0"/>
              </a:rPr>
              <a:t>에 값이 있으면 실행해라 </a:t>
            </a:r>
          </a:p>
          <a:p>
            <a:pPr algn="l"/>
            <a:r>
              <a:rPr lang="en-US" altLang="ko-KR" sz="1050" b="1" dirty="0">
                <a:solidFill>
                  <a:srgbClr val="7F0055"/>
                </a:solidFill>
                <a:latin typeface="Consolas" panose="020B0609020204030204" pitchFamily="49" charset="0"/>
              </a:rPr>
              <a:t>while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5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rs</a:t>
            </a:r>
            <a:r>
              <a:rPr lang="en-US" altLang="ko-KR" sz="105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.next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()) {</a:t>
            </a:r>
          </a:p>
          <a:p>
            <a:pPr algn="l"/>
            <a:r>
              <a:rPr lang="en-US" altLang="ko-KR" sz="1050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en-US" altLang="ko-KR" sz="1050" u="sng" dirty="0" err="1">
                <a:solidFill>
                  <a:srgbClr val="3F7F5F"/>
                </a:solidFill>
                <a:latin typeface="Consolas" panose="020B0609020204030204" pitchFamily="49" charset="0"/>
              </a:rPr>
              <a:t>rs</a:t>
            </a:r>
            <a:r>
              <a:rPr lang="en-US" altLang="ko-KR" sz="1050" u="sng" dirty="0">
                <a:solidFill>
                  <a:srgbClr val="3F7F5F"/>
                </a:solidFill>
                <a:latin typeface="Consolas" panose="020B0609020204030204" pitchFamily="49" charset="0"/>
              </a:rPr>
              <a:t> </a:t>
            </a:r>
            <a:r>
              <a:rPr lang="ko-KR" altLang="en-US" sz="1050" u="sng" dirty="0">
                <a:solidFill>
                  <a:srgbClr val="3F7F5F"/>
                </a:solidFill>
                <a:latin typeface="Consolas" panose="020B0609020204030204" pitchFamily="49" charset="0"/>
              </a:rPr>
              <a:t>내부의 첫 번째 </a:t>
            </a:r>
            <a:r>
              <a:rPr lang="en-US" altLang="ko-KR" sz="1050" u="sng" dirty="0">
                <a:solidFill>
                  <a:srgbClr val="3F7F5F"/>
                </a:solidFill>
                <a:latin typeface="Consolas" panose="020B0609020204030204" pitchFamily="49" charset="0"/>
              </a:rPr>
              <a:t>index</a:t>
            </a:r>
            <a:r>
              <a:rPr lang="ko-KR" altLang="en-US" sz="1050" u="sng" dirty="0">
                <a:solidFill>
                  <a:srgbClr val="3F7F5F"/>
                </a:solidFill>
                <a:latin typeface="Consolas" panose="020B0609020204030204" pitchFamily="49" charset="0"/>
              </a:rPr>
              <a:t>에 저장된 값을 </a:t>
            </a:r>
            <a:r>
              <a:rPr lang="en-US" altLang="ko-KR" sz="1050" u="sng" dirty="0">
                <a:solidFill>
                  <a:srgbClr val="3F7F5F"/>
                </a:solidFill>
                <a:latin typeface="Consolas" panose="020B0609020204030204" pitchFamily="49" charset="0"/>
              </a:rPr>
              <a:t>String </a:t>
            </a:r>
            <a:r>
              <a:rPr lang="ko-KR" altLang="en-US" sz="1050" u="sng" dirty="0">
                <a:solidFill>
                  <a:srgbClr val="3F7F5F"/>
                </a:solidFill>
                <a:latin typeface="Consolas" panose="020B0609020204030204" pitchFamily="49" charset="0"/>
              </a:rPr>
              <a:t>데이터타입으로 받아와라</a:t>
            </a:r>
          </a:p>
          <a:p>
            <a:pPr algn="l"/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String </a:t>
            </a:r>
            <a:r>
              <a:rPr lang="en-US" altLang="ko-KR" sz="1050" dirty="0" err="1">
                <a:solidFill>
                  <a:srgbClr val="6A3E3E"/>
                </a:solidFill>
                <a:latin typeface="Consolas" panose="020B0609020204030204" pitchFamily="49" charset="0"/>
              </a:rPr>
              <a:t>curDate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050" dirty="0" err="1">
                <a:solidFill>
                  <a:srgbClr val="6A3E3E"/>
                </a:solidFill>
                <a:latin typeface="Consolas" panose="020B0609020204030204" pitchFamily="49" charset="0"/>
              </a:rPr>
              <a:t>rs</a:t>
            </a:r>
            <a:r>
              <a:rPr lang="en-US" altLang="ko-KR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.getString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(1);</a:t>
            </a:r>
          </a:p>
          <a:p>
            <a:pPr algn="l"/>
            <a:r>
              <a:rPr lang="en-US" altLang="ko-KR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altLang="ko-KR" sz="1050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ko-KR" sz="105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en-US" altLang="ko-KR" sz="1050" b="1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50" b="1" i="1" dirty="0" err="1">
                <a:solidFill>
                  <a:srgbClr val="6A3E3E"/>
                </a:solidFill>
                <a:latin typeface="Consolas" panose="020B0609020204030204" pitchFamily="49" charset="0"/>
              </a:rPr>
              <a:t>curDate</a:t>
            </a:r>
            <a:r>
              <a:rPr lang="en-US" altLang="ko-KR" sz="1050" b="1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ko-KR" altLang="en-US" sz="105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CFEBF3-7BC7-E3C3-A24D-0FCEC46AC289}"/>
              </a:ext>
            </a:extLst>
          </p:cNvPr>
          <p:cNvSpPr txBox="1"/>
          <p:nvPr/>
        </p:nvSpPr>
        <p:spPr>
          <a:xfrm>
            <a:off x="6633148" y="1514006"/>
            <a:ext cx="2380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필요시 복사해서 사용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847FEA9-030C-FA38-DB90-9E277493032C}"/>
              </a:ext>
            </a:extLst>
          </p:cNvPr>
          <p:cNvSpPr txBox="1"/>
          <p:nvPr/>
        </p:nvSpPr>
        <p:spPr>
          <a:xfrm>
            <a:off x="5807086" y="5203422"/>
            <a:ext cx="6005875" cy="8617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b="1" dirty="0"/>
              <a:t>이 코드</a:t>
            </a:r>
            <a:r>
              <a:rPr lang="en-US" altLang="ko-KR" b="1" dirty="0"/>
              <a:t>, </a:t>
            </a:r>
            <a:r>
              <a:rPr lang="ko-KR" altLang="en-US" b="1" dirty="0"/>
              <a:t>외워야 합니까</a:t>
            </a:r>
            <a:r>
              <a:rPr lang="en-US" altLang="ko-KR" b="1" dirty="0"/>
              <a:t>?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1400" dirty="0"/>
              <a:t>아뇨</a:t>
            </a:r>
            <a:r>
              <a:rPr lang="en-US" altLang="ko-KR" sz="1400" dirty="0"/>
              <a:t>. </a:t>
            </a:r>
            <a:r>
              <a:rPr lang="ko-KR" altLang="en-US" sz="1400" dirty="0"/>
              <a:t>구글에 </a:t>
            </a:r>
            <a:r>
              <a:rPr lang="en-US" altLang="ko-KR" sz="1400" dirty="0"/>
              <a:t>‘Oracle JDBC </a:t>
            </a:r>
            <a:r>
              <a:rPr lang="ko-KR" altLang="en-US" sz="1400" dirty="0"/>
              <a:t>연결 코드</a:t>
            </a:r>
            <a:r>
              <a:rPr lang="en-US" altLang="ko-KR" sz="1400" dirty="0"/>
              <a:t>＇</a:t>
            </a:r>
            <a:r>
              <a:rPr lang="ko-KR" altLang="en-US" sz="1400" dirty="0"/>
              <a:t>라고 적으면 다 나옵니다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15366304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79039" y="331857"/>
            <a:ext cx="4059766" cy="954107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Oracle JDBC</a:t>
            </a:r>
            <a:r>
              <a:rPr lang="ko-KR" altLang="en-US" sz="2800" b="1" dirty="0">
                <a:solidFill>
                  <a:schemeClr val="bg1"/>
                </a:solidFill>
              </a:rPr>
              <a:t>를 활용한</a:t>
            </a:r>
            <a:endParaRPr lang="en-US" altLang="ko-KR" sz="28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sts3 – Oracle </a:t>
            </a:r>
            <a:r>
              <a:rPr lang="ko-KR" altLang="en-US" sz="2800" b="1" dirty="0">
                <a:solidFill>
                  <a:schemeClr val="bg1"/>
                </a:solidFill>
              </a:rPr>
              <a:t>연동방법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1A2D58E-67C9-803A-608E-BB6BC2337677}"/>
              </a:ext>
            </a:extLst>
          </p:cNvPr>
          <p:cNvSpPr txBox="1"/>
          <p:nvPr/>
        </p:nvSpPr>
        <p:spPr>
          <a:xfrm>
            <a:off x="296593" y="1424209"/>
            <a:ext cx="5987537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b="1" dirty="0"/>
              <a:t>혹시 모르니</a:t>
            </a:r>
            <a:r>
              <a:rPr lang="en-US" altLang="ko-KR" b="1" dirty="0"/>
              <a:t>, MySQL JDBC </a:t>
            </a:r>
            <a:r>
              <a:rPr lang="ko-KR" altLang="en-US" b="1" dirty="0"/>
              <a:t>연결 코드도 적어 </a:t>
            </a:r>
            <a:r>
              <a:rPr lang="ko-KR" altLang="en-US" b="1" dirty="0" err="1"/>
              <a:t>둘게요</a:t>
            </a:r>
            <a:endParaRPr lang="ko-KR" altLang="en-US" sz="16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1BE733C-6F27-DC2E-D39D-A9E3EABB22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593" y="2208786"/>
            <a:ext cx="8153819" cy="428012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0459893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79039" y="331857"/>
            <a:ext cx="4059766" cy="954107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Oracle JDBC</a:t>
            </a:r>
            <a:r>
              <a:rPr lang="ko-KR" altLang="en-US" sz="2800" b="1" dirty="0">
                <a:solidFill>
                  <a:schemeClr val="bg1"/>
                </a:solidFill>
              </a:rPr>
              <a:t>를 활용한</a:t>
            </a:r>
            <a:endParaRPr lang="en-US" altLang="ko-KR" sz="28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sts3 – Oracle </a:t>
            </a:r>
            <a:r>
              <a:rPr lang="ko-KR" altLang="en-US" sz="2800" b="1" dirty="0">
                <a:solidFill>
                  <a:schemeClr val="bg1"/>
                </a:solidFill>
              </a:rPr>
              <a:t>연동방법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1A2D58E-67C9-803A-608E-BB6BC2337677}"/>
              </a:ext>
            </a:extLst>
          </p:cNvPr>
          <p:cNvSpPr txBox="1"/>
          <p:nvPr/>
        </p:nvSpPr>
        <p:spPr>
          <a:xfrm>
            <a:off x="379039" y="1454085"/>
            <a:ext cx="5987537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b="1" dirty="0"/>
              <a:t>혹시 모르니</a:t>
            </a:r>
            <a:r>
              <a:rPr lang="en-US" altLang="ko-KR" b="1" dirty="0"/>
              <a:t>, MySQL JDBC </a:t>
            </a:r>
            <a:r>
              <a:rPr lang="ko-KR" altLang="en-US" b="1" dirty="0"/>
              <a:t>연결 코드도 적어 </a:t>
            </a:r>
            <a:r>
              <a:rPr lang="ko-KR" altLang="en-US" b="1" dirty="0" err="1"/>
              <a:t>둘게요</a:t>
            </a:r>
            <a:endParaRPr lang="ko-KR" alt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5E5B38-DA5C-48F7-EBCF-1756B88D7582}"/>
              </a:ext>
            </a:extLst>
          </p:cNvPr>
          <p:cNvSpPr txBox="1"/>
          <p:nvPr/>
        </p:nvSpPr>
        <p:spPr>
          <a:xfrm>
            <a:off x="379039" y="2531025"/>
            <a:ext cx="8089066" cy="31085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altLang="ko-KR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static</a:t>
            </a: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main(String[] </a:t>
            </a:r>
            <a:r>
              <a:rPr lang="en-US" altLang="ko-KR" sz="14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args</a:t>
            </a: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en-US" altLang="ko-KR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throws</a:t>
            </a: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Exception {</a:t>
            </a:r>
          </a:p>
          <a:p>
            <a:pPr algn="l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String </a:t>
            </a:r>
            <a:r>
              <a:rPr lang="en-US" altLang="ko-KR" sz="1400" dirty="0">
                <a:solidFill>
                  <a:srgbClr val="6A3E3E"/>
                </a:solidFill>
                <a:latin typeface="Consolas" panose="020B0609020204030204" pitchFamily="49" charset="0"/>
              </a:rPr>
              <a:t>DB_URL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400" dirty="0" err="1">
                <a:solidFill>
                  <a:srgbClr val="2A00FF"/>
                </a:solidFill>
                <a:latin typeface="Consolas" panose="020B0609020204030204" pitchFamily="49" charset="0"/>
              </a:rPr>
              <a:t>jdbc:mysql</a:t>
            </a:r>
            <a:r>
              <a:rPr lang="en-US" altLang="ko-KR" sz="1400" dirty="0">
                <a:solidFill>
                  <a:srgbClr val="2A00FF"/>
                </a:solidFill>
                <a:latin typeface="Consolas" panose="020B0609020204030204" pitchFamily="49" charset="0"/>
              </a:rPr>
              <a:t>://localhost:3307"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String </a:t>
            </a:r>
            <a:r>
              <a:rPr lang="en-US" altLang="ko-KR" sz="1400" dirty="0">
                <a:solidFill>
                  <a:srgbClr val="6A3E3E"/>
                </a:solidFill>
                <a:latin typeface="Consolas" panose="020B0609020204030204" pitchFamily="49" charset="0"/>
              </a:rPr>
              <a:t>DB_USER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400" dirty="0" err="1">
                <a:solidFill>
                  <a:srgbClr val="2A00FF"/>
                </a:solidFill>
                <a:latin typeface="Consolas" panose="020B0609020204030204" pitchFamily="49" charset="0"/>
              </a:rPr>
              <a:t>castello</a:t>
            </a:r>
            <a:r>
              <a:rPr lang="en-US" altLang="ko-KR" sz="1400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String </a:t>
            </a:r>
            <a:r>
              <a:rPr lang="en-US" altLang="ko-KR" sz="1400" dirty="0">
                <a:solidFill>
                  <a:srgbClr val="6A3E3E"/>
                </a:solidFill>
                <a:latin typeface="Consolas" panose="020B0609020204030204" pitchFamily="49" charset="0"/>
              </a:rPr>
              <a:t>DB_PW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 =</a:t>
            </a:r>
            <a:r>
              <a:rPr lang="en-US" altLang="ko-KR" sz="1400" dirty="0">
                <a:solidFill>
                  <a:srgbClr val="2A00FF"/>
                </a:solidFill>
                <a:latin typeface="Consolas" panose="020B0609020204030204" pitchFamily="49" charset="0"/>
              </a:rPr>
              <a:t>"1234"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String </a:t>
            </a:r>
            <a:r>
              <a:rPr lang="en-US" altLang="ko-KR" sz="1400" dirty="0">
                <a:solidFill>
                  <a:srgbClr val="6A3E3E"/>
                </a:solidFill>
                <a:latin typeface="Consolas" panose="020B0609020204030204" pitchFamily="49" charset="0"/>
              </a:rPr>
              <a:t>query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dirty="0">
                <a:solidFill>
                  <a:srgbClr val="2A00FF"/>
                </a:solidFill>
                <a:latin typeface="Consolas" panose="020B0609020204030204" pitchFamily="49" charset="0"/>
              </a:rPr>
              <a:t>"select now()"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endParaRPr lang="ko-KR" altLang="en-US" sz="14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Connection </a:t>
            </a:r>
            <a:r>
              <a:rPr lang="en-US" altLang="ko-KR" sz="1400" dirty="0">
                <a:solidFill>
                  <a:srgbClr val="6A3E3E"/>
                </a:solidFill>
                <a:latin typeface="Consolas" panose="020B0609020204030204" pitchFamily="49" charset="0"/>
              </a:rPr>
              <a:t>conn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DriverManager.</a:t>
            </a:r>
            <a:r>
              <a:rPr lang="en-US" altLang="ko-KR" sz="14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getConnection</a:t>
            </a:r>
            <a:r>
              <a:rPr lang="en-US" altLang="ko-KR" sz="1400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i="1" dirty="0">
                <a:solidFill>
                  <a:srgbClr val="6A3E3E"/>
                </a:solidFill>
                <a:latin typeface="Consolas" panose="020B0609020204030204" pitchFamily="49" charset="0"/>
              </a:rPr>
              <a:t>DB_URL</a:t>
            </a:r>
            <a:r>
              <a:rPr lang="en-US" altLang="ko-KR" sz="1400" i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i="1" dirty="0">
                <a:solidFill>
                  <a:srgbClr val="6A3E3E"/>
                </a:solidFill>
                <a:latin typeface="Consolas" panose="020B0609020204030204" pitchFamily="49" charset="0"/>
              </a:rPr>
              <a:t>DB_USER</a:t>
            </a:r>
            <a:r>
              <a:rPr lang="en-US" altLang="ko-KR" sz="1400" i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i="1" dirty="0">
                <a:solidFill>
                  <a:srgbClr val="6A3E3E"/>
                </a:solidFill>
                <a:latin typeface="Consolas" panose="020B0609020204030204" pitchFamily="49" charset="0"/>
              </a:rPr>
              <a:t>DB_PW</a:t>
            </a:r>
            <a:r>
              <a:rPr lang="en-US" altLang="ko-KR" sz="1400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Statement </a:t>
            </a:r>
            <a:r>
              <a:rPr lang="en-US" altLang="ko-KR" sz="1400" dirty="0" err="1">
                <a:solidFill>
                  <a:srgbClr val="6A3E3E"/>
                </a:solidFill>
                <a:latin typeface="Consolas" panose="020B0609020204030204" pitchFamily="49" charset="0"/>
              </a:rPr>
              <a:t>stmt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dirty="0" err="1">
                <a:solidFill>
                  <a:srgbClr val="6A3E3E"/>
                </a:solidFill>
                <a:latin typeface="Consolas" panose="020B0609020204030204" pitchFamily="49" charset="0"/>
              </a:rPr>
              <a:t>conn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.createStatement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algn="l"/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ResultSet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 err="1">
                <a:solidFill>
                  <a:srgbClr val="6A3E3E"/>
                </a:solidFill>
                <a:latin typeface="Consolas" panose="020B0609020204030204" pitchFamily="49" charset="0"/>
              </a:rPr>
              <a:t>rs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dirty="0" err="1">
                <a:solidFill>
                  <a:srgbClr val="6A3E3E"/>
                </a:solidFill>
                <a:latin typeface="Consolas" panose="020B0609020204030204" pitchFamily="49" charset="0"/>
              </a:rPr>
              <a:t>stmt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.executeQuery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6A3E3E"/>
                </a:solidFill>
                <a:latin typeface="Consolas" panose="020B0609020204030204" pitchFamily="49" charset="0"/>
              </a:rPr>
              <a:t>query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endParaRPr lang="ko-KR" altLang="en-US" sz="14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while</a:t>
            </a: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rs</a:t>
            </a:r>
            <a:r>
              <a:rPr lang="en-US" altLang="ko-KR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.next</a:t>
            </a: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()) {</a:t>
            </a:r>
          </a:p>
          <a:p>
            <a:pPr algn="l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String </a:t>
            </a:r>
            <a:r>
              <a:rPr lang="en-US" altLang="ko-KR" sz="1400" dirty="0" err="1">
                <a:solidFill>
                  <a:srgbClr val="6A3E3E"/>
                </a:solidFill>
                <a:latin typeface="Consolas" panose="020B0609020204030204" pitchFamily="49" charset="0"/>
              </a:rPr>
              <a:t>curDate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dirty="0" err="1">
                <a:solidFill>
                  <a:srgbClr val="6A3E3E"/>
                </a:solidFill>
                <a:latin typeface="Consolas" panose="020B0609020204030204" pitchFamily="49" charset="0"/>
              </a:rPr>
              <a:t>rs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.getString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(1);</a:t>
            </a:r>
          </a:p>
          <a:p>
            <a:pPr algn="l"/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altLang="ko-KR" sz="1400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ko-KR" sz="14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en-US" altLang="ko-KR" sz="14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b="1" i="1" dirty="0" err="1">
                <a:solidFill>
                  <a:srgbClr val="6A3E3E"/>
                </a:solidFill>
                <a:latin typeface="Consolas" panose="020B0609020204030204" pitchFamily="49" charset="0"/>
              </a:rPr>
              <a:t>curDate</a:t>
            </a:r>
            <a:r>
              <a:rPr lang="en-US" altLang="ko-KR" sz="14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104672130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166852" y="2767281"/>
            <a:ext cx="11858311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Oracle JDBC</a:t>
            </a:r>
          </a:p>
          <a:p>
            <a:pPr algn="ctr"/>
            <a:r>
              <a:rPr lang="ko-KR" altLang="en-US" sz="4000" b="1" dirty="0">
                <a:solidFill>
                  <a:schemeClr val="bg1"/>
                </a:solidFill>
              </a:rPr>
              <a:t>문제</a:t>
            </a:r>
            <a:r>
              <a:rPr lang="en-US" altLang="ko-KR" sz="4000" b="1" dirty="0">
                <a:solidFill>
                  <a:schemeClr val="bg1"/>
                </a:solidFill>
              </a:rPr>
              <a:t>)Maven Repository</a:t>
            </a:r>
            <a:r>
              <a:rPr lang="ko-KR" altLang="en-US" sz="4000" b="1" dirty="0">
                <a:solidFill>
                  <a:schemeClr val="bg1"/>
                </a:solidFill>
              </a:rPr>
              <a:t>에 </a:t>
            </a:r>
            <a:r>
              <a:rPr lang="en-US" altLang="ko-KR" sz="4000" b="1" dirty="0" err="1">
                <a:solidFill>
                  <a:schemeClr val="bg1"/>
                </a:solidFill>
              </a:rPr>
              <a:t>Ojdbc</a:t>
            </a:r>
            <a:r>
              <a:rPr lang="ko-KR" altLang="en-US" sz="4000" b="1" dirty="0">
                <a:solidFill>
                  <a:schemeClr val="bg1"/>
                </a:solidFill>
              </a:rPr>
              <a:t>가 </a:t>
            </a:r>
            <a:r>
              <a:rPr lang="ko-KR" altLang="en-US" sz="4000" b="1" dirty="0" err="1">
                <a:solidFill>
                  <a:schemeClr val="bg1"/>
                </a:solidFill>
              </a:rPr>
              <a:t>안들어가요</a:t>
            </a:r>
            <a:r>
              <a:rPr lang="ko-KR" altLang="en-US" sz="4000" b="1" dirty="0">
                <a:solidFill>
                  <a:schemeClr val="bg1"/>
                </a:solidFill>
              </a:rPr>
              <a:t> </a:t>
            </a:r>
            <a:endParaRPr lang="en-US" altLang="ko-KR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49825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07535" y="331857"/>
            <a:ext cx="3813865" cy="461665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IDE </a:t>
            </a:r>
            <a:r>
              <a:rPr lang="ko-KR" altLang="en-US" sz="2400" b="1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실행 시 경로가 뜨도록</a:t>
            </a:r>
            <a:endParaRPr lang="en-US" altLang="ko-KR" sz="2400" b="1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DD84B6-CF4B-605D-B1A7-71D97A79B72D}"/>
              </a:ext>
            </a:extLst>
          </p:cNvPr>
          <p:cNvSpPr txBox="1"/>
          <p:nvPr/>
        </p:nvSpPr>
        <p:spPr>
          <a:xfrm>
            <a:off x="351456" y="4441371"/>
            <a:ext cx="7499104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Use this as the default and do not ask again </a:t>
            </a:r>
            <a:r>
              <a:rPr lang="ko-KR" altLang="en-US" dirty="0"/>
              <a:t>버튼을 실수로 클릭하여 </a:t>
            </a:r>
            <a:endParaRPr lang="en-US" altLang="ko-KR" dirty="0"/>
          </a:p>
          <a:p>
            <a:r>
              <a:rPr lang="en-US" altLang="ko-KR" dirty="0"/>
              <a:t>IDE </a:t>
            </a:r>
            <a:r>
              <a:rPr lang="ko-KR" altLang="en-US" dirty="0"/>
              <a:t>실행 시 위 이미지가 뜨지 않을 경우 대처법을 소개한다</a:t>
            </a:r>
            <a:endParaRPr lang="en-US" altLang="ko-KR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04FD310E-8E9A-55A8-7BD4-4A438554CBD1}"/>
              </a:ext>
            </a:extLst>
          </p:cNvPr>
          <p:cNvGrpSpPr/>
          <p:nvPr/>
        </p:nvGrpSpPr>
        <p:grpSpPr>
          <a:xfrm>
            <a:off x="307535" y="1206477"/>
            <a:ext cx="5860288" cy="2712955"/>
            <a:chOff x="307535" y="1206477"/>
            <a:chExt cx="5860288" cy="2712955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77D7CE3F-E235-0AC5-0900-AE70D07900B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7535" y="1206477"/>
              <a:ext cx="5860288" cy="271295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E6CD8AF2-DB84-894A-51A8-79E55CA4D9A1}"/>
                </a:ext>
              </a:extLst>
            </p:cNvPr>
            <p:cNvSpPr/>
            <p:nvPr/>
          </p:nvSpPr>
          <p:spPr>
            <a:xfrm>
              <a:off x="351456" y="3001431"/>
              <a:ext cx="2634339" cy="245621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039349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30805" y="248016"/>
            <a:ext cx="5865195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Oracle JDBC</a:t>
            </a:r>
          </a:p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문제</a:t>
            </a:r>
            <a:r>
              <a:rPr lang="en-US" altLang="ko-KR" sz="2000" b="1" dirty="0">
                <a:solidFill>
                  <a:schemeClr val="bg1"/>
                </a:solidFill>
              </a:rPr>
              <a:t>)Maven Repository</a:t>
            </a:r>
            <a:r>
              <a:rPr lang="ko-KR" altLang="en-US" sz="2000" b="1" dirty="0">
                <a:solidFill>
                  <a:schemeClr val="bg1"/>
                </a:solidFill>
              </a:rPr>
              <a:t>에 </a:t>
            </a:r>
            <a:r>
              <a:rPr lang="en-US" altLang="ko-KR" sz="2000" b="1" dirty="0" err="1">
                <a:solidFill>
                  <a:schemeClr val="bg1"/>
                </a:solidFill>
              </a:rPr>
              <a:t>Ojdbc</a:t>
            </a:r>
            <a:r>
              <a:rPr lang="ko-KR" altLang="en-US" sz="2000" b="1" dirty="0">
                <a:solidFill>
                  <a:schemeClr val="bg1"/>
                </a:solidFill>
              </a:rPr>
              <a:t>가 </a:t>
            </a:r>
            <a:r>
              <a:rPr lang="ko-KR" altLang="en-US" sz="2000" b="1" dirty="0" err="1">
                <a:solidFill>
                  <a:schemeClr val="bg1"/>
                </a:solidFill>
              </a:rPr>
              <a:t>안들어가요</a:t>
            </a:r>
            <a:r>
              <a:rPr lang="ko-KR" altLang="en-US" sz="2000" b="1" dirty="0">
                <a:solidFill>
                  <a:schemeClr val="bg1"/>
                </a:solidFill>
              </a:rPr>
              <a:t> 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B063B73-DBD4-0BEB-9480-BE230181038F}"/>
              </a:ext>
            </a:extLst>
          </p:cNvPr>
          <p:cNvSpPr txBox="1"/>
          <p:nvPr/>
        </p:nvSpPr>
        <p:spPr>
          <a:xfrm>
            <a:off x="349074" y="1194318"/>
            <a:ext cx="1149385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pom.xml</a:t>
            </a:r>
            <a:r>
              <a:rPr lang="ko-KR" altLang="en-US" dirty="0"/>
              <a:t>에 </a:t>
            </a:r>
            <a:r>
              <a:rPr lang="en-US" altLang="ko-KR" dirty="0" err="1"/>
              <a:t>ojdbc</a:t>
            </a:r>
            <a:r>
              <a:rPr lang="ko-KR" altLang="en-US" dirty="0"/>
              <a:t>를 추가했는데도 </a:t>
            </a:r>
            <a:r>
              <a:rPr lang="en-US" altLang="ko-KR" dirty="0"/>
              <a:t>Maven Repository</a:t>
            </a:r>
            <a:r>
              <a:rPr lang="ko-KR" altLang="en-US" dirty="0"/>
              <a:t>에 </a:t>
            </a:r>
            <a:r>
              <a:rPr lang="en-US" altLang="ko-KR" dirty="0" err="1"/>
              <a:t>Ojdbc</a:t>
            </a:r>
            <a:r>
              <a:rPr lang="ko-KR" altLang="en-US" dirty="0"/>
              <a:t>가 들어가지 않는 경우가 있습니다 </a:t>
            </a:r>
            <a:endParaRPr lang="en-US" altLang="ko-KR" dirty="0"/>
          </a:p>
          <a:p>
            <a:r>
              <a:rPr lang="ko-KR" altLang="en-US" dirty="0"/>
              <a:t>해당 문제의 경우</a:t>
            </a:r>
            <a:r>
              <a:rPr lang="en-US" altLang="ko-KR" dirty="0"/>
              <a:t>, </a:t>
            </a:r>
            <a:r>
              <a:rPr lang="ko-KR" altLang="en-US" dirty="0"/>
              <a:t>물리적인 </a:t>
            </a:r>
            <a:r>
              <a:rPr lang="en-US" altLang="ko-KR" dirty="0" err="1"/>
              <a:t>Ojdbc</a:t>
            </a:r>
            <a:r>
              <a:rPr lang="ko-KR" altLang="en-US" dirty="0"/>
              <a:t>를 인터넷에서 다운로드 받아 프로젝트에 추가해 주는 방식으로 해결 가능합니다</a:t>
            </a:r>
            <a:endParaRPr lang="en-US" altLang="ko-KR" dirty="0"/>
          </a:p>
          <a:p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인터넷에서 </a:t>
            </a:r>
            <a:r>
              <a:rPr lang="en-US" altLang="ko-KR" dirty="0" err="1"/>
              <a:t>Ojdbc</a:t>
            </a:r>
            <a:r>
              <a:rPr lang="ko-KR" altLang="en-US" dirty="0"/>
              <a:t>를 다운로드 합니다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프로젝트 마우스 </a:t>
            </a:r>
            <a:r>
              <a:rPr lang="ko-KR" altLang="en-US" dirty="0" err="1"/>
              <a:t>우클릭</a:t>
            </a:r>
            <a:r>
              <a:rPr lang="ko-KR" altLang="en-US" dirty="0"/>
              <a:t> </a:t>
            </a:r>
            <a:r>
              <a:rPr lang="en-US" altLang="ko-KR" dirty="0"/>
              <a:t>&gt; Preference</a:t>
            </a:r>
            <a:r>
              <a:rPr lang="ko-KR" altLang="en-US" dirty="0"/>
              <a:t>를 클릭합니다 </a:t>
            </a:r>
            <a:endParaRPr lang="en-US" altLang="ko-KR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8F03A875-1F18-8658-12E4-248822964052}"/>
              </a:ext>
            </a:extLst>
          </p:cNvPr>
          <p:cNvGrpSpPr/>
          <p:nvPr/>
        </p:nvGrpSpPr>
        <p:grpSpPr>
          <a:xfrm>
            <a:off x="428949" y="3295875"/>
            <a:ext cx="2995007" cy="755016"/>
            <a:chOff x="428949" y="3295875"/>
            <a:chExt cx="2995007" cy="755016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94BC8281-451C-379B-4686-DDCDDDF477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8949" y="3295875"/>
              <a:ext cx="2367084" cy="755016"/>
            </a:xfrm>
            <a:prstGeom prst="rect">
              <a:avLst/>
            </a:prstGeom>
          </p:spPr>
        </p:pic>
        <p:sp>
          <p:nvSpPr>
            <p:cNvPr id="6" name="화살표: 오른쪽 5">
              <a:extLst>
                <a:ext uri="{FF2B5EF4-FFF2-40B4-BE49-F238E27FC236}">
                  <a16:creationId xmlns:a16="http://schemas.microsoft.com/office/drawing/2014/main" id="{E22E53ED-792F-1DD1-022D-928F1FE76D88}"/>
                </a:ext>
              </a:extLst>
            </p:cNvPr>
            <p:cNvSpPr/>
            <p:nvPr/>
          </p:nvSpPr>
          <p:spPr>
            <a:xfrm>
              <a:off x="2902847" y="3429000"/>
              <a:ext cx="521109" cy="432620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AD15196F-624F-485D-B316-38E31425F9C0}"/>
              </a:ext>
            </a:extLst>
          </p:cNvPr>
          <p:cNvGrpSpPr/>
          <p:nvPr/>
        </p:nvGrpSpPr>
        <p:grpSpPr>
          <a:xfrm>
            <a:off x="3604820" y="3088603"/>
            <a:ext cx="3840813" cy="2225233"/>
            <a:chOff x="3604820" y="3088603"/>
            <a:chExt cx="3840813" cy="2225233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9186E427-84C3-E84E-0687-6A7DCFFF9A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04820" y="3088603"/>
              <a:ext cx="3840813" cy="222523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01D0A525-D089-89F7-9071-95D63AD1B7C9}"/>
                </a:ext>
              </a:extLst>
            </p:cNvPr>
            <p:cNvSpPr/>
            <p:nvPr/>
          </p:nvSpPr>
          <p:spPr>
            <a:xfrm>
              <a:off x="4101522" y="5000794"/>
              <a:ext cx="1282241" cy="31304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71099433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30805" y="248016"/>
            <a:ext cx="5865195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Oracle JDBC</a:t>
            </a:r>
          </a:p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문제</a:t>
            </a:r>
            <a:r>
              <a:rPr lang="en-US" altLang="ko-KR" sz="2000" b="1" dirty="0">
                <a:solidFill>
                  <a:schemeClr val="bg1"/>
                </a:solidFill>
              </a:rPr>
              <a:t>)Maven Repository</a:t>
            </a:r>
            <a:r>
              <a:rPr lang="ko-KR" altLang="en-US" sz="2000" b="1" dirty="0">
                <a:solidFill>
                  <a:schemeClr val="bg1"/>
                </a:solidFill>
              </a:rPr>
              <a:t>에 </a:t>
            </a:r>
            <a:r>
              <a:rPr lang="en-US" altLang="ko-KR" sz="2000" b="1" dirty="0" err="1">
                <a:solidFill>
                  <a:schemeClr val="bg1"/>
                </a:solidFill>
              </a:rPr>
              <a:t>Ojdbc</a:t>
            </a:r>
            <a:r>
              <a:rPr lang="ko-KR" altLang="en-US" sz="2000" b="1" dirty="0">
                <a:solidFill>
                  <a:schemeClr val="bg1"/>
                </a:solidFill>
              </a:rPr>
              <a:t>가 </a:t>
            </a:r>
            <a:r>
              <a:rPr lang="ko-KR" altLang="en-US" sz="2000" b="1" dirty="0" err="1">
                <a:solidFill>
                  <a:schemeClr val="bg1"/>
                </a:solidFill>
              </a:rPr>
              <a:t>안들어가요</a:t>
            </a:r>
            <a:r>
              <a:rPr lang="ko-KR" altLang="en-US" sz="2000" b="1" dirty="0">
                <a:solidFill>
                  <a:schemeClr val="bg1"/>
                </a:solidFill>
              </a:rPr>
              <a:t> 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B063B73-DBD4-0BEB-9480-BE230181038F}"/>
              </a:ext>
            </a:extLst>
          </p:cNvPr>
          <p:cNvSpPr txBox="1"/>
          <p:nvPr/>
        </p:nvSpPr>
        <p:spPr>
          <a:xfrm>
            <a:off x="349074" y="1194318"/>
            <a:ext cx="109128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/>
              <a:t>Build</a:t>
            </a:r>
            <a:r>
              <a:rPr lang="ko-KR" altLang="en-US" dirty="0"/>
              <a:t> </a:t>
            </a:r>
            <a:r>
              <a:rPr lang="en-US" altLang="ko-KR" dirty="0"/>
              <a:t>Path</a:t>
            </a:r>
            <a:r>
              <a:rPr lang="ko-KR" altLang="en-US" dirty="0"/>
              <a:t>를 검색합니다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빨간 박스를 따라 클릭합니다</a:t>
            </a:r>
            <a:r>
              <a:rPr lang="en-US" altLang="ko-KR" dirty="0"/>
              <a:t>. </a:t>
            </a:r>
          </a:p>
          <a:p>
            <a:pPr marL="342900" indent="-342900">
              <a:buAutoNum type="arabicPeriod"/>
            </a:pPr>
            <a:r>
              <a:rPr lang="en-US" altLang="ko-KR" dirty="0"/>
              <a:t>Add External JARs…</a:t>
            </a:r>
            <a:r>
              <a:rPr lang="ko-KR" altLang="en-US" dirty="0"/>
              <a:t>를 클릭하여 다운로드 받았던 </a:t>
            </a:r>
            <a:r>
              <a:rPr lang="en-US" altLang="ko-KR" dirty="0" err="1"/>
              <a:t>ojdbc</a:t>
            </a:r>
            <a:r>
              <a:rPr lang="ko-KR" altLang="en-US" dirty="0"/>
              <a:t>를 추가한 후</a:t>
            </a:r>
            <a:r>
              <a:rPr lang="en-US" altLang="ko-KR" dirty="0"/>
              <a:t>, Apply and Close</a:t>
            </a:r>
            <a:r>
              <a:rPr lang="ko-KR" altLang="en-US" dirty="0"/>
              <a:t>를 클릭합니다</a:t>
            </a:r>
            <a:r>
              <a:rPr lang="en-US" altLang="ko-KR" dirty="0"/>
              <a:t> </a:t>
            </a:r>
            <a:endParaRPr lang="ko-KR" altLang="en-US" dirty="0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B88449C3-8A4D-CAA7-C431-8BE79DFCD295}"/>
              </a:ext>
            </a:extLst>
          </p:cNvPr>
          <p:cNvGrpSpPr/>
          <p:nvPr/>
        </p:nvGrpSpPr>
        <p:grpSpPr>
          <a:xfrm>
            <a:off x="427075" y="2680963"/>
            <a:ext cx="6208370" cy="3563735"/>
            <a:chOff x="539041" y="2034632"/>
            <a:chExt cx="7978831" cy="4580017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94C192B3-05A7-6AEF-38ED-EE6667054E49}"/>
                </a:ext>
              </a:extLst>
            </p:cNvPr>
            <p:cNvGrpSpPr/>
            <p:nvPr/>
          </p:nvGrpSpPr>
          <p:grpSpPr>
            <a:xfrm>
              <a:off x="539041" y="2034632"/>
              <a:ext cx="7978831" cy="4580017"/>
              <a:chOff x="539041" y="2034632"/>
              <a:chExt cx="7978831" cy="4580017"/>
            </a:xfrm>
          </p:grpSpPr>
          <p:pic>
            <p:nvPicPr>
              <p:cNvPr id="4" name="그림 3">
                <a:extLst>
                  <a:ext uri="{FF2B5EF4-FFF2-40B4-BE49-F238E27FC236}">
                    <a16:creationId xmlns:a16="http://schemas.microsoft.com/office/drawing/2014/main" id="{A39F75C9-5D42-6064-61EF-6FC26F215F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39041" y="2034632"/>
                <a:ext cx="7978831" cy="458001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BC768FD0-0B6A-D648-E58D-9BA15A6C9523}"/>
                  </a:ext>
                </a:extLst>
              </p:cNvPr>
              <p:cNvSpPr/>
              <p:nvPr/>
            </p:nvSpPr>
            <p:spPr>
              <a:xfrm>
                <a:off x="539042" y="2258007"/>
                <a:ext cx="841890" cy="251927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CD9F936D-1D04-A6C2-253A-F84EFBAEDE7B}"/>
                  </a:ext>
                </a:extLst>
              </p:cNvPr>
              <p:cNvSpPr/>
              <p:nvPr/>
            </p:nvSpPr>
            <p:spPr>
              <a:xfrm>
                <a:off x="716324" y="2509934"/>
                <a:ext cx="953856" cy="251927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B153E681-010B-7C82-55B0-3744EF0F8808}"/>
                  </a:ext>
                </a:extLst>
              </p:cNvPr>
              <p:cNvSpPr/>
              <p:nvPr/>
            </p:nvSpPr>
            <p:spPr>
              <a:xfrm>
                <a:off x="3391189" y="2635897"/>
                <a:ext cx="686289" cy="251927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8D0C718A-F980-557E-E8EE-0286A2A94067}"/>
                  </a:ext>
                </a:extLst>
              </p:cNvPr>
              <p:cNvSpPr/>
              <p:nvPr/>
            </p:nvSpPr>
            <p:spPr>
              <a:xfrm>
                <a:off x="2224862" y="3070415"/>
                <a:ext cx="910224" cy="195300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F9B5704E-B5EE-0F52-BDC1-F9CBB39E9476}"/>
                  </a:ext>
                </a:extLst>
              </p:cNvPr>
              <p:cNvSpPr/>
              <p:nvPr/>
            </p:nvSpPr>
            <p:spPr>
              <a:xfrm>
                <a:off x="6880837" y="3331349"/>
                <a:ext cx="1516713" cy="251605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AB6BEFC-C8EF-0D9B-F584-EEC4F6B40F02}"/>
                </a:ext>
              </a:extLst>
            </p:cNvPr>
            <p:cNvSpPr/>
            <p:nvPr/>
          </p:nvSpPr>
          <p:spPr>
            <a:xfrm>
              <a:off x="2224862" y="3237484"/>
              <a:ext cx="1166328" cy="25160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FDE1276-12CF-31F8-DB7E-21BBE61B9EE7}"/>
              </a:ext>
            </a:extLst>
          </p:cNvPr>
          <p:cNvSpPr/>
          <p:nvPr/>
        </p:nvSpPr>
        <p:spPr>
          <a:xfrm>
            <a:off x="4907897" y="6048923"/>
            <a:ext cx="907526" cy="1957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253547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30805" y="248016"/>
            <a:ext cx="5865195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Oracle JDBC</a:t>
            </a:r>
          </a:p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문제</a:t>
            </a:r>
            <a:r>
              <a:rPr lang="en-US" altLang="ko-KR" sz="2000" b="1" dirty="0">
                <a:solidFill>
                  <a:schemeClr val="bg1"/>
                </a:solidFill>
              </a:rPr>
              <a:t>)Maven Repository</a:t>
            </a:r>
            <a:r>
              <a:rPr lang="ko-KR" altLang="en-US" sz="2000" b="1" dirty="0">
                <a:solidFill>
                  <a:schemeClr val="bg1"/>
                </a:solidFill>
              </a:rPr>
              <a:t>에 </a:t>
            </a:r>
            <a:r>
              <a:rPr lang="en-US" altLang="ko-KR" sz="2000" b="1" dirty="0" err="1">
                <a:solidFill>
                  <a:schemeClr val="bg1"/>
                </a:solidFill>
              </a:rPr>
              <a:t>Ojdbc</a:t>
            </a:r>
            <a:r>
              <a:rPr lang="ko-KR" altLang="en-US" sz="2000" b="1" dirty="0">
                <a:solidFill>
                  <a:schemeClr val="bg1"/>
                </a:solidFill>
              </a:rPr>
              <a:t>가 </a:t>
            </a:r>
            <a:r>
              <a:rPr lang="ko-KR" altLang="en-US" sz="2000" b="1" dirty="0" err="1">
                <a:solidFill>
                  <a:schemeClr val="bg1"/>
                </a:solidFill>
              </a:rPr>
              <a:t>안들어가요</a:t>
            </a:r>
            <a:r>
              <a:rPr lang="ko-KR" altLang="en-US" sz="2000" b="1" dirty="0">
                <a:solidFill>
                  <a:schemeClr val="bg1"/>
                </a:solidFill>
              </a:rPr>
              <a:t> 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B063B73-DBD4-0BEB-9480-BE230181038F}"/>
              </a:ext>
            </a:extLst>
          </p:cNvPr>
          <p:cNvSpPr txBox="1"/>
          <p:nvPr/>
        </p:nvSpPr>
        <p:spPr>
          <a:xfrm>
            <a:off x="349074" y="1194318"/>
            <a:ext cx="11064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원래 </a:t>
            </a:r>
            <a:r>
              <a:rPr lang="en-US" altLang="ko-KR" dirty="0"/>
              <a:t>Referenced Libraries </a:t>
            </a:r>
            <a:r>
              <a:rPr lang="ko-KR" altLang="en-US" dirty="0"/>
              <a:t>폴더가 없었지만</a:t>
            </a:r>
            <a:r>
              <a:rPr lang="en-US" altLang="ko-KR" dirty="0"/>
              <a:t>, </a:t>
            </a:r>
            <a:r>
              <a:rPr lang="en-US" altLang="ko-KR" dirty="0" err="1"/>
              <a:t>Preferencies</a:t>
            </a:r>
            <a:r>
              <a:rPr lang="ko-KR" altLang="en-US" dirty="0"/>
              <a:t>에 </a:t>
            </a:r>
            <a:r>
              <a:rPr lang="en-US" altLang="ko-KR" dirty="0" err="1"/>
              <a:t>ojdbc</a:t>
            </a:r>
            <a:r>
              <a:rPr lang="ko-KR" altLang="en-US" dirty="0"/>
              <a:t>를 추가하자 새로운 폴더가 생긴 모습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9B7C6D0A-C433-DA73-6286-15A38DFF2B08}"/>
              </a:ext>
            </a:extLst>
          </p:cNvPr>
          <p:cNvGrpSpPr/>
          <p:nvPr/>
        </p:nvGrpSpPr>
        <p:grpSpPr>
          <a:xfrm>
            <a:off x="230805" y="2272612"/>
            <a:ext cx="1950889" cy="2126164"/>
            <a:chOff x="1136291" y="3252326"/>
            <a:chExt cx="1950889" cy="2126164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8855D253-E6FF-00BC-5139-006A23CB19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36291" y="3252326"/>
              <a:ext cx="1950889" cy="212616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E0FDF98E-C7EA-8443-7D98-CC30F1C8B36D}"/>
                </a:ext>
              </a:extLst>
            </p:cNvPr>
            <p:cNvSpPr/>
            <p:nvPr/>
          </p:nvSpPr>
          <p:spPr>
            <a:xfrm>
              <a:off x="1337604" y="4315408"/>
              <a:ext cx="1749575" cy="38722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28144455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301004" y="2767281"/>
            <a:ext cx="5589992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Spring JDBC</a:t>
            </a:r>
            <a:r>
              <a:rPr lang="ko-KR" altLang="en-US" sz="4000" b="1" dirty="0">
                <a:solidFill>
                  <a:schemeClr val="bg1"/>
                </a:solidFill>
              </a:rPr>
              <a:t>를 활용한</a:t>
            </a:r>
            <a:endParaRPr lang="en-US" altLang="ko-KR" sz="40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DB </a:t>
            </a:r>
            <a:r>
              <a:rPr lang="ko-KR" altLang="en-US" sz="4000" b="1" dirty="0">
                <a:solidFill>
                  <a:schemeClr val="bg1"/>
                </a:solidFill>
              </a:rPr>
              <a:t>연동방법</a:t>
            </a:r>
          </a:p>
        </p:txBody>
      </p:sp>
    </p:spTree>
    <p:extLst>
      <p:ext uri="{BB962C8B-B14F-4D97-AF65-F5344CB8AC3E}">
        <p14:creationId xmlns:p14="http://schemas.microsoft.com/office/powerpoint/2010/main" val="312963745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11315" y="203963"/>
            <a:ext cx="3969356" cy="954107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Spring JDBC</a:t>
            </a:r>
            <a:r>
              <a:rPr lang="ko-KR" altLang="en-US" sz="2800" b="1" dirty="0">
                <a:solidFill>
                  <a:schemeClr val="bg1"/>
                </a:solidFill>
              </a:rPr>
              <a:t>를 활용한</a:t>
            </a:r>
            <a:endParaRPr lang="en-US" altLang="ko-KR" sz="28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DB </a:t>
            </a:r>
            <a:r>
              <a:rPr lang="ko-KR" altLang="en-US" sz="2800" b="1" dirty="0">
                <a:solidFill>
                  <a:schemeClr val="bg1"/>
                </a:solidFill>
              </a:rPr>
              <a:t>연동방법</a:t>
            </a:r>
            <a:endParaRPr lang="ko-KR" altLang="en-US" sz="4000" b="1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29C5A9-2011-E3B4-6A5F-138D51171DF9}"/>
              </a:ext>
            </a:extLst>
          </p:cNvPr>
          <p:cNvSpPr txBox="1"/>
          <p:nvPr/>
        </p:nvSpPr>
        <p:spPr>
          <a:xfrm>
            <a:off x="500296" y="1901361"/>
            <a:ext cx="10884733" cy="36625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선행작업</a:t>
            </a:r>
            <a:r>
              <a:rPr lang="en-US" altLang="ko-KR" dirty="0"/>
              <a:t>&gt; </a:t>
            </a:r>
          </a:p>
          <a:p>
            <a:pPr marL="342900" indent="-342900">
              <a:buAutoNum type="arabicPeriod"/>
            </a:pPr>
            <a:r>
              <a:rPr lang="en-US" altLang="ko-KR" b="1" dirty="0"/>
              <a:t>Oracle JDBC </a:t>
            </a:r>
            <a:r>
              <a:rPr lang="ko-KR" altLang="en-US" b="1" dirty="0"/>
              <a:t>연동 </a:t>
            </a:r>
            <a:endParaRPr lang="en-US" altLang="ko-KR" b="1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1400" dirty="0"/>
              <a:t>이유 </a:t>
            </a:r>
            <a:r>
              <a:rPr lang="en-US" altLang="ko-KR" sz="1400" dirty="0"/>
              <a:t>: pom.xml</a:t>
            </a:r>
            <a:r>
              <a:rPr lang="ko-KR" altLang="en-US" sz="1400" dirty="0"/>
              <a:t>에 </a:t>
            </a:r>
            <a:r>
              <a:rPr lang="en-US" altLang="ko-KR" sz="1400" dirty="0"/>
              <a:t>Oracle JDBC </a:t>
            </a:r>
            <a:r>
              <a:rPr lang="ko-KR" altLang="en-US" sz="1400" dirty="0"/>
              <a:t>등록 필요</a:t>
            </a: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r>
              <a:rPr lang="en-US" altLang="ko-KR" dirty="0"/>
              <a:t>&lt;</a:t>
            </a:r>
            <a:r>
              <a:rPr lang="ko-KR" altLang="en-US" dirty="0"/>
              <a:t>작업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b="1" dirty="0"/>
              <a:t>pom.xml &gt; Spring JDBC </a:t>
            </a:r>
            <a:r>
              <a:rPr lang="ko-KR" altLang="en-US" b="1" dirty="0"/>
              <a:t>코드 삽입 </a:t>
            </a:r>
            <a:endParaRPr lang="en-US" altLang="ko-KR" b="1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1400" dirty="0"/>
              <a:t>maven repository </a:t>
            </a:r>
            <a:r>
              <a:rPr lang="ko-KR" altLang="en-US" sz="1400" dirty="0"/>
              <a:t>홈페이지에서 </a:t>
            </a:r>
            <a:r>
              <a:rPr lang="en-US" altLang="ko-KR" sz="1400" dirty="0"/>
              <a:t>Spring JDBC </a:t>
            </a:r>
            <a:r>
              <a:rPr lang="ko-KR" altLang="en-US" sz="1400" dirty="0"/>
              <a:t>검색 및 </a:t>
            </a:r>
            <a:r>
              <a:rPr lang="en-US" altLang="ko-KR" sz="1400" dirty="0"/>
              <a:t>pom.xml</a:t>
            </a:r>
            <a:r>
              <a:rPr lang="ko-KR" altLang="en-US" sz="1400" dirty="0"/>
              <a:t>파일에 복사 </a:t>
            </a:r>
            <a:endParaRPr lang="en-US" altLang="ko-KR" sz="1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1400" dirty="0"/>
              <a:t>(</a:t>
            </a:r>
            <a:r>
              <a:rPr lang="ko-KR" altLang="en-US" sz="1400" dirty="0"/>
              <a:t>참고</a:t>
            </a:r>
            <a:r>
              <a:rPr lang="en-US" altLang="ko-KR" sz="1400" dirty="0"/>
              <a:t>)</a:t>
            </a:r>
            <a:r>
              <a:rPr lang="ko-KR" altLang="en-US" sz="1400" dirty="0"/>
              <a:t>사용하고자 하는 </a:t>
            </a:r>
            <a:r>
              <a:rPr lang="en-US" altLang="ko-KR" sz="1400" dirty="0"/>
              <a:t>DBMS JDBC</a:t>
            </a:r>
            <a:r>
              <a:rPr lang="ko-KR" altLang="en-US" sz="1400" dirty="0"/>
              <a:t>도 함께 </a:t>
            </a:r>
            <a:r>
              <a:rPr lang="en-US" altLang="ko-KR" sz="1400" dirty="0"/>
              <a:t>pom.xml </a:t>
            </a:r>
            <a:r>
              <a:rPr lang="ko-KR" altLang="en-US" sz="1400" dirty="0"/>
              <a:t>파일에 넣어주어야 함 </a:t>
            </a:r>
            <a:br>
              <a:rPr lang="en-US" altLang="ko-KR" sz="1400" dirty="0"/>
            </a:br>
            <a:r>
              <a:rPr lang="en-US" altLang="ko-KR" sz="1400" dirty="0"/>
              <a:t>(Oracle </a:t>
            </a:r>
            <a:r>
              <a:rPr lang="en-US" altLang="ko-KR" sz="1400" dirty="0" err="1"/>
              <a:t>jdbc</a:t>
            </a:r>
            <a:r>
              <a:rPr lang="en-US" altLang="ko-KR" sz="1400" dirty="0"/>
              <a:t> / </a:t>
            </a:r>
            <a:r>
              <a:rPr lang="en-US" altLang="ko-KR" sz="1400" dirty="0" err="1"/>
              <a:t>mySQL</a:t>
            </a:r>
            <a:r>
              <a:rPr lang="en-US" altLang="ko-KR" sz="1400" dirty="0"/>
              <a:t> </a:t>
            </a:r>
            <a:r>
              <a:rPr lang="en-US" altLang="ko-KR" sz="1400" dirty="0" err="1"/>
              <a:t>jdbc</a:t>
            </a:r>
            <a:r>
              <a:rPr lang="en-US" altLang="ko-KR" sz="1400" dirty="0"/>
              <a:t> </a:t>
            </a:r>
            <a:r>
              <a:rPr lang="ko-KR" altLang="en-US" sz="1400" dirty="0"/>
              <a:t>등</a:t>
            </a:r>
            <a:r>
              <a:rPr lang="en-US" altLang="ko-KR" sz="1400" dirty="0"/>
              <a:t>… </a:t>
            </a:r>
            <a:r>
              <a:rPr lang="ko-KR" altLang="en-US" sz="1400" dirty="0"/>
              <a:t>선행작업에서 진행 완료</a:t>
            </a:r>
            <a:r>
              <a:rPr lang="en-US" altLang="ko-KR" sz="1400" dirty="0"/>
              <a:t>)</a:t>
            </a:r>
          </a:p>
          <a:p>
            <a:pPr marL="800100" lvl="1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b="1" dirty="0"/>
              <a:t>root-context.xml</a:t>
            </a:r>
            <a:r>
              <a:rPr lang="ko-KR" altLang="en-US" b="1" dirty="0"/>
              <a:t>에 </a:t>
            </a:r>
            <a:r>
              <a:rPr lang="en-US" altLang="ko-KR" b="1" dirty="0"/>
              <a:t>DB </a:t>
            </a:r>
            <a:r>
              <a:rPr lang="ko-KR" altLang="en-US" b="1" dirty="0"/>
              <a:t>접속정보 삽입 </a:t>
            </a:r>
            <a:endParaRPr lang="en-US" altLang="ko-KR" b="1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1400" dirty="0"/>
              <a:t>localhost DB </a:t>
            </a:r>
            <a:r>
              <a:rPr lang="ko-KR" altLang="en-US" sz="1400" dirty="0"/>
              <a:t>정보 </a:t>
            </a:r>
            <a:r>
              <a:rPr lang="en-US" altLang="ko-KR" sz="1400" dirty="0"/>
              <a:t>&gt;</a:t>
            </a:r>
            <a:r>
              <a:rPr lang="ko-KR" altLang="en-US" sz="1400" dirty="0"/>
              <a:t> </a:t>
            </a:r>
            <a:r>
              <a:rPr lang="en-US" altLang="ko-KR" sz="1400" dirty="0"/>
              <a:t>root-context.xml </a:t>
            </a:r>
            <a:r>
              <a:rPr lang="ko-KR" altLang="en-US" sz="1400" dirty="0"/>
              <a:t>파일에 </a:t>
            </a:r>
            <a:r>
              <a:rPr lang="en-US" altLang="ko-KR" sz="1400" dirty="0"/>
              <a:t>Bean</a:t>
            </a:r>
            <a:r>
              <a:rPr lang="ko-KR" altLang="en-US" sz="1400" dirty="0"/>
              <a:t>으로</a:t>
            </a:r>
            <a:r>
              <a:rPr lang="en-US" altLang="ko-KR" sz="1400" dirty="0"/>
              <a:t> </a:t>
            </a:r>
            <a:r>
              <a:rPr lang="ko-KR" altLang="en-US" sz="1400" dirty="0"/>
              <a:t>등록</a:t>
            </a:r>
            <a:endParaRPr lang="en-US" altLang="ko-KR" sz="1400" dirty="0"/>
          </a:p>
          <a:p>
            <a:pPr marL="800100" lvl="1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b="1" dirty="0"/>
              <a:t>클래스 하나 만들어서 </a:t>
            </a:r>
            <a:r>
              <a:rPr lang="en-US" altLang="ko-KR" b="1" dirty="0"/>
              <a:t>DB </a:t>
            </a:r>
            <a:r>
              <a:rPr lang="ko-KR" altLang="en-US" b="1" dirty="0"/>
              <a:t>연결코드 작성하고 테스트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7758851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11315" y="203963"/>
            <a:ext cx="3969356" cy="954107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Spring JDBC</a:t>
            </a:r>
            <a:r>
              <a:rPr lang="ko-KR" altLang="en-US" sz="2800" b="1" dirty="0">
                <a:solidFill>
                  <a:schemeClr val="bg1"/>
                </a:solidFill>
              </a:rPr>
              <a:t>를 활용한</a:t>
            </a:r>
            <a:endParaRPr lang="en-US" altLang="ko-KR" sz="28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DB </a:t>
            </a:r>
            <a:r>
              <a:rPr lang="ko-KR" altLang="en-US" sz="2800" b="1" dirty="0">
                <a:solidFill>
                  <a:schemeClr val="bg1"/>
                </a:solidFill>
              </a:rPr>
              <a:t>연동방법</a:t>
            </a:r>
            <a:endParaRPr lang="ko-KR" altLang="en-US" sz="4000" b="1" dirty="0">
              <a:solidFill>
                <a:schemeClr val="bg1"/>
              </a:solidFill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8E70699-02ED-2FE1-2EDA-B4901DE589AA}"/>
              </a:ext>
            </a:extLst>
          </p:cNvPr>
          <p:cNvGrpSpPr/>
          <p:nvPr/>
        </p:nvGrpSpPr>
        <p:grpSpPr>
          <a:xfrm>
            <a:off x="311315" y="1808959"/>
            <a:ext cx="10173062" cy="4138964"/>
            <a:chOff x="148767" y="152546"/>
            <a:chExt cx="10173062" cy="4138964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774DCAE-554F-B806-50B8-E7AB8D449752}"/>
                </a:ext>
              </a:extLst>
            </p:cNvPr>
            <p:cNvSpPr txBox="1"/>
            <p:nvPr/>
          </p:nvSpPr>
          <p:spPr>
            <a:xfrm>
              <a:off x="148767" y="3368180"/>
              <a:ext cx="5812810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342900" indent="-342900">
                <a:buAutoNum type="arabicPeriod"/>
              </a:pPr>
              <a:r>
                <a:rPr lang="ko-KR" altLang="en-US" dirty="0"/>
                <a:t>구글에 </a:t>
              </a:r>
              <a:r>
                <a:rPr lang="en-US" altLang="ko-KR" dirty="0"/>
                <a:t>maven repository </a:t>
              </a:r>
              <a:r>
                <a:rPr lang="ko-KR" altLang="en-US" dirty="0"/>
                <a:t>검색하고 사이트 접속</a:t>
              </a:r>
              <a:endParaRPr lang="en-US" altLang="ko-KR" dirty="0"/>
            </a:p>
            <a:p>
              <a:pPr marL="342900" indent="-342900">
                <a:buAutoNum type="arabicPeriod"/>
              </a:pPr>
              <a:r>
                <a:rPr lang="en-US" altLang="ko-KR" dirty="0"/>
                <a:t>spring </a:t>
              </a:r>
              <a:r>
                <a:rPr lang="en-US" altLang="ko-KR" dirty="0" err="1"/>
                <a:t>jdbc</a:t>
              </a:r>
              <a:r>
                <a:rPr lang="en-US" altLang="ko-KR" dirty="0"/>
                <a:t> </a:t>
              </a:r>
              <a:r>
                <a:rPr lang="ko-KR" altLang="en-US" dirty="0"/>
                <a:t>검색</a:t>
              </a:r>
              <a:endParaRPr lang="en-US" altLang="ko-KR" dirty="0"/>
            </a:p>
            <a:p>
              <a:pPr marL="342900" indent="-342900">
                <a:buAutoNum type="arabicPeriod"/>
              </a:pPr>
              <a:r>
                <a:rPr lang="ko-KR" altLang="en-US" dirty="0"/>
                <a:t>버전은 상관없고</a:t>
              </a:r>
              <a:r>
                <a:rPr lang="en-US" altLang="ko-KR" dirty="0"/>
                <a:t>, </a:t>
              </a:r>
              <a:r>
                <a:rPr lang="ko-KR" altLang="en-US" dirty="0"/>
                <a:t>코드 복사해서 </a:t>
              </a:r>
              <a:r>
                <a:rPr lang="en-US" altLang="ko-KR" dirty="0"/>
                <a:t>pom.xml</a:t>
              </a:r>
              <a:r>
                <a:rPr lang="ko-KR" altLang="en-US" dirty="0"/>
                <a:t>에다 넣기</a:t>
              </a:r>
            </a:p>
          </p:txBody>
        </p:sp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D2731C2B-3A7D-8580-D2CE-BB244677C6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3399" y="152546"/>
              <a:ext cx="5334274" cy="3016405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4D5A6A7-D716-DB04-3D7B-6D4EE969D014}"/>
                </a:ext>
              </a:extLst>
            </p:cNvPr>
            <p:cNvSpPr/>
            <p:nvPr/>
          </p:nvSpPr>
          <p:spPr>
            <a:xfrm>
              <a:off x="1849772" y="222002"/>
              <a:ext cx="1526797" cy="41767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1217C89-9C1F-DC97-FF1E-905515EC25A3}"/>
                </a:ext>
              </a:extLst>
            </p:cNvPr>
            <p:cNvSpPr/>
            <p:nvPr/>
          </p:nvSpPr>
          <p:spPr>
            <a:xfrm>
              <a:off x="504415" y="2170058"/>
              <a:ext cx="3963799" cy="41767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2ED077FD-AB3E-BEBA-1B18-A9D85D8F259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94258" y="222002"/>
              <a:ext cx="3327571" cy="29275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0AA484AB-582A-1590-E53E-3D7F29FA45E6}"/>
                </a:ext>
              </a:extLst>
            </p:cNvPr>
            <p:cNvSpPr/>
            <p:nvPr/>
          </p:nvSpPr>
          <p:spPr>
            <a:xfrm>
              <a:off x="7064943" y="252385"/>
              <a:ext cx="933652" cy="27700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8991BA99-F67C-103C-8BAF-2AC42D28A7A2}"/>
                </a:ext>
              </a:extLst>
            </p:cNvPr>
            <p:cNvSpPr/>
            <p:nvPr/>
          </p:nvSpPr>
          <p:spPr>
            <a:xfrm>
              <a:off x="7064942" y="1809548"/>
              <a:ext cx="1790299" cy="62564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96771861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11315" y="203963"/>
            <a:ext cx="3969356" cy="954107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Spring JDBC</a:t>
            </a:r>
            <a:r>
              <a:rPr lang="ko-KR" altLang="en-US" sz="2800" b="1" dirty="0">
                <a:solidFill>
                  <a:schemeClr val="bg1"/>
                </a:solidFill>
              </a:rPr>
              <a:t>를 활용한</a:t>
            </a:r>
            <a:endParaRPr lang="en-US" altLang="ko-KR" sz="28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DB </a:t>
            </a:r>
            <a:r>
              <a:rPr lang="ko-KR" altLang="en-US" sz="2800" b="1" dirty="0">
                <a:solidFill>
                  <a:schemeClr val="bg1"/>
                </a:solidFill>
              </a:rPr>
              <a:t>연동방법</a:t>
            </a:r>
            <a:endParaRPr lang="ko-KR" altLang="en-US" sz="4000" b="1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FF3E975-9904-2B11-AD03-BC377F15D426}"/>
              </a:ext>
            </a:extLst>
          </p:cNvPr>
          <p:cNvSpPr txBox="1"/>
          <p:nvPr/>
        </p:nvSpPr>
        <p:spPr>
          <a:xfrm>
            <a:off x="5246738" y="1656317"/>
            <a:ext cx="626139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/>
              <a:t>pom.xml</a:t>
            </a:r>
            <a:r>
              <a:rPr lang="ko-KR" altLang="en-US" dirty="0"/>
              <a:t>에다가 복사했던 </a:t>
            </a:r>
            <a:r>
              <a:rPr lang="en-US" altLang="ko-KR" dirty="0"/>
              <a:t>Spring JDBC Dependency</a:t>
            </a:r>
            <a:r>
              <a:rPr lang="ko-KR" altLang="en-US" dirty="0"/>
              <a:t>의 </a:t>
            </a:r>
            <a:br>
              <a:rPr lang="en-US" altLang="ko-KR" dirty="0"/>
            </a:br>
            <a:r>
              <a:rPr lang="ko-KR" altLang="en-US" dirty="0"/>
              <a:t>버전을 변경하기 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Maven Update </a:t>
            </a:r>
            <a:r>
              <a:rPr lang="ko-KR" altLang="en-US" dirty="0"/>
              <a:t>진행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endParaRPr lang="en-US" altLang="ko-KR" dirty="0"/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B678327F-BFE4-21A4-0BB1-4D7A43065A21}"/>
              </a:ext>
            </a:extLst>
          </p:cNvPr>
          <p:cNvGrpSpPr/>
          <p:nvPr/>
        </p:nvGrpSpPr>
        <p:grpSpPr>
          <a:xfrm>
            <a:off x="715323" y="1656317"/>
            <a:ext cx="4280120" cy="3342999"/>
            <a:chOff x="715323" y="1656317"/>
            <a:chExt cx="4280120" cy="3342999"/>
          </a:xfrm>
        </p:grpSpPr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93217D63-AB22-2879-5D83-ADAA71A354C5}"/>
                </a:ext>
              </a:extLst>
            </p:cNvPr>
            <p:cNvGrpSpPr/>
            <p:nvPr/>
          </p:nvGrpSpPr>
          <p:grpSpPr>
            <a:xfrm>
              <a:off x="910195" y="1656317"/>
              <a:ext cx="3626036" cy="1840138"/>
              <a:chOff x="910195" y="1656317"/>
              <a:chExt cx="3626036" cy="1840138"/>
            </a:xfrm>
          </p:grpSpPr>
          <p:grpSp>
            <p:nvGrpSpPr>
              <p:cNvPr id="22" name="그룹 21">
                <a:extLst>
                  <a:ext uri="{FF2B5EF4-FFF2-40B4-BE49-F238E27FC236}">
                    <a16:creationId xmlns:a16="http://schemas.microsoft.com/office/drawing/2014/main" id="{6E6D9D25-0DC9-79A7-0711-C5E7586479A9}"/>
                  </a:ext>
                </a:extLst>
              </p:cNvPr>
              <p:cNvGrpSpPr/>
              <p:nvPr/>
            </p:nvGrpSpPr>
            <p:grpSpPr>
              <a:xfrm>
                <a:off x="910195" y="1656317"/>
                <a:ext cx="3626036" cy="1840138"/>
                <a:chOff x="910195" y="1656317"/>
                <a:chExt cx="3626036" cy="1840138"/>
              </a:xfrm>
            </p:grpSpPr>
            <p:pic>
              <p:nvPicPr>
                <p:cNvPr id="20" name="그림 19">
                  <a:extLst>
                    <a:ext uri="{FF2B5EF4-FFF2-40B4-BE49-F238E27FC236}">
                      <a16:creationId xmlns:a16="http://schemas.microsoft.com/office/drawing/2014/main" id="{71F66B20-9D64-C187-249A-D29E67917DF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910195" y="1656317"/>
                  <a:ext cx="3626036" cy="1212912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sp>
              <p:nvSpPr>
                <p:cNvPr id="21" name="화살표: 아래쪽 20">
                  <a:extLst>
                    <a:ext uri="{FF2B5EF4-FFF2-40B4-BE49-F238E27FC236}">
                      <a16:creationId xmlns:a16="http://schemas.microsoft.com/office/drawing/2014/main" id="{3F64D843-A031-50B0-0465-CEAAB3A23D67}"/>
                    </a:ext>
                  </a:extLst>
                </p:cNvPr>
                <p:cNvSpPr/>
                <p:nvPr/>
              </p:nvSpPr>
              <p:spPr>
                <a:xfrm>
                  <a:off x="2455888" y="2994284"/>
                  <a:ext cx="319791" cy="502171"/>
                </a:xfrm>
                <a:prstGeom prst="downArrow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045DFBCB-6F4D-ED24-356D-A8D2F1992599}"/>
                  </a:ext>
                </a:extLst>
              </p:cNvPr>
              <p:cNvSpPr/>
              <p:nvPr/>
            </p:nvSpPr>
            <p:spPr>
              <a:xfrm>
                <a:off x="2132202" y="2407565"/>
                <a:ext cx="536048" cy="170744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D39F8E34-1791-4B31-C253-CBE76BEC2DEB}"/>
                </a:ext>
              </a:extLst>
            </p:cNvPr>
            <p:cNvGrpSpPr/>
            <p:nvPr/>
          </p:nvGrpSpPr>
          <p:grpSpPr>
            <a:xfrm>
              <a:off x="715323" y="3780053"/>
              <a:ext cx="4280120" cy="1219263"/>
              <a:chOff x="910195" y="3982420"/>
              <a:chExt cx="4280120" cy="1219263"/>
            </a:xfrm>
          </p:grpSpPr>
          <p:pic>
            <p:nvPicPr>
              <p:cNvPr id="26" name="그림 25">
                <a:extLst>
                  <a:ext uri="{FF2B5EF4-FFF2-40B4-BE49-F238E27FC236}">
                    <a16:creationId xmlns:a16="http://schemas.microsoft.com/office/drawing/2014/main" id="{26BDEC99-E234-CDE4-D638-522ED85D87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10195" y="3982420"/>
                <a:ext cx="4280120" cy="1219263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8E84AA54-A62A-DC8E-676C-26A0541A6294}"/>
                  </a:ext>
                </a:extLst>
              </p:cNvPr>
              <p:cNvSpPr/>
              <p:nvPr/>
            </p:nvSpPr>
            <p:spPr>
              <a:xfrm>
                <a:off x="2132201" y="4681073"/>
                <a:ext cx="2267411" cy="228206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1582282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11315" y="203963"/>
            <a:ext cx="3969356" cy="954107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Spring JDBC</a:t>
            </a:r>
            <a:r>
              <a:rPr lang="ko-KR" altLang="en-US" sz="2800" b="1" dirty="0">
                <a:solidFill>
                  <a:schemeClr val="bg1"/>
                </a:solidFill>
              </a:rPr>
              <a:t>를 활용한</a:t>
            </a:r>
            <a:endParaRPr lang="en-US" altLang="ko-KR" sz="28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DB </a:t>
            </a:r>
            <a:r>
              <a:rPr lang="ko-KR" altLang="en-US" sz="2800" b="1" dirty="0">
                <a:solidFill>
                  <a:schemeClr val="bg1"/>
                </a:solidFill>
              </a:rPr>
              <a:t>연동방법</a:t>
            </a:r>
            <a:endParaRPr lang="ko-KR" altLang="en-US" sz="4000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8F03EBC-A2FB-67FD-1A3E-36647A8EA2A6}"/>
              </a:ext>
            </a:extLst>
          </p:cNvPr>
          <p:cNvSpPr txBox="1"/>
          <p:nvPr/>
        </p:nvSpPr>
        <p:spPr>
          <a:xfrm>
            <a:off x="311315" y="1489910"/>
            <a:ext cx="9715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 err="1"/>
              <a:t>src</a:t>
            </a:r>
            <a:r>
              <a:rPr lang="en-US" altLang="ko-KR" dirty="0"/>
              <a:t>/main/webapp/WEB-INF/spring/root-context.xml</a:t>
            </a:r>
            <a:r>
              <a:rPr lang="ko-KR" altLang="en-US" dirty="0"/>
              <a:t>에 </a:t>
            </a:r>
            <a:r>
              <a:rPr lang="en-US" altLang="ko-KR" dirty="0"/>
              <a:t>DB </a:t>
            </a:r>
            <a:r>
              <a:rPr lang="ko-KR" altLang="en-US" dirty="0"/>
              <a:t>접속정보 입력 </a:t>
            </a:r>
            <a:r>
              <a:rPr lang="en-US" altLang="ko-KR" dirty="0"/>
              <a:t>(Bean)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7455A0-6FFF-1C32-815D-1636CE8EDF0C}"/>
              </a:ext>
            </a:extLst>
          </p:cNvPr>
          <p:cNvSpPr txBox="1"/>
          <p:nvPr/>
        </p:nvSpPr>
        <p:spPr>
          <a:xfrm>
            <a:off x="317291" y="2337316"/>
            <a:ext cx="11557417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400" dirty="0">
                <a:solidFill>
                  <a:srgbClr val="3F5FBF"/>
                </a:solidFill>
                <a:latin typeface="Consolas" panose="020B0609020204030204" pitchFamily="49" charset="0"/>
              </a:rPr>
              <a:t>&lt;!-- Oracle JDBC </a:t>
            </a:r>
            <a:r>
              <a:rPr lang="ko-KR" altLang="en-US" sz="1400" dirty="0">
                <a:solidFill>
                  <a:srgbClr val="3F5FBF"/>
                </a:solidFill>
                <a:latin typeface="Consolas" panose="020B0609020204030204" pitchFamily="49" charset="0"/>
              </a:rPr>
              <a:t>연결정보 </a:t>
            </a:r>
            <a:r>
              <a:rPr lang="en-US" altLang="ko-KR" sz="1400" dirty="0">
                <a:solidFill>
                  <a:srgbClr val="3F5FBF"/>
                </a:solidFill>
                <a:latin typeface="Consolas" panose="020B0609020204030204" pitchFamily="49" charset="0"/>
              </a:rPr>
              <a:t>S --&gt;</a:t>
            </a:r>
          </a:p>
          <a:p>
            <a:pPr algn="l"/>
            <a:r>
              <a:rPr lang="en-US" altLang="ko-KR" sz="14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400" dirty="0">
                <a:solidFill>
                  <a:srgbClr val="3F7F7F"/>
                </a:solidFill>
                <a:latin typeface="Consolas" panose="020B0609020204030204" pitchFamily="49" charset="0"/>
              </a:rPr>
              <a:t>bean </a:t>
            </a:r>
            <a:r>
              <a:rPr lang="en-US" altLang="ko-KR" sz="1400" dirty="0">
                <a:solidFill>
                  <a:srgbClr val="7F007F"/>
                </a:solidFill>
                <a:latin typeface="Consolas" panose="020B0609020204030204" pitchFamily="49" charset="0"/>
              </a:rPr>
              <a:t>id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400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dataSource</a:t>
            </a:r>
            <a:r>
              <a:rPr lang="en-US" altLang="ko-KR" sz="1400" i="1" dirty="0">
                <a:solidFill>
                  <a:srgbClr val="2A00FF"/>
                </a:solidFill>
                <a:latin typeface="Consolas" panose="020B0609020204030204" pitchFamily="49" charset="0"/>
              </a:rPr>
              <a:t>" </a:t>
            </a:r>
            <a:r>
              <a:rPr lang="en-US" altLang="ko-KR" sz="1400" i="1" dirty="0">
                <a:solidFill>
                  <a:srgbClr val="7F007F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400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400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org.springframework.jdbc.datasource.DriverManagerDataSource</a:t>
            </a:r>
            <a:r>
              <a:rPr lang="en-US" altLang="ko-KR" sz="140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400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4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400" dirty="0">
                <a:solidFill>
                  <a:srgbClr val="3F7F7F"/>
                </a:solidFill>
                <a:latin typeface="Consolas" panose="020B0609020204030204" pitchFamily="49" charset="0"/>
              </a:rPr>
              <a:t>property </a:t>
            </a:r>
            <a:r>
              <a:rPr lang="en-US" altLang="ko-KR" sz="1400" dirty="0">
                <a:solidFill>
                  <a:srgbClr val="7F007F"/>
                </a:solidFill>
                <a:latin typeface="Consolas" panose="020B0609020204030204" pitchFamily="49" charset="0"/>
              </a:rPr>
              <a:t>name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400" i="1" u="sng" dirty="0" err="1">
                <a:solidFill>
                  <a:srgbClr val="2A00FF"/>
                </a:solidFill>
                <a:latin typeface="Consolas" panose="020B0609020204030204" pitchFamily="49" charset="0"/>
              </a:rPr>
              <a:t>driverClassName</a:t>
            </a:r>
            <a:r>
              <a:rPr lang="en-US" altLang="ko-KR" sz="1400" i="1" u="sng" dirty="0">
                <a:solidFill>
                  <a:srgbClr val="2A00FF"/>
                </a:solidFill>
                <a:latin typeface="Consolas" panose="020B0609020204030204" pitchFamily="49" charset="0"/>
              </a:rPr>
              <a:t>" </a:t>
            </a:r>
            <a:r>
              <a:rPr lang="en-US" altLang="ko-KR" sz="1400" i="1" u="sng" dirty="0">
                <a:solidFill>
                  <a:srgbClr val="7F007F"/>
                </a:solidFill>
                <a:latin typeface="Consolas" panose="020B0609020204030204" pitchFamily="49" charset="0"/>
              </a:rPr>
              <a:t>value</a:t>
            </a:r>
            <a:r>
              <a:rPr lang="en-US" altLang="ko-KR" sz="1400" i="1" u="sng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i="1" u="sng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400" i="1" u="sng" dirty="0" err="1">
                <a:solidFill>
                  <a:srgbClr val="2A00FF"/>
                </a:solidFill>
                <a:latin typeface="Consolas" panose="020B0609020204030204" pitchFamily="49" charset="0"/>
              </a:rPr>
              <a:t>oracle.jdbc.driver.OracleDriver</a:t>
            </a:r>
            <a:r>
              <a:rPr lang="en-US" altLang="ko-KR" sz="1400" i="1" u="sng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400" i="1" u="sng" dirty="0">
                <a:solidFill>
                  <a:srgbClr val="008080"/>
                </a:solidFill>
                <a:latin typeface="Consolas" panose="020B0609020204030204" pitchFamily="49" charset="0"/>
              </a:rPr>
              <a:t>&gt;&lt;/</a:t>
            </a:r>
            <a:r>
              <a:rPr lang="en-US" altLang="ko-KR" sz="1400" i="1" u="sng" dirty="0">
                <a:solidFill>
                  <a:srgbClr val="3F7F7F"/>
                </a:solidFill>
                <a:latin typeface="Consolas" panose="020B0609020204030204" pitchFamily="49" charset="0"/>
              </a:rPr>
              <a:t>property</a:t>
            </a:r>
            <a:r>
              <a:rPr lang="en-US" altLang="ko-KR" sz="1400" i="1" u="sng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4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400" dirty="0">
                <a:solidFill>
                  <a:srgbClr val="3F7F7F"/>
                </a:solidFill>
                <a:latin typeface="Consolas" panose="020B0609020204030204" pitchFamily="49" charset="0"/>
              </a:rPr>
              <a:t>property </a:t>
            </a:r>
            <a:r>
              <a:rPr lang="en-US" altLang="ko-KR" sz="1400" dirty="0">
                <a:solidFill>
                  <a:srgbClr val="7F007F"/>
                </a:solidFill>
                <a:latin typeface="Consolas" panose="020B0609020204030204" pitchFamily="49" charset="0"/>
              </a:rPr>
              <a:t>name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400" i="1" u="sng" dirty="0" err="1">
                <a:solidFill>
                  <a:srgbClr val="2A00FF"/>
                </a:solidFill>
                <a:latin typeface="Consolas" panose="020B0609020204030204" pitchFamily="49" charset="0"/>
              </a:rPr>
              <a:t>url</a:t>
            </a:r>
            <a:r>
              <a:rPr lang="en-US" altLang="ko-KR" sz="1400" i="1" u="sng" dirty="0">
                <a:solidFill>
                  <a:srgbClr val="2A00FF"/>
                </a:solidFill>
                <a:latin typeface="Consolas" panose="020B0609020204030204" pitchFamily="49" charset="0"/>
              </a:rPr>
              <a:t>"  </a:t>
            </a:r>
            <a:r>
              <a:rPr lang="en-US" altLang="ko-KR" sz="1400" i="1" u="sng" dirty="0">
                <a:solidFill>
                  <a:srgbClr val="7F007F"/>
                </a:solidFill>
                <a:latin typeface="Consolas" panose="020B0609020204030204" pitchFamily="49" charset="0"/>
              </a:rPr>
              <a:t>value</a:t>
            </a:r>
            <a:r>
              <a:rPr lang="en-US" altLang="ko-KR" sz="1400" i="1" u="sng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i="1" u="sng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400" i="1" u="sng" dirty="0" err="1">
                <a:solidFill>
                  <a:srgbClr val="2A00FF"/>
                </a:solidFill>
                <a:latin typeface="Consolas" panose="020B0609020204030204" pitchFamily="49" charset="0"/>
              </a:rPr>
              <a:t>jdbc:oracle:thin</a:t>
            </a:r>
            <a:r>
              <a:rPr lang="en-US" altLang="ko-KR" sz="1400" i="1" u="sng" dirty="0">
                <a:solidFill>
                  <a:srgbClr val="2A00FF"/>
                </a:solidFill>
                <a:latin typeface="Consolas" panose="020B0609020204030204" pitchFamily="49" charset="0"/>
              </a:rPr>
              <a:t>:@//localhost:1521/</a:t>
            </a:r>
            <a:r>
              <a:rPr lang="en-US" altLang="ko-KR" sz="1400" i="1" u="sng" dirty="0" err="1">
                <a:solidFill>
                  <a:srgbClr val="2A00FF"/>
                </a:solidFill>
                <a:latin typeface="Consolas" panose="020B0609020204030204" pitchFamily="49" charset="0"/>
              </a:rPr>
              <a:t>xe</a:t>
            </a:r>
            <a:r>
              <a:rPr lang="en-US" altLang="ko-KR" sz="1400" i="1" u="sng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400" i="1" u="sng" dirty="0">
                <a:solidFill>
                  <a:srgbClr val="008080"/>
                </a:solidFill>
                <a:latin typeface="Consolas" panose="020B0609020204030204" pitchFamily="49" charset="0"/>
              </a:rPr>
              <a:t>&gt;&lt;/</a:t>
            </a:r>
            <a:r>
              <a:rPr lang="en-US" altLang="ko-KR" sz="1400" i="1" u="sng" dirty="0">
                <a:solidFill>
                  <a:srgbClr val="3F7F7F"/>
                </a:solidFill>
                <a:latin typeface="Consolas" panose="020B0609020204030204" pitchFamily="49" charset="0"/>
              </a:rPr>
              <a:t>property</a:t>
            </a:r>
            <a:r>
              <a:rPr lang="en-US" altLang="ko-KR" sz="1400" i="1" u="sng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4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400" dirty="0">
                <a:solidFill>
                  <a:srgbClr val="3F7F7F"/>
                </a:solidFill>
                <a:latin typeface="Consolas" panose="020B0609020204030204" pitchFamily="49" charset="0"/>
              </a:rPr>
              <a:t>property </a:t>
            </a:r>
            <a:r>
              <a:rPr lang="en-US" altLang="ko-KR" sz="1400" dirty="0">
                <a:solidFill>
                  <a:srgbClr val="7F007F"/>
                </a:solidFill>
                <a:latin typeface="Consolas" panose="020B0609020204030204" pitchFamily="49" charset="0"/>
              </a:rPr>
              <a:t>name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400" i="1" u="sng" dirty="0">
                <a:solidFill>
                  <a:srgbClr val="2A00FF"/>
                </a:solidFill>
                <a:latin typeface="Consolas" panose="020B0609020204030204" pitchFamily="49" charset="0"/>
              </a:rPr>
              <a:t>username" </a:t>
            </a:r>
            <a:r>
              <a:rPr lang="en-US" altLang="ko-KR" sz="1400" i="1" u="sng" dirty="0">
                <a:solidFill>
                  <a:srgbClr val="7F007F"/>
                </a:solidFill>
                <a:latin typeface="Consolas" panose="020B0609020204030204" pitchFamily="49" charset="0"/>
              </a:rPr>
              <a:t>value</a:t>
            </a:r>
            <a:r>
              <a:rPr lang="en-US" altLang="ko-KR" sz="1400" i="1" u="sng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i="1" u="sng" dirty="0">
                <a:solidFill>
                  <a:srgbClr val="2A00FF"/>
                </a:solidFill>
                <a:latin typeface="Consolas" panose="020B0609020204030204" pitchFamily="49" charset="0"/>
              </a:rPr>
              <a:t>"c##</a:t>
            </a:r>
            <a:r>
              <a:rPr lang="en-US" altLang="ko-KR" sz="1400" i="1" u="sng" dirty="0" err="1">
                <a:solidFill>
                  <a:srgbClr val="2A00FF"/>
                </a:solidFill>
                <a:latin typeface="Consolas" panose="020B0609020204030204" pitchFamily="49" charset="0"/>
              </a:rPr>
              <a:t>scott</a:t>
            </a:r>
            <a:r>
              <a:rPr lang="en-US" altLang="ko-KR" sz="1400" i="1" u="sng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400" i="1" u="sng" dirty="0">
                <a:solidFill>
                  <a:srgbClr val="008080"/>
                </a:solidFill>
                <a:latin typeface="Consolas" panose="020B0609020204030204" pitchFamily="49" charset="0"/>
              </a:rPr>
              <a:t>&gt;&lt;/</a:t>
            </a:r>
            <a:r>
              <a:rPr lang="en-US" altLang="ko-KR" sz="1400" i="1" u="sng" dirty="0">
                <a:solidFill>
                  <a:srgbClr val="3F7F7F"/>
                </a:solidFill>
                <a:latin typeface="Consolas" panose="020B0609020204030204" pitchFamily="49" charset="0"/>
              </a:rPr>
              <a:t>property</a:t>
            </a:r>
            <a:r>
              <a:rPr lang="en-US" altLang="ko-KR" sz="1400" i="1" u="sng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4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400" dirty="0">
                <a:solidFill>
                  <a:srgbClr val="3F7F7F"/>
                </a:solidFill>
                <a:latin typeface="Consolas" panose="020B0609020204030204" pitchFamily="49" charset="0"/>
              </a:rPr>
              <a:t>property </a:t>
            </a:r>
            <a:r>
              <a:rPr lang="en-US" altLang="ko-KR" sz="1400" dirty="0">
                <a:solidFill>
                  <a:srgbClr val="7F007F"/>
                </a:solidFill>
                <a:latin typeface="Consolas" panose="020B0609020204030204" pitchFamily="49" charset="0"/>
              </a:rPr>
              <a:t>name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400" i="1" u="sng" dirty="0">
                <a:solidFill>
                  <a:srgbClr val="2A00FF"/>
                </a:solidFill>
                <a:latin typeface="Consolas" panose="020B0609020204030204" pitchFamily="49" charset="0"/>
              </a:rPr>
              <a:t>password" </a:t>
            </a:r>
            <a:r>
              <a:rPr lang="en-US" altLang="ko-KR" sz="1400" i="1" u="sng" dirty="0">
                <a:solidFill>
                  <a:srgbClr val="7F007F"/>
                </a:solidFill>
                <a:latin typeface="Consolas" panose="020B0609020204030204" pitchFamily="49" charset="0"/>
              </a:rPr>
              <a:t>value</a:t>
            </a:r>
            <a:r>
              <a:rPr lang="en-US" altLang="ko-KR" sz="1400" i="1" u="sng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i="1" u="sng" dirty="0">
                <a:solidFill>
                  <a:srgbClr val="2A00FF"/>
                </a:solidFill>
                <a:latin typeface="Consolas" panose="020B0609020204030204" pitchFamily="49" charset="0"/>
              </a:rPr>
              <a:t>"1234"</a:t>
            </a:r>
            <a:r>
              <a:rPr lang="en-US" altLang="ko-KR" sz="1400" i="1" u="sng" dirty="0">
                <a:solidFill>
                  <a:srgbClr val="008080"/>
                </a:solidFill>
                <a:latin typeface="Consolas" panose="020B0609020204030204" pitchFamily="49" charset="0"/>
              </a:rPr>
              <a:t>&gt;&lt;/</a:t>
            </a:r>
            <a:r>
              <a:rPr lang="en-US" altLang="ko-KR" sz="1400" i="1" u="sng" dirty="0">
                <a:solidFill>
                  <a:srgbClr val="3F7F7F"/>
                </a:solidFill>
                <a:latin typeface="Consolas" panose="020B0609020204030204" pitchFamily="49" charset="0"/>
              </a:rPr>
              <a:t>property</a:t>
            </a:r>
            <a:r>
              <a:rPr lang="en-US" altLang="ko-KR" sz="1400" i="1" u="sng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40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400" dirty="0">
                <a:solidFill>
                  <a:srgbClr val="3F7F7F"/>
                </a:solidFill>
                <a:latin typeface="Consolas" panose="020B0609020204030204" pitchFamily="49" charset="0"/>
              </a:rPr>
              <a:t>bean</a:t>
            </a:r>
            <a:r>
              <a:rPr lang="en-US" altLang="ko-KR" sz="14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400" dirty="0">
                <a:solidFill>
                  <a:srgbClr val="3F5FBF"/>
                </a:solidFill>
                <a:latin typeface="Consolas" panose="020B0609020204030204" pitchFamily="49" charset="0"/>
              </a:rPr>
              <a:t>&lt;!-- Oracle JDBC </a:t>
            </a:r>
            <a:r>
              <a:rPr lang="ko-KR" altLang="en-US" sz="1400" dirty="0">
                <a:solidFill>
                  <a:srgbClr val="3F5FBF"/>
                </a:solidFill>
                <a:latin typeface="Consolas" panose="020B0609020204030204" pitchFamily="49" charset="0"/>
              </a:rPr>
              <a:t>연결정보 </a:t>
            </a:r>
            <a:r>
              <a:rPr lang="en-US" altLang="ko-KR" sz="1400" dirty="0">
                <a:solidFill>
                  <a:srgbClr val="3F5FBF"/>
                </a:solidFill>
                <a:latin typeface="Consolas" panose="020B0609020204030204" pitchFamily="49" charset="0"/>
              </a:rPr>
              <a:t>E --&gt;</a:t>
            </a:r>
            <a:endParaRPr lang="ko-KR" altLang="en-US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FEB8B4-2736-FAEA-9C25-A03828C39CA0}"/>
              </a:ext>
            </a:extLst>
          </p:cNvPr>
          <p:cNvSpPr txBox="1"/>
          <p:nvPr/>
        </p:nvSpPr>
        <p:spPr>
          <a:xfrm>
            <a:off x="311315" y="4873638"/>
            <a:ext cx="6080511" cy="8617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b="1" dirty="0"/>
              <a:t>이 코드</a:t>
            </a:r>
            <a:r>
              <a:rPr lang="en-US" altLang="ko-KR" b="1" dirty="0"/>
              <a:t>, </a:t>
            </a:r>
            <a:r>
              <a:rPr lang="ko-KR" altLang="en-US" b="1" dirty="0"/>
              <a:t>외워야 합니까</a:t>
            </a:r>
            <a:r>
              <a:rPr lang="en-US" altLang="ko-KR" b="1" dirty="0"/>
              <a:t>?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1400" dirty="0"/>
              <a:t>아뇨</a:t>
            </a:r>
            <a:r>
              <a:rPr lang="en-US" altLang="ko-KR" sz="1400" dirty="0"/>
              <a:t>. </a:t>
            </a:r>
            <a:r>
              <a:rPr lang="ko-KR" altLang="en-US" sz="1400" dirty="0"/>
              <a:t>구글에 </a:t>
            </a:r>
            <a:r>
              <a:rPr lang="en-US" altLang="ko-KR" sz="1400" dirty="0"/>
              <a:t>‘Spring</a:t>
            </a:r>
            <a:r>
              <a:rPr lang="ko-KR" altLang="en-US" sz="1400" dirty="0"/>
              <a:t> </a:t>
            </a:r>
            <a:r>
              <a:rPr lang="en-US" altLang="ko-KR" sz="1400" dirty="0"/>
              <a:t>JDBC bean</a:t>
            </a:r>
            <a:r>
              <a:rPr lang="ko-KR" altLang="en-US" sz="1400" dirty="0"/>
              <a:t> 코드</a:t>
            </a:r>
            <a:r>
              <a:rPr lang="en-US" altLang="ko-KR" sz="1400" dirty="0"/>
              <a:t>＇</a:t>
            </a:r>
            <a:r>
              <a:rPr lang="ko-KR" altLang="en-US" sz="1400" dirty="0"/>
              <a:t>라고 적으면 다 나옵니다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85243377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11315" y="203963"/>
            <a:ext cx="3969356" cy="954107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Spring JDBC</a:t>
            </a:r>
            <a:r>
              <a:rPr lang="ko-KR" altLang="en-US" sz="2800" b="1" dirty="0">
                <a:solidFill>
                  <a:schemeClr val="bg1"/>
                </a:solidFill>
              </a:rPr>
              <a:t>를 활용한</a:t>
            </a:r>
            <a:endParaRPr lang="en-US" altLang="ko-KR" sz="28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DB </a:t>
            </a:r>
            <a:r>
              <a:rPr lang="ko-KR" altLang="en-US" sz="2800" b="1" dirty="0">
                <a:solidFill>
                  <a:schemeClr val="bg1"/>
                </a:solidFill>
              </a:rPr>
              <a:t>연동방법</a:t>
            </a:r>
            <a:endParaRPr lang="ko-KR" altLang="en-US" sz="4000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8F03EBC-A2FB-67FD-1A3E-36647A8EA2A6}"/>
              </a:ext>
            </a:extLst>
          </p:cNvPr>
          <p:cNvSpPr txBox="1"/>
          <p:nvPr/>
        </p:nvSpPr>
        <p:spPr>
          <a:xfrm>
            <a:off x="311315" y="1489910"/>
            <a:ext cx="97155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기존에 만들었던 </a:t>
            </a:r>
            <a:r>
              <a:rPr lang="en-US" altLang="ko-KR" dirty="0"/>
              <a:t>DbConnectionTest.java </a:t>
            </a:r>
            <a:r>
              <a:rPr lang="ko-KR" altLang="en-US" dirty="0"/>
              <a:t>파일에 기존 소스코드 주석처리 하고</a:t>
            </a:r>
            <a:r>
              <a:rPr lang="en-US" altLang="ko-KR" dirty="0"/>
              <a:t>, </a:t>
            </a:r>
            <a:br>
              <a:rPr lang="en-US" altLang="ko-KR" dirty="0"/>
            </a:br>
            <a:r>
              <a:rPr lang="ko-KR" altLang="en-US" dirty="0"/>
              <a:t>그 아래에 새로운 코드 추가 </a:t>
            </a:r>
            <a:r>
              <a:rPr lang="en-US" altLang="ko-KR" dirty="0"/>
              <a:t>(</a:t>
            </a:r>
            <a:r>
              <a:rPr lang="ko-KR" altLang="en-US" dirty="0"/>
              <a:t>실행해서 에러 </a:t>
            </a:r>
            <a:r>
              <a:rPr lang="ko-KR" altLang="en-US" dirty="0" err="1"/>
              <a:t>안떨어지면</a:t>
            </a:r>
            <a:r>
              <a:rPr lang="ko-KR" altLang="en-US" dirty="0"/>
              <a:t> 성공</a:t>
            </a:r>
            <a:r>
              <a:rPr lang="en-US" altLang="ko-KR" dirty="0"/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FEB8B4-2736-FAEA-9C25-A03828C39CA0}"/>
              </a:ext>
            </a:extLst>
          </p:cNvPr>
          <p:cNvSpPr txBox="1"/>
          <p:nvPr/>
        </p:nvSpPr>
        <p:spPr>
          <a:xfrm>
            <a:off x="423741" y="4708380"/>
            <a:ext cx="6793078" cy="178510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b="1" dirty="0"/>
              <a:t>이 코드</a:t>
            </a:r>
            <a:r>
              <a:rPr lang="en-US" altLang="ko-KR" b="1" dirty="0"/>
              <a:t>, </a:t>
            </a:r>
            <a:r>
              <a:rPr lang="ko-KR" altLang="en-US" b="1" dirty="0"/>
              <a:t>외워야 합니까</a:t>
            </a:r>
            <a:r>
              <a:rPr lang="en-US" altLang="ko-KR" b="1" dirty="0"/>
              <a:t>?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1400" dirty="0"/>
              <a:t>아뇨</a:t>
            </a:r>
            <a:r>
              <a:rPr lang="en-US" altLang="ko-KR" sz="1400" dirty="0"/>
              <a:t>. </a:t>
            </a:r>
            <a:r>
              <a:rPr lang="ko-KR" altLang="en-US" sz="1400" dirty="0"/>
              <a:t>구글에 </a:t>
            </a:r>
            <a:r>
              <a:rPr lang="en-US" altLang="ko-KR" sz="1400" dirty="0"/>
              <a:t>‘Spring </a:t>
            </a:r>
            <a:r>
              <a:rPr lang="en-US" altLang="ko-KR" sz="1400" dirty="0" err="1"/>
              <a:t>jdbc</a:t>
            </a:r>
            <a:r>
              <a:rPr lang="en-US" altLang="ko-KR" sz="1400" dirty="0"/>
              <a:t> </a:t>
            </a:r>
            <a:r>
              <a:rPr lang="ko-KR" altLang="en-US" sz="1400" dirty="0"/>
              <a:t>연결 코드</a:t>
            </a:r>
            <a:r>
              <a:rPr lang="en-US" altLang="ko-KR" sz="1400" dirty="0"/>
              <a:t>’ </a:t>
            </a:r>
            <a:r>
              <a:rPr lang="ko-KR" altLang="en-US" sz="1400" dirty="0"/>
              <a:t>라고 적으면 다 나옵니다</a:t>
            </a:r>
            <a:endParaRPr lang="en-US" altLang="ko-KR" sz="1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342900" indent="-342900">
              <a:buFont typeface="+mj-lt"/>
              <a:buAutoNum type="arabicPeriod"/>
            </a:pPr>
            <a:r>
              <a:rPr lang="ko-KR" altLang="en-US" b="1" dirty="0"/>
              <a:t>이 코드</a:t>
            </a:r>
            <a:r>
              <a:rPr lang="en-US" altLang="ko-KR" b="1" dirty="0"/>
              <a:t>, </a:t>
            </a:r>
            <a:r>
              <a:rPr lang="ko-KR" altLang="en-US" b="1" dirty="0"/>
              <a:t>꼭 </a:t>
            </a:r>
            <a:r>
              <a:rPr lang="en-US" altLang="ko-KR" b="1" dirty="0"/>
              <a:t>DbConnectionTest.java </a:t>
            </a:r>
            <a:r>
              <a:rPr lang="ko-KR" altLang="en-US" b="1" dirty="0"/>
              <a:t>파일에 넣어야 합니까</a:t>
            </a:r>
            <a:r>
              <a:rPr lang="en-US" altLang="ko-KR" b="1" dirty="0"/>
              <a:t>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1400" dirty="0"/>
              <a:t>아뇨</a:t>
            </a:r>
            <a:r>
              <a:rPr lang="en-US" altLang="ko-KR" sz="1400" dirty="0"/>
              <a:t>. </a:t>
            </a:r>
            <a:r>
              <a:rPr lang="ko-KR" altLang="en-US" sz="1400" dirty="0"/>
              <a:t>사실 어떤 </a:t>
            </a:r>
            <a:r>
              <a:rPr lang="en-US" altLang="ko-KR" sz="1400" dirty="0"/>
              <a:t>class</a:t>
            </a:r>
            <a:r>
              <a:rPr lang="ko-KR" altLang="en-US" sz="1400" dirty="0"/>
              <a:t>파일이든 상관 없습니다</a:t>
            </a:r>
            <a:r>
              <a:rPr lang="en-US" altLang="ko-KR" sz="1400" dirty="0"/>
              <a:t>. </a:t>
            </a:r>
            <a:br>
              <a:rPr lang="en-US" altLang="ko-KR" sz="1400" dirty="0"/>
            </a:br>
            <a:r>
              <a:rPr lang="en-US" altLang="ko-KR" sz="1400" dirty="0"/>
              <a:t>(</a:t>
            </a:r>
            <a:r>
              <a:rPr lang="ko-KR" altLang="en-US" sz="1400" dirty="0"/>
              <a:t>추가로 클래스 파일을 만들기 힘들어서 기존 것을 활용하는 것이랍니다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55AB7A-D4B9-FF5A-0638-C5C4BB4FD789}"/>
              </a:ext>
            </a:extLst>
          </p:cNvPr>
          <p:cNvSpPr txBox="1"/>
          <p:nvPr/>
        </p:nvSpPr>
        <p:spPr>
          <a:xfrm>
            <a:off x="620218" y="2268148"/>
            <a:ext cx="10824771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DbConnectionTest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algn="l"/>
            <a:endParaRPr lang="ko-KR" altLang="en-US" sz="12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static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main(String[] </a:t>
            </a:r>
            <a:r>
              <a:rPr lang="en-US" altLang="ko-KR" sz="12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args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en-US" altLang="ko-KR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throws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Exception {</a:t>
            </a:r>
          </a:p>
          <a:p>
            <a:pPr algn="l"/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</a:p>
          <a:p>
            <a:pPr algn="l"/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ApplicationContext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6A3E3E"/>
                </a:solidFill>
                <a:latin typeface="Consolas" panose="020B0609020204030204" pitchFamily="49" charset="0"/>
              </a:rPr>
              <a:t>ac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GenericXmlApplicationContext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b="1" dirty="0">
                <a:solidFill>
                  <a:srgbClr val="2A00FF"/>
                </a:solidFill>
                <a:latin typeface="Consolas" panose="020B0609020204030204" pitchFamily="49" charset="0"/>
              </a:rPr>
              <a:t>"file:src/main/webapp/WEB-INF/spring/**/root-context.xml"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ko-KR" alt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200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en-US" altLang="ko-KR" sz="1200" dirty="0" err="1">
                <a:solidFill>
                  <a:srgbClr val="3F7F5F"/>
                </a:solidFill>
                <a:latin typeface="Consolas" panose="020B0609020204030204" pitchFamily="49" charset="0"/>
              </a:rPr>
              <a:t>DataSource</a:t>
            </a:r>
            <a:r>
              <a:rPr lang="en-US" altLang="ko-KR" sz="1200" dirty="0">
                <a:solidFill>
                  <a:srgbClr val="3F7F5F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200" dirty="0" err="1">
                <a:solidFill>
                  <a:srgbClr val="3F7F5F"/>
                </a:solidFill>
                <a:latin typeface="Consolas" panose="020B0609020204030204" pitchFamily="49" charset="0"/>
              </a:rPr>
              <a:t>java.sql</a:t>
            </a:r>
            <a:r>
              <a:rPr lang="en-US" altLang="ko-KR" sz="1200" dirty="0">
                <a:solidFill>
                  <a:srgbClr val="3F7F5F"/>
                </a:solidFill>
                <a:latin typeface="Consolas" panose="020B0609020204030204" pitchFamily="49" charset="0"/>
              </a:rPr>
              <a:t> </a:t>
            </a:r>
            <a:r>
              <a:rPr lang="ko-KR" altLang="en-US" sz="1200" dirty="0">
                <a:solidFill>
                  <a:srgbClr val="3F7F5F"/>
                </a:solidFill>
                <a:latin typeface="Consolas" panose="020B0609020204030204" pitchFamily="49" charset="0"/>
              </a:rPr>
              <a:t>라이브러리에 있는 객체이다</a:t>
            </a:r>
            <a:r>
              <a:rPr lang="en-US" altLang="ko-KR" sz="1200" dirty="0">
                <a:solidFill>
                  <a:srgbClr val="3F7F5F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DataSource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6A3E3E"/>
                </a:solidFill>
                <a:latin typeface="Consolas" panose="020B0609020204030204" pitchFamily="49" charset="0"/>
              </a:rPr>
              <a:t>ds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200" dirty="0" err="1">
                <a:solidFill>
                  <a:srgbClr val="6A3E3E"/>
                </a:solidFill>
                <a:latin typeface="Consolas" panose="020B0609020204030204" pitchFamily="49" charset="0"/>
              </a:rPr>
              <a:t>ac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.getBean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DataSource.</a:t>
            </a:r>
            <a:r>
              <a:rPr lang="en-US" altLang="ko-KR" sz="12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); </a:t>
            </a:r>
            <a:r>
              <a:rPr lang="en-US" altLang="ko-KR" sz="1200" dirty="0">
                <a:solidFill>
                  <a:srgbClr val="3F7F5F"/>
                </a:solidFill>
                <a:latin typeface="Consolas" panose="020B0609020204030204" pitchFamily="49" charset="0"/>
              </a:rPr>
              <a:t>//DB </a:t>
            </a:r>
            <a:r>
              <a:rPr lang="ko-KR" altLang="en-US" sz="1200" dirty="0">
                <a:solidFill>
                  <a:srgbClr val="3F7F5F"/>
                </a:solidFill>
                <a:latin typeface="Consolas" panose="020B0609020204030204" pitchFamily="49" charset="0"/>
              </a:rPr>
              <a:t>커넥션 정보를 가지고 있다</a:t>
            </a:r>
            <a:endParaRPr lang="en-US" altLang="ko-KR" sz="12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Connection </a:t>
            </a:r>
            <a:r>
              <a:rPr lang="en-US" altLang="ko-KR" sz="1200" dirty="0">
                <a:solidFill>
                  <a:srgbClr val="6A3E3E"/>
                </a:solidFill>
                <a:latin typeface="Consolas" panose="020B0609020204030204" pitchFamily="49" charset="0"/>
              </a:rPr>
              <a:t>conn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200" dirty="0" err="1">
                <a:solidFill>
                  <a:srgbClr val="6A3E3E"/>
                </a:solidFill>
                <a:latin typeface="Consolas" panose="020B0609020204030204" pitchFamily="49" charset="0"/>
              </a:rPr>
              <a:t>ds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.getConnection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(); </a:t>
            </a:r>
            <a:r>
              <a:rPr lang="en-US" altLang="ko-KR" sz="1200" dirty="0">
                <a:solidFill>
                  <a:srgbClr val="3F7F5F"/>
                </a:solidFill>
                <a:latin typeface="Consolas" panose="020B0609020204030204" pitchFamily="49" charset="0"/>
              </a:rPr>
              <a:t>// </a:t>
            </a:r>
            <a:r>
              <a:rPr lang="en-US" altLang="ko-KR" sz="1200" dirty="0" err="1">
                <a:solidFill>
                  <a:srgbClr val="3F7F5F"/>
                </a:solidFill>
                <a:latin typeface="Consolas" panose="020B0609020204030204" pitchFamily="49" charset="0"/>
              </a:rPr>
              <a:t>DataSource</a:t>
            </a:r>
            <a:r>
              <a:rPr lang="ko-KR" altLang="en-US" sz="1200" dirty="0">
                <a:solidFill>
                  <a:srgbClr val="3F7F5F"/>
                </a:solidFill>
                <a:latin typeface="Consolas" panose="020B0609020204030204" pitchFamily="49" charset="0"/>
              </a:rPr>
              <a:t>객체에 접근해서 데이터베이스의 연결을 얻는다</a:t>
            </a:r>
            <a:r>
              <a:rPr lang="en-US" altLang="ko-KR" sz="1200" dirty="0">
                <a:solidFill>
                  <a:srgbClr val="3F7F5F"/>
                </a:solidFill>
                <a:latin typeface="Consolas" panose="020B0609020204030204" pitchFamily="49" charset="0"/>
              </a:rPr>
              <a:t>.</a:t>
            </a:r>
          </a:p>
          <a:p>
            <a:pPr algn="l"/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altLang="ko-KR" sz="1200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ko-KR" sz="12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en-US" altLang="ko-KR" sz="12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"conn = "</a:t>
            </a:r>
            <a:r>
              <a:rPr lang="en-US" altLang="ko-KR" sz="12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altLang="ko-KR" sz="1200" b="1" i="1" dirty="0">
                <a:solidFill>
                  <a:srgbClr val="6A3E3E"/>
                </a:solidFill>
                <a:latin typeface="Consolas" panose="020B0609020204030204" pitchFamily="49" charset="0"/>
              </a:rPr>
              <a:t>conn</a:t>
            </a:r>
            <a:r>
              <a:rPr lang="en-US" altLang="ko-KR" sz="12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58811744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11315" y="203963"/>
            <a:ext cx="3969356" cy="954107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Spring JDBC</a:t>
            </a:r>
            <a:r>
              <a:rPr lang="ko-KR" altLang="en-US" sz="2800" b="1" dirty="0">
                <a:solidFill>
                  <a:schemeClr val="bg1"/>
                </a:solidFill>
              </a:rPr>
              <a:t>를 활용한</a:t>
            </a:r>
            <a:endParaRPr lang="en-US" altLang="ko-KR" sz="28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DB </a:t>
            </a:r>
            <a:r>
              <a:rPr lang="ko-KR" altLang="en-US" sz="2800" b="1" dirty="0">
                <a:solidFill>
                  <a:schemeClr val="bg1"/>
                </a:solidFill>
              </a:rPr>
              <a:t>연동방법</a:t>
            </a:r>
            <a:endParaRPr lang="ko-KR" altLang="en-US" sz="4000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8F03EBC-A2FB-67FD-1A3E-36647A8EA2A6}"/>
              </a:ext>
            </a:extLst>
          </p:cNvPr>
          <p:cNvSpPr txBox="1"/>
          <p:nvPr/>
        </p:nvSpPr>
        <p:spPr>
          <a:xfrm>
            <a:off x="311315" y="1519891"/>
            <a:ext cx="9715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혹시 모르니</a:t>
            </a:r>
            <a:r>
              <a:rPr lang="en-US" altLang="ko-KR" dirty="0"/>
              <a:t>, MySQL JDBC bean </a:t>
            </a:r>
            <a:r>
              <a:rPr lang="ko-KR" altLang="en-US" dirty="0"/>
              <a:t>등록 코드도 올립니다</a:t>
            </a:r>
            <a:r>
              <a:rPr lang="en-US" altLang="ko-KR" dirty="0"/>
              <a:t>.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FEB8B4-2736-FAEA-9C25-A03828C39CA0}"/>
              </a:ext>
            </a:extLst>
          </p:cNvPr>
          <p:cNvSpPr txBox="1"/>
          <p:nvPr/>
        </p:nvSpPr>
        <p:spPr>
          <a:xfrm>
            <a:off x="311315" y="4341499"/>
            <a:ext cx="8144345" cy="178510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b="1" dirty="0"/>
              <a:t>왜 </a:t>
            </a:r>
            <a:r>
              <a:rPr lang="en-US" altLang="ko-KR" b="1" dirty="0"/>
              <a:t>java </a:t>
            </a:r>
            <a:r>
              <a:rPr lang="ko-KR" altLang="en-US" b="1" dirty="0"/>
              <a:t>소스코드는 </a:t>
            </a:r>
            <a:r>
              <a:rPr lang="ko-KR" altLang="en-US" b="1" dirty="0" err="1"/>
              <a:t>안올려줘요</a:t>
            </a:r>
            <a:r>
              <a:rPr lang="en-US" altLang="ko-KR" b="1" dirty="0"/>
              <a:t>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1400" dirty="0"/>
              <a:t>Bean </a:t>
            </a:r>
            <a:r>
              <a:rPr lang="ko-KR" altLang="en-US" sz="1400" dirty="0"/>
              <a:t>설정만 건드려주면 됩니다</a:t>
            </a:r>
            <a:r>
              <a:rPr lang="en-US" altLang="ko-KR" sz="1400" dirty="0"/>
              <a:t>. </a:t>
            </a:r>
            <a:r>
              <a:rPr lang="ko-KR" altLang="en-US" sz="1400" dirty="0"/>
              <a:t>소스코드는 모든 </a:t>
            </a:r>
            <a:r>
              <a:rPr lang="en-US" altLang="ko-KR" sz="1400" dirty="0"/>
              <a:t>DB</a:t>
            </a:r>
            <a:r>
              <a:rPr lang="ko-KR" altLang="en-US" sz="1400" dirty="0"/>
              <a:t>에서 동일하게 동작합니다</a:t>
            </a:r>
            <a:endParaRPr lang="en-US" altLang="ko-KR" sz="1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342900" indent="-342900">
              <a:buFont typeface="+mj-lt"/>
              <a:buAutoNum type="arabicPeriod"/>
            </a:pPr>
            <a:r>
              <a:rPr lang="en-US" altLang="ko-KR" b="1" dirty="0" err="1"/>
              <a:t>src</a:t>
            </a:r>
            <a:r>
              <a:rPr lang="en-US" altLang="ko-KR" b="1" dirty="0"/>
              <a:t>/main/webapp/WEB-INF/spring/root-context.xml </a:t>
            </a:r>
            <a:r>
              <a:rPr lang="ko-KR" altLang="en-US" b="1" dirty="0"/>
              <a:t>파일이 없어요</a:t>
            </a:r>
            <a:r>
              <a:rPr lang="en-US" altLang="ko-KR" b="1" dirty="0"/>
              <a:t>!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1400" dirty="0"/>
              <a:t>사용하시는 </a:t>
            </a:r>
            <a:r>
              <a:rPr lang="en-US" altLang="ko-KR" sz="1400" dirty="0"/>
              <a:t>IDE</a:t>
            </a:r>
            <a:r>
              <a:rPr lang="ko-KR" altLang="en-US" sz="1400" dirty="0"/>
              <a:t>에 따라서 경로 및 파일명이 다를 수 있습니다</a:t>
            </a:r>
            <a:r>
              <a:rPr lang="en-US" altLang="ko-KR" sz="1400" dirty="0"/>
              <a:t>.</a:t>
            </a:r>
            <a:br>
              <a:rPr lang="en-US" altLang="ko-KR" sz="1400" dirty="0"/>
            </a:br>
            <a:r>
              <a:rPr lang="ko-KR" altLang="en-US" sz="1400" dirty="0"/>
              <a:t>구글링을 해서 사용하시는 </a:t>
            </a:r>
            <a:r>
              <a:rPr lang="en-US" altLang="ko-KR" sz="1400" dirty="0"/>
              <a:t>IDE</a:t>
            </a:r>
            <a:r>
              <a:rPr lang="ko-KR" altLang="en-US" sz="1400" dirty="0"/>
              <a:t>에서 </a:t>
            </a:r>
            <a:r>
              <a:rPr lang="en-US" altLang="ko-KR" sz="1400" dirty="0"/>
              <a:t>root-context.xml</a:t>
            </a:r>
            <a:r>
              <a:rPr lang="ko-KR" altLang="en-US" sz="1400" dirty="0"/>
              <a:t>역할을 하는 다른 파일을 찾아보세요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55AB7A-D4B9-FF5A-0638-C5C4BB4FD789}"/>
              </a:ext>
            </a:extLst>
          </p:cNvPr>
          <p:cNvSpPr txBox="1"/>
          <p:nvPr/>
        </p:nvSpPr>
        <p:spPr>
          <a:xfrm>
            <a:off x="35264" y="2149620"/>
            <a:ext cx="1171079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altLang="ko-KR" sz="12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200" dirty="0">
                <a:solidFill>
                  <a:srgbClr val="3F7F7F"/>
                </a:solidFill>
                <a:latin typeface="Consolas" panose="020B0609020204030204" pitchFamily="49" charset="0"/>
              </a:rPr>
              <a:t>bean </a:t>
            </a:r>
            <a:r>
              <a:rPr lang="en-US" altLang="ko-KR" sz="1200" dirty="0">
                <a:solidFill>
                  <a:srgbClr val="7F007F"/>
                </a:solidFill>
                <a:latin typeface="Consolas" panose="020B0609020204030204" pitchFamily="49" charset="0"/>
              </a:rPr>
              <a:t>id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200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dataSource</a:t>
            </a:r>
            <a:r>
              <a:rPr lang="en-US" altLang="ko-KR" sz="1200" i="1" dirty="0">
                <a:solidFill>
                  <a:srgbClr val="2A00FF"/>
                </a:solidFill>
                <a:latin typeface="Consolas" panose="020B0609020204030204" pitchFamily="49" charset="0"/>
              </a:rPr>
              <a:t>" </a:t>
            </a:r>
            <a:r>
              <a:rPr lang="en-US" altLang="ko-KR" sz="1200" i="1" dirty="0">
                <a:solidFill>
                  <a:srgbClr val="7F007F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200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200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org.springframework.jdbc.datasource.DriverManagerDataSource</a:t>
            </a:r>
            <a:r>
              <a:rPr lang="en-US" altLang="ko-KR" sz="120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200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lvl="2"/>
            <a:r>
              <a:rPr lang="en-US" altLang="ko-KR" sz="12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200" dirty="0">
                <a:solidFill>
                  <a:srgbClr val="3F7F7F"/>
                </a:solidFill>
                <a:latin typeface="Consolas" panose="020B0609020204030204" pitchFamily="49" charset="0"/>
              </a:rPr>
              <a:t>property </a:t>
            </a:r>
            <a:r>
              <a:rPr lang="en-US" altLang="ko-KR" sz="1200" dirty="0">
                <a:solidFill>
                  <a:srgbClr val="7F007F"/>
                </a:solidFill>
                <a:latin typeface="Consolas" panose="020B0609020204030204" pitchFamily="49" charset="0"/>
              </a:rPr>
              <a:t>name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200" i="1" u="sng" dirty="0" err="1">
                <a:solidFill>
                  <a:srgbClr val="2A00FF"/>
                </a:solidFill>
                <a:latin typeface="Consolas" panose="020B0609020204030204" pitchFamily="49" charset="0"/>
              </a:rPr>
              <a:t>driverClassName</a:t>
            </a:r>
            <a:r>
              <a:rPr lang="en-US" altLang="ko-KR" sz="1200" i="1" u="sng" dirty="0">
                <a:solidFill>
                  <a:srgbClr val="2A00FF"/>
                </a:solidFill>
                <a:latin typeface="Consolas" panose="020B0609020204030204" pitchFamily="49" charset="0"/>
              </a:rPr>
              <a:t>" </a:t>
            </a:r>
            <a:r>
              <a:rPr lang="en-US" altLang="ko-KR" sz="1200" i="1" u="sng" dirty="0">
                <a:solidFill>
                  <a:srgbClr val="7F007F"/>
                </a:solidFill>
                <a:latin typeface="Consolas" panose="020B0609020204030204" pitchFamily="49" charset="0"/>
              </a:rPr>
              <a:t>value</a:t>
            </a:r>
            <a:r>
              <a:rPr lang="en-US" altLang="ko-KR" sz="1200" i="1" u="sng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i="1" u="sng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200" i="1" u="sng" dirty="0" err="1">
                <a:solidFill>
                  <a:srgbClr val="2A00FF"/>
                </a:solidFill>
                <a:latin typeface="Consolas" panose="020B0609020204030204" pitchFamily="49" charset="0"/>
              </a:rPr>
              <a:t>com.mysql.jdbc.Driver</a:t>
            </a:r>
            <a:r>
              <a:rPr lang="en-US" altLang="ko-KR" sz="1200" i="1" u="sng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200" i="1" u="sng" dirty="0">
                <a:solidFill>
                  <a:srgbClr val="008080"/>
                </a:solidFill>
                <a:latin typeface="Consolas" panose="020B0609020204030204" pitchFamily="49" charset="0"/>
              </a:rPr>
              <a:t>&gt;&lt;/</a:t>
            </a:r>
            <a:r>
              <a:rPr lang="en-US" altLang="ko-KR" sz="1200" i="1" u="sng" dirty="0">
                <a:solidFill>
                  <a:srgbClr val="3F7F7F"/>
                </a:solidFill>
                <a:latin typeface="Consolas" panose="020B0609020204030204" pitchFamily="49" charset="0"/>
              </a:rPr>
              <a:t>property</a:t>
            </a:r>
            <a:r>
              <a:rPr lang="en-US" altLang="ko-KR" sz="1200" i="1" u="sng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lvl="2"/>
            <a:r>
              <a:rPr lang="en-US" altLang="ko-KR" sz="12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200" dirty="0">
                <a:solidFill>
                  <a:srgbClr val="3F7F7F"/>
                </a:solidFill>
                <a:latin typeface="Consolas" panose="020B0609020204030204" pitchFamily="49" charset="0"/>
              </a:rPr>
              <a:t>property </a:t>
            </a:r>
            <a:r>
              <a:rPr lang="en-US" altLang="ko-KR" sz="1200" dirty="0">
                <a:solidFill>
                  <a:srgbClr val="7F007F"/>
                </a:solidFill>
                <a:latin typeface="Consolas" panose="020B0609020204030204" pitchFamily="49" charset="0"/>
              </a:rPr>
              <a:t>name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200" i="1" u="sng" dirty="0" err="1">
                <a:solidFill>
                  <a:srgbClr val="2A00FF"/>
                </a:solidFill>
                <a:latin typeface="Consolas" panose="020B0609020204030204" pitchFamily="49" charset="0"/>
              </a:rPr>
              <a:t>url</a:t>
            </a:r>
            <a:r>
              <a:rPr lang="en-US" altLang="ko-KR" sz="1200" i="1" u="sng" dirty="0">
                <a:solidFill>
                  <a:srgbClr val="2A00FF"/>
                </a:solidFill>
                <a:latin typeface="Consolas" panose="020B0609020204030204" pitchFamily="49" charset="0"/>
              </a:rPr>
              <a:t>" </a:t>
            </a:r>
            <a:r>
              <a:rPr lang="en-US" altLang="ko-KR" sz="1200" i="1" u="sng" dirty="0">
                <a:solidFill>
                  <a:srgbClr val="7F007F"/>
                </a:solidFill>
                <a:latin typeface="Consolas" panose="020B0609020204030204" pitchFamily="49" charset="0"/>
              </a:rPr>
              <a:t>value</a:t>
            </a:r>
            <a:r>
              <a:rPr lang="en-US" altLang="ko-KR" sz="1200" i="1" u="sng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i="1" u="sng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200" i="1" u="sng" dirty="0" err="1">
                <a:solidFill>
                  <a:srgbClr val="2A00FF"/>
                </a:solidFill>
                <a:latin typeface="Consolas" panose="020B0609020204030204" pitchFamily="49" charset="0"/>
              </a:rPr>
              <a:t>jdbc:mysql</a:t>
            </a:r>
            <a:r>
              <a:rPr lang="en-US" altLang="ko-KR" sz="1200" i="1" u="sng" dirty="0">
                <a:solidFill>
                  <a:srgbClr val="2A00FF"/>
                </a:solidFill>
                <a:latin typeface="Consolas" panose="020B0609020204030204" pitchFamily="49" charset="0"/>
              </a:rPr>
              <a:t>://localhost:3307/</a:t>
            </a:r>
            <a:r>
              <a:rPr lang="en-US" altLang="ko-KR" sz="1200" i="1" u="sng" dirty="0" err="1">
                <a:solidFill>
                  <a:srgbClr val="2A00FF"/>
                </a:solidFill>
                <a:latin typeface="Consolas" panose="020B0609020204030204" pitchFamily="49" charset="0"/>
              </a:rPr>
              <a:t>springbasic?useUnicode</a:t>
            </a:r>
            <a:r>
              <a:rPr lang="en-US" altLang="ko-KR" sz="1200" i="1" u="sng" dirty="0">
                <a:solidFill>
                  <a:srgbClr val="2A00FF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i="1" u="sng" dirty="0" err="1">
                <a:solidFill>
                  <a:srgbClr val="2A00FF"/>
                </a:solidFill>
                <a:latin typeface="Consolas" panose="020B0609020204030204" pitchFamily="49" charset="0"/>
              </a:rPr>
              <a:t>true&amp;amp;characterEncoding</a:t>
            </a:r>
            <a:r>
              <a:rPr lang="en-US" altLang="ko-KR" sz="1200" i="1" u="sng" dirty="0">
                <a:solidFill>
                  <a:srgbClr val="2A00FF"/>
                </a:solidFill>
                <a:latin typeface="Consolas" panose="020B0609020204030204" pitchFamily="49" charset="0"/>
              </a:rPr>
              <a:t>=utf8"</a:t>
            </a:r>
            <a:r>
              <a:rPr lang="en-US" altLang="ko-KR" sz="1200" i="1" u="sng" dirty="0">
                <a:solidFill>
                  <a:srgbClr val="008080"/>
                </a:solidFill>
                <a:latin typeface="Consolas" panose="020B0609020204030204" pitchFamily="49" charset="0"/>
              </a:rPr>
              <a:t>&gt;&lt;/</a:t>
            </a:r>
            <a:r>
              <a:rPr lang="en-US" altLang="ko-KR" sz="1200" i="1" u="sng" dirty="0">
                <a:solidFill>
                  <a:srgbClr val="3F7F7F"/>
                </a:solidFill>
                <a:latin typeface="Consolas" panose="020B0609020204030204" pitchFamily="49" charset="0"/>
              </a:rPr>
              <a:t>property</a:t>
            </a:r>
            <a:r>
              <a:rPr lang="en-US" altLang="ko-KR" sz="1200" i="1" u="sng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lvl="2"/>
            <a:r>
              <a:rPr lang="en-US" altLang="ko-KR" sz="12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200" dirty="0">
                <a:solidFill>
                  <a:srgbClr val="3F7F7F"/>
                </a:solidFill>
                <a:latin typeface="Consolas" panose="020B0609020204030204" pitchFamily="49" charset="0"/>
              </a:rPr>
              <a:t>property </a:t>
            </a:r>
            <a:r>
              <a:rPr lang="en-US" altLang="ko-KR" sz="1200" dirty="0">
                <a:solidFill>
                  <a:srgbClr val="7F007F"/>
                </a:solidFill>
                <a:latin typeface="Consolas" panose="020B0609020204030204" pitchFamily="49" charset="0"/>
              </a:rPr>
              <a:t>name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200" i="1" u="sng" dirty="0">
                <a:solidFill>
                  <a:srgbClr val="2A00FF"/>
                </a:solidFill>
                <a:latin typeface="Consolas" panose="020B0609020204030204" pitchFamily="49" charset="0"/>
              </a:rPr>
              <a:t>username" </a:t>
            </a:r>
            <a:r>
              <a:rPr lang="en-US" altLang="ko-KR" sz="1200" i="1" u="sng" dirty="0">
                <a:solidFill>
                  <a:srgbClr val="7F007F"/>
                </a:solidFill>
                <a:latin typeface="Consolas" panose="020B0609020204030204" pitchFamily="49" charset="0"/>
              </a:rPr>
              <a:t>value</a:t>
            </a:r>
            <a:r>
              <a:rPr lang="en-US" altLang="ko-KR" sz="1200" i="1" u="sng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i="1" u="sng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200" i="1" u="sng" dirty="0" err="1">
                <a:solidFill>
                  <a:srgbClr val="2A00FF"/>
                </a:solidFill>
                <a:latin typeface="Consolas" panose="020B0609020204030204" pitchFamily="49" charset="0"/>
              </a:rPr>
              <a:t>castello</a:t>
            </a:r>
            <a:r>
              <a:rPr lang="en-US" altLang="ko-KR" sz="1200" i="1" u="sng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200" i="1" u="sng" dirty="0">
                <a:solidFill>
                  <a:srgbClr val="008080"/>
                </a:solidFill>
                <a:latin typeface="Consolas" panose="020B0609020204030204" pitchFamily="49" charset="0"/>
              </a:rPr>
              <a:t>&gt;&lt;/</a:t>
            </a:r>
            <a:r>
              <a:rPr lang="en-US" altLang="ko-KR" sz="1200" i="1" u="sng" dirty="0">
                <a:solidFill>
                  <a:srgbClr val="3F7F7F"/>
                </a:solidFill>
                <a:latin typeface="Consolas" panose="020B0609020204030204" pitchFamily="49" charset="0"/>
              </a:rPr>
              <a:t>property</a:t>
            </a:r>
            <a:r>
              <a:rPr lang="en-US" altLang="ko-KR" sz="1200" i="1" u="sng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lvl="2"/>
            <a:r>
              <a:rPr lang="en-US" altLang="ko-KR" sz="12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200" dirty="0">
                <a:solidFill>
                  <a:srgbClr val="3F7F7F"/>
                </a:solidFill>
                <a:latin typeface="Consolas" panose="020B0609020204030204" pitchFamily="49" charset="0"/>
              </a:rPr>
              <a:t>property </a:t>
            </a:r>
            <a:r>
              <a:rPr lang="en-US" altLang="ko-KR" sz="1200" dirty="0">
                <a:solidFill>
                  <a:srgbClr val="7F007F"/>
                </a:solidFill>
                <a:latin typeface="Consolas" panose="020B0609020204030204" pitchFamily="49" charset="0"/>
              </a:rPr>
              <a:t>name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200" i="1" u="sng" dirty="0">
                <a:solidFill>
                  <a:srgbClr val="2A00FF"/>
                </a:solidFill>
                <a:latin typeface="Consolas" panose="020B0609020204030204" pitchFamily="49" charset="0"/>
              </a:rPr>
              <a:t>password" </a:t>
            </a:r>
            <a:r>
              <a:rPr lang="en-US" altLang="ko-KR" sz="1200" i="1" u="sng" dirty="0">
                <a:solidFill>
                  <a:srgbClr val="7F007F"/>
                </a:solidFill>
                <a:latin typeface="Consolas" panose="020B0609020204030204" pitchFamily="49" charset="0"/>
              </a:rPr>
              <a:t>value</a:t>
            </a:r>
            <a:r>
              <a:rPr lang="en-US" altLang="ko-KR" sz="1200" i="1" u="sng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i="1" u="sng" dirty="0">
                <a:solidFill>
                  <a:srgbClr val="2A00FF"/>
                </a:solidFill>
                <a:latin typeface="Consolas" panose="020B0609020204030204" pitchFamily="49" charset="0"/>
              </a:rPr>
              <a:t>"1234"</a:t>
            </a:r>
            <a:r>
              <a:rPr lang="en-US" altLang="ko-KR" sz="1200" i="1" u="sng" dirty="0">
                <a:solidFill>
                  <a:srgbClr val="008080"/>
                </a:solidFill>
                <a:latin typeface="Consolas" panose="020B0609020204030204" pitchFamily="49" charset="0"/>
              </a:rPr>
              <a:t>&gt;&lt;/</a:t>
            </a:r>
            <a:r>
              <a:rPr lang="en-US" altLang="ko-KR" sz="1200" i="1" u="sng" dirty="0">
                <a:solidFill>
                  <a:srgbClr val="3F7F7F"/>
                </a:solidFill>
                <a:latin typeface="Consolas" panose="020B0609020204030204" pitchFamily="49" charset="0"/>
              </a:rPr>
              <a:t>property</a:t>
            </a:r>
            <a:r>
              <a:rPr lang="en-US" altLang="ko-KR" sz="1200" i="1" u="sng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200" dirty="0">
                <a:solidFill>
                  <a:srgbClr val="008080"/>
                </a:solidFill>
                <a:latin typeface="Consolas" panose="020B0609020204030204" pitchFamily="49" charset="0"/>
              </a:rPr>
              <a:t>     &lt;/</a:t>
            </a:r>
            <a:r>
              <a:rPr lang="en-US" altLang="ko-KR" sz="1200" dirty="0">
                <a:solidFill>
                  <a:srgbClr val="3F7F7F"/>
                </a:solidFill>
                <a:latin typeface="Consolas" panose="020B0609020204030204" pitchFamily="49" charset="0"/>
              </a:rPr>
              <a:t>bean</a:t>
            </a:r>
            <a:r>
              <a:rPr lang="en-US" altLang="ko-KR" sz="12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8773356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07535" y="331857"/>
            <a:ext cx="3813865" cy="461665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IDE </a:t>
            </a:r>
            <a:r>
              <a:rPr lang="ko-KR" altLang="en-US" sz="2400" b="1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실행 시 경로가 뜨도록</a:t>
            </a:r>
            <a:endParaRPr lang="en-US" altLang="ko-KR" sz="2400" b="1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121EC28-4266-F099-CF5D-A452F17A933E}"/>
              </a:ext>
            </a:extLst>
          </p:cNvPr>
          <p:cNvSpPr txBox="1"/>
          <p:nvPr/>
        </p:nvSpPr>
        <p:spPr>
          <a:xfrm>
            <a:off x="424319" y="1119674"/>
            <a:ext cx="5671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 Select a directory as workspace </a:t>
            </a:r>
            <a:r>
              <a:rPr lang="ko-KR" altLang="en-US" dirty="0"/>
              <a:t>화면 뜨게 하기</a:t>
            </a:r>
            <a:r>
              <a:rPr lang="en-US" altLang="ko-KR" dirty="0"/>
              <a:t>  </a:t>
            </a:r>
            <a:endParaRPr lang="ko-KR" altLang="en-US" dirty="0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95233EF2-5DB4-1955-1AE1-DC7C1CF51084}"/>
              </a:ext>
            </a:extLst>
          </p:cNvPr>
          <p:cNvGrpSpPr/>
          <p:nvPr/>
        </p:nvGrpSpPr>
        <p:grpSpPr>
          <a:xfrm>
            <a:off x="565617" y="2383486"/>
            <a:ext cx="6831784" cy="2091028"/>
            <a:chOff x="705576" y="1881570"/>
            <a:chExt cx="6831784" cy="2091028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C1AA8BF2-FBE1-6FCB-90FF-4AB231E452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84100" y="1991225"/>
              <a:ext cx="4153260" cy="190516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1F51EFDB-1B13-4801-D453-C1F9C5EA7152}"/>
                </a:ext>
              </a:extLst>
            </p:cNvPr>
            <p:cNvGrpSpPr/>
            <p:nvPr/>
          </p:nvGrpSpPr>
          <p:grpSpPr>
            <a:xfrm>
              <a:off x="705576" y="1881570"/>
              <a:ext cx="2373626" cy="2091028"/>
              <a:chOff x="705576" y="1881570"/>
              <a:chExt cx="2373626" cy="2091028"/>
            </a:xfrm>
          </p:grpSpPr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FC634538-424D-5551-ECBD-2416DFD3E5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05576" y="1915019"/>
                <a:ext cx="1508891" cy="2057578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12" name="화살표: 오른쪽 11">
                <a:extLst>
                  <a:ext uri="{FF2B5EF4-FFF2-40B4-BE49-F238E27FC236}">
                    <a16:creationId xmlns:a16="http://schemas.microsoft.com/office/drawing/2014/main" id="{BA6CB6E2-44F4-08EE-F376-C09BB275398B}"/>
                  </a:ext>
                </a:extLst>
              </p:cNvPr>
              <p:cNvSpPr/>
              <p:nvPr/>
            </p:nvSpPr>
            <p:spPr>
              <a:xfrm>
                <a:off x="2519365" y="2612571"/>
                <a:ext cx="559837" cy="369332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C3F25F95-8579-73B3-ABB2-892908A23C52}"/>
                  </a:ext>
                </a:extLst>
              </p:cNvPr>
              <p:cNvSpPr/>
              <p:nvPr/>
            </p:nvSpPr>
            <p:spPr>
              <a:xfrm>
                <a:off x="749761" y="3753288"/>
                <a:ext cx="1116361" cy="219310"/>
              </a:xfrm>
              <a:prstGeom prst="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noFill/>
                </a:endParaRPr>
              </a:p>
            </p:txBody>
          </p: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409AAFB3-4B6C-CEE7-25F1-83FCDF17E7D6}"/>
                  </a:ext>
                </a:extLst>
              </p:cNvPr>
              <p:cNvSpPr/>
              <p:nvPr/>
            </p:nvSpPr>
            <p:spPr>
              <a:xfrm>
                <a:off x="705576" y="1881570"/>
                <a:ext cx="519202" cy="219310"/>
              </a:xfrm>
              <a:prstGeom prst="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noFill/>
                </a:endParaRPr>
              </a:p>
            </p:txBody>
          </p:sp>
        </p:grp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9860CDC4-E1DD-7A7C-F87E-B69156602C78}"/>
                </a:ext>
              </a:extLst>
            </p:cNvPr>
            <p:cNvSpPr/>
            <p:nvPr/>
          </p:nvSpPr>
          <p:spPr>
            <a:xfrm>
              <a:off x="3384100" y="2263500"/>
              <a:ext cx="618733" cy="237104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81DF688B-303F-6981-FDF1-5FF87500C49E}"/>
                </a:ext>
              </a:extLst>
            </p:cNvPr>
            <p:cNvSpPr/>
            <p:nvPr/>
          </p:nvSpPr>
          <p:spPr>
            <a:xfrm>
              <a:off x="3812033" y="2863351"/>
              <a:ext cx="815951" cy="237104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8BF2C39D-1450-034F-83D4-EBCFCB42366A}"/>
                </a:ext>
              </a:extLst>
            </p:cNvPr>
            <p:cNvSpPr/>
            <p:nvPr/>
          </p:nvSpPr>
          <p:spPr>
            <a:xfrm>
              <a:off x="4757731" y="2560133"/>
              <a:ext cx="2118930" cy="237104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1929457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678145" y="3075057"/>
            <a:ext cx="6835717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DB Connection Test (TDD)</a:t>
            </a:r>
            <a:endParaRPr lang="ko-KR" altLang="en-US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153727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460239" y="354342"/>
            <a:ext cx="4840748" cy="523220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DB Connection Test (TDD)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CB6335-AAE6-FFC3-898A-AA0352A9015B}"/>
              </a:ext>
            </a:extLst>
          </p:cNvPr>
          <p:cNvSpPr txBox="1"/>
          <p:nvPr/>
        </p:nvSpPr>
        <p:spPr>
          <a:xfrm>
            <a:off x="930812" y="1203241"/>
            <a:ext cx="9060494" cy="20005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b="1" dirty="0"/>
              <a:t>TDD</a:t>
            </a:r>
            <a:r>
              <a:rPr lang="ko-KR" altLang="en-US" b="1" dirty="0"/>
              <a:t>가 </a:t>
            </a:r>
            <a:r>
              <a:rPr lang="ko-KR" altLang="en-US" b="1" dirty="0" err="1"/>
              <a:t>뭡니까</a:t>
            </a:r>
            <a:r>
              <a:rPr lang="en-US" altLang="ko-KR" b="1" dirty="0"/>
              <a:t>?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1400" dirty="0"/>
              <a:t>테스트 주도 개발이라는 뜻으로</a:t>
            </a:r>
            <a:r>
              <a:rPr lang="en-US" altLang="ko-KR" sz="1400" dirty="0"/>
              <a:t>, </a:t>
            </a:r>
            <a:r>
              <a:rPr lang="ko-KR" altLang="en-US" sz="1400" dirty="0"/>
              <a:t>우리가 작성한 소스코드를 전체가 아닌 단위별로 테스트 할 수 있습니다</a:t>
            </a:r>
            <a:r>
              <a:rPr lang="en-US" altLang="ko-KR" sz="1400" dirty="0"/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1400" dirty="0"/>
              <a:t>DB </a:t>
            </a:r>
            <a:r>
              <a:rPr lang="ko-KR" altLang="en-US" sz="1400" dirty="0"/>
              <a:t>연결 뿐 아니라</a:t>
            </a:r>
            <a:r>
              <a:rPr lang="en-US" altLang="ko-KR" sz="1400" dirty="0"/>
              <a:t>,</a:t>
            </a:r>
            <a:r>
              <a:rPr lang="ko-KR" altLang="en-US" sz="1400" dirty="0"/>
              <a:t> 테스트하고 싶은 다른 프로그램도 테스트가 가능합니다</a:t>
            </a:r>
            <a:r>
              <a:rPr lang="en-US" altLang="ko-KR" sz="1400" dirty="0"/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342900" indent="-342900">
              <a:buFont typeface="+mj-lt"/>
              <a:buAutoNum type="arabicPeriod"/>
            </a:pPr>
            <a:r>
              <a:rPr lang="ko-KR" altLang="en-US" b="1" dirty="0"/>
              <a:t>단위별로 테스트하면 어떤 장점이 있습니까</a:t>
            </a:r>
            <a:r>
              <a:rPr lang="en-US" altLang="ko-KR" b="1" dirty="0"/>
              <a:t>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1400" dirty="0"/>
              <a:t>프로그램 전체를 구동하는 것이 아닌</a:t>
            </a:r>
            <a:r>
              <a:rPr lang="en-US" altLang="ko-KR" sz="1400" dirty="0"/>
              <a:t>, </a:t>
            </a:r>
            <a:r>
              <a:rPr lang="ko-KR" altLang="en-US" sz="1400" dirty="0"/>
              <a:t>내가 원하는 일부분만을 실행해 볼 수 있기 때문에 </a:t>
            </a:r>
            <a:br>
              <a:rPr lang="en-US" altLang="ko-KR" sz="1400" dirty="0"/>
            </a:br>
            <a:r>
              <a:rPr lang="ko-KR" altLang="en-US" sz="1400" dirty="0"/>
              <a:t>빠른 테스트가 가능하고</a:t>
            </a:r>
            <a:r>
              <a:rPr lang="en-US" altLang="ko-KR" sz="1400" dirty="0"/>
              <a:t>, </a:t>
            </a:r>
            <a:r>
              <a:rPr lang="ko-KR" altLang="en-US" sz="1400" dirty="0"/>
              <a:t>서버에 부하가 적게 걸립니다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B0C9EF-0D89-DA88-ED8E-B395E20392A8}"/>
              </a:ext>
            </a:extLst>
          </p:cNvPr>
          <p:cNvSpPr txBox="1"/>
          <p:nvPr/>
        </p:nvSpPr>
        <p:spPr>
          <a:xfrm>
            <a:off x="930812" y="3529468"/>
            <a:ext cx="8179675" cy="298543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필수 선행작업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b="1" dirty="0"/>
              <a:t>Spring</a:t>
            </a:r>
            <a:r>
              <a:rPr lang="ko-KR" altLang="en-US" b="1" dirty="0"/>
              <a:t> </a:t>
            </a:r>
            <a:r>
              <a:rPr lang="en-US" altLang="ko-KR" b="1" dirty="0"/>
              <a:t>JDBC</a:t>
            </a:r>
            <a:r>
              <a:rPr lang="ko-KR" altLang="en-US" b="1" dirty="0"/>
              <a:t> 연동</a:t>
            </a:r>
            <a:endParaRPr lang="en-US" altLang="ko-KR" b="1" dirty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r>
              <a:rPr lang="en-US" altLang="ko-KR" dirty="0"/>
              <a:t>&lt;</a:t>
            </a:r>
            <a:r>
              <a:rPr lang="ko-KR" altLang="en-US" dirty="0"/>
              <a:t>작업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b="1" dirty="0" err="1"/>
              <a:t>src</a:t>
            </a:r>
            <a:r>
              <a:rPr lang="en-US" altLang="ko-KR" b="1" dirty="0"/>
              <a:t>/test/java </a:t>
            </a:r>
            <a:r>
              <a:rPr lang="ko-KR" altLang="en-US" b="1" dirty="0"/>
              <a:t>경로 아래에 </a:t>
            </a:r>
            <a:r>
              <a:rPr lang="en-US" altLang="ko-KR" b="1" dirty="0"/>
              <a:t>TEST Class</a:t>
            </a:r>
            <a:r>
              <a:rPr lang="ko-KR" altLang="en-US" b="1" dirty="0"/>
              <a:t>파일 생성 후 </a:t>
            </a:r>
            <a:r>
              <a:rPr lang="en-US" altLang="ko-KR" b="1" dirty="0"/>
              <a:t>Connection</a:t>
            </a:r>
            <a:r>
              <a:rPr lang="ko-KR" altLang="en-US" b="1" dirty="0"/>
              <a:t> 테스트 </a:t>
            </a:r>
            <a:endParaRPr lang="en-US" altLang="ko-KR" b="1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1400" dirty="0"/>
              <a:t>sts3 IDE</a:t>
            </a:r>
            <a:r>
              <a:rPr lang="ko-KR" altLang="en-US" sz="1400" dirty="0"/>
              <a:t>에서는 상기 경로에 </a:t>
            </a:r>
            <a:r>
              <a:rPr lang="en-US" altLang="ko-KR" sz="1400" dirty="0"/>
              <a:t>TDD </a:t>
            </a:r>
            <a:r>
              <a:rPr lang="ko-KR" altLang="en-US" sz="1400" dirty="0"/>
              <a:t>파일을 생성하여 </a:t>
            </a:r>
            <a:r>
              <a:rPr lang="en-US" altLang="ko-KR" sz="1400" dirty="0"/>
              <a:t>TEST</a:t>
            </a:r>
            <a:r>
              <a:rPr lang="ko-KR" altLang="en-US" sz="1400" dirty="0"/>
              <a:t>를 진행합니다</a:t>
            </a:r>
            <a:r>
              <a:rPr lang="en-US" altLang="ko-KR" sz="1400" dirty="0"/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1400" dirty="0"/>
              <a:t>다른 </a:t>
            </a:r>
            <a:r>
              <a:rPr lang="en-US" altLang="ko-KR" sz="1400" dirty="0"/>
              <a:t>IDE</a:t>
            </a:r>
            <a:r>
              <a:rPr lang="ko-KR" altLang="en-US" sz="1400" dirty="0"/>
              <a:t>는 경로가 다를 수 있습니다</a:t>
            </a:r>
            <a:r>
              <a:rPr lang="en-US" altLang="ko-KR" sz="1400" dirty="0"/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342900" indent="-342900">
              <a:buFont typeface="+mj-lt"/>
              <a:buAutoNum type="arabicPeriod"/>
            </a:pPr>
            <a:r>
              <a:rPr lang="en-US" altLang="ko-KR" b="1" dirty="0"/>
              <a:t>pom.xml </a:t>
            </a:r>
            <a:r>
              <a:rPr lang="ko-KR" altLang="en-US" b="1" dirty="0"/>
              <a:t>수정</a:t>
            </a:r>
            <a:endParaRPr lang="en-US" altLang="ko-KR" b="1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1400" dirty="0"/>
              <a:t>Spring-test Code </a:t>
            </a:r>
            <a:r>
              <a:rPr lang="ko-KR" altLang="en-US" sz="1400" dirty="0"/>
              <a:t>추가 </a:t>
            </a:r>
            <a:endParaRPr lang="en-US" altLang="ko-KR" sz="1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1400" dirty="0"/>
              <a:t>java-version </a:t>
            </a:r>
            <a:r>
              <a:rPr lang="ko-KR" altLang="en-US" sz="1400" dirty="0"/>
              <a:t>수정</a:t>
            </a:r>
            <a:endParaRPr lang="en-US" altLang="ko-KR" sz="1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1400" dirty="0"/>
              <a:t>JUnit-version </a:t>
            </a:r>
            <a:r>
              <a:rPr lang="ko-KR" altLang="en-US" sz="1400" dirty="0"/>
              <a:t>수정</a:t>
            </a:r>
          </a:p>
        </p:txBody>
      </p:sp>
    </p:spTree>
    <p:extLst>
      <p:ext uri="{BB962C8B-B14F-4D97-AF65-F5344CB8AC3E}">
        <p14:creationId xmlns:p14="http://schemas.microsoft.com/office/powerpoint/2010/main" val="243754853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460239" y="354342"/>
            <a:ext cx="4840748" cy="523220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DB Connection Test (TDD)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43754712-D81B-C79E-A60E-F00C978C539A}"/>
              </a:ext>
            </a:extLst>
          </p:cNvPr>
          <p:cNvGrpSpPr/>
          <p:nvPr/>
        </p:nvGrpSpPr>
        <p:grpSpPr>
          <a:xfrm>
            <a:off x="744152" y="1831754"/>
            <a:ext cx="5553572" cy="2257849"/>
            <a:chOff x="744152" y="1831754"/>
            <a:chExt cx="5553572" cy="2257849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970CAB6C-BC48-CCE9-0F2A-B9B8EA0098C4}"/>
                </a:ext>
              </a:extLst>
            </p:cNvPr>
            <p:cNvGrpSpPr/>
            <p:nvPr/>
          </p:nvGrpSpPr>
          <p:grpSpPr>
            <a:xfrm>
              <a:off x="793195" y="1831754"/>
              <a:ext cx="3140508" cy="1795866"/>
              <a:chOff x="793195" y="1831754"/>
              <a:chExt cx="3140508" cy="1795866"/>
            </a:xfrm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B26FE814-BF99-0CF0-8092-C6CE1F00AEAF}"/>
                  </a:ext>
                </a:extLst>
              </p:cNvPr>
              <p:cNvGrpSpPr/>
              <p:nvPr/>
            </p:nvGrpSpPr>
            <p:grpSpPr>
              <a:xfrm>
                <a:off x="793195" y="1831754"/>
                <a:ext cx="3140508" cy="1795866"/>
                <a:chOff x="793195" y="1831754"/>
                <a:chExt cx="3140508" cy="1795866"/>
              </a:xfrm>
            </p:grpSpPr>
            <p:pic>
              <p:nvPicPr>
                <p:cNvPr id="13" name="그림 12">
                  <a:extLst>
                    <a:ext uri="{FF2B5EF4-FFF2-40B4-BE49-F238E27FC236}">
                      <a16:creationId xmlns:a16="http://schemas.microsoft.com/office/drawing/2014/main" id="{CE7D6D87-213A-311C-9E57-67C6A9C36CE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793195" y="1831754"/>
                  <a:ext cx="3140508" cy="1795866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sp>
              <p:nvSpPr>
                <p:cNvPr id="14" name="직사각형 13">
                  <a:extLst>
                    <a:ext uri="{FF2B5EF4-FFF2-40B4-BE49-F238E27FC236}">
                      <a16:creationId xmlns:a16="http://schemas.microsoft.com/office/drawing/2014/main" id="{B05DB0A0-FBFB-AFBB-876E-1C708BE5415C}"/>
                    </a:ext>
                  </a:extLst>
                </p:cNvPr>
                <p:cNvSpPr/>
                <p:nvPr/>
              </p:nvSpPr>
              <p:spPr>
                <a:xfrm>
                  <a:off x="1600051" y="3125449"/>
                  <a:ext cx="2095024" cy="224854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70D82DFC-A50C-729F-5634-A2FEF3702F17}"/>
                  </a:ext>
                </a:extLst>
              </p:cNvPr>
              <p:cNvSpPr/>
              <p:nvPr/>
            </p:nvSpPr>
            <p:spPr>
              <a:xfrm>
                <a:off x="1107874" y="2623278"/>
                <a:ext cx="1305542" cy="224854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0E777D8-971F-9BD9-85D4-DBA7FDC0B16F}"/>
                </a:ext>
              </a:extLst>
            </p:cNvPr>
            <p:cNvSpPr txBox="1"/>
            <p:nvPr/>
          </p:nvSpPr>
          <p:spPr>
            <a:xfrm>
              <a:off x="744152" y="3720271"/>
              <a:ext cx="55535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위 경로에 </a:t>
              </a:r>
              <a:r>
                <a:rPr lang="en-US" altLang="ko-KR" dirty="0"/>
                <a:t>TDD</a:t>
              </a:r>
              <a:r>
                <a:rPr lang="ko-KR" altLang="en-US" dirty="0"/>
                <a:t>를 진행할 </a:t>
              </a:r>
              <a:r>
                <a:rPr lang="en-US" altLang="ko-KR" dirty="0"/>
                <a:t>java</a:t>
              </a:r>
              <a:r>
                <a:rPr lang="ko-KR" altLang="en-US" dirty="0"/>
                <a:t>파일 하나를 생성합니다</a:t>
              </a:r>
              <a:r>
                <a:rPr lang="en-US" altLang="ko-KR" dirty="0"/>
                <a:t>.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6654444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460239" y="354342"/>
            <a:ext cx="4840748" cy="523220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DB Connection Test (TDD)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CCB9C1-1104-9A0C-43D5-703CBB8887D7}"/>
              </a:ext>
            </a:extLst>
          </p:cNvPr>
          <p:cNvSpPr txBox="1"/>
          <p:nvPr/>
        </p:nvSpPr>
        <p:spPr>
          <a:xfrm>
            <a:off x="394519" y="5078158"/>
            <a:ext cx="5663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생성한 파일에 상기 소스코드를 넣고</a:t>
            </a:r>
            <a:r>
              <a:rPr lang="en-US" altLang="ko-KR" dirty="0"/>
              <a:t>, </a:t>
            </a:r>
            <a:r>
              <a:rPr lang="ko-KR" altLang="en-US" dirty="0"/>
              <a:t>실행을 돌립니다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F6A5FF76-F8D5-C374-9684-CF5313F840BE}"/>
              </a:ext>
            </a:extLst>
          </p:cNvPr>
          <p:cNvGrpSpPr/>
          <p:nvPr/>
        </p:nvGrpSpPr>
        <p:grpSpPr>
          <a:xfrm>
            <a:off x="394519" y="1230629"/>
            <a:ext cx="11170256" cy="5376745"/>
            <a:chOff x="394519" y="1230629"/>
            <a:chExt cx="11170256" cy="5376745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89BCE0CE-FC53-2C3B-A22F-EA40048EA538}"/>
                </a:ext>
              </a:extLst>
            </p:cNvPr>
            <p:cNvSpPr txBox="1"/>
            <p:nvPr/>
          </p:nvSpPr>
          <p:spPr>
            <a:xfrm>
              <a:off x="394519" y="1230629"/>
              <a:ext cx="9168359" cy="31700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l"/>
              <a:r>
                <a:rPr lang="en-US" altLang="ko-KR" sz="10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//</a:t>
              </a:r>
              <a:r>
                <a:rPr lang="ko-KR" altLang="en-US" sz="10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고정 </a:t>
              </a:r>
              <a:r>
                <a:rPr lang="en-US" altLang="ko-KR" sz="10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(</a:t>
              </a:r>
              <a:r>
                <a:rPr lang="ko-KR" altLang="en-US" sz="10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변동 없음</a:t>
              </a:r>
              <a:r>
                <a:rPr lang="en-US" altLang="ko-KR" sz="10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)</a:t>
              </a:r>
              <a:endParaRPr lang="ko-KR" altLang="en-US" sz="1000" dirty="0">
                <a:solidFill>
                  <a:srgbClr val="3F7F5F"/>
                </a:solidFill>
                <a:latin typeface="Consolas" panose="020B0609020204030204" pitchFamily="49" charset="0"/>
              </a:endParaRPr>
            </a:p>
            <a:p>
              <a:pPr algn="l"/>
              <a:r>
                <a:rPr lang="en-US" altLang="ko-KR" sz="1000" dirty="0">
                  <a:solidFill>
                    <a:srgbClr val="646464"/>
                  </a:solidFill>
                  <a:latin typeface="Consolas" panose="020B0609020204030204" pitchFamily="49" charset="0"/>
                </a:rPr>
                <a:t>@RunWith</a:t>
              </a:r>
              <a:r>
                <a:rPr lang="en-US" altLang="ko-KR" sz="10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(</a:t>
              </a:r>
              <a:r>
                <a:rPr lang="en-US" altLang="ko-KR" sz="1000" u="sng" dirty="0">
                  <a:solidFill>
                    <a:srgbClr val="000000"/>
                  </a:solidFill>
                  <a:latin typeface="Consolas" panose="020B0609020204030204" pitchFamily="49" charset="0"/>
                </a:rPr>
                <a:t>SpringJUnit4ClassRunner.</a:t>
              </a:r>
              <a:r>
                <a:rPr lang="en-US" altLang="ko-KR" sz="1000" b="1" u="sng" dirty="0">
                  <a:solidFill>
                    <a:srgbClr val="7F0055"/>
                  </a:solidFill>
                  <a:latin typeface="Consolas" panose="020B0609020204030204" pitchFamily="49" charset="0"/>
                </a:rPr>
                <a:t>class</a:t>
              </a:r>
              <a:r>
                <a:rPr lang="en-US" altLang="ko-KR" sz="1000" b="1" u="sng" dirty="0">
                  <a:solidFill>
                    <a:srgbClr val="000000"/>
                  </a:solidFill>
                  <a:latin typeface="Consolas" panose="020B0609020204030204" pitchFamily="49" charset="0"/>
                </a:rPr>
                <a:t>)</a:t>
              </a:r>
            </a:p>
            <a:p>
              <a:pPr algn="l"/>
              <a:endParaRPr lang="ko-KR" altLang="en-US" sz="1000" dirty="0">
                <a:latin typeface="Consolas" panose="020B0609020204030204" pitchFamily="49" charset="0"/>
              </a:endParaRPr>
            </a:p>
            <a:p>
              <a:pPr algn="l"/>
              <a:r>
                <a:rPr lang="en-US" altLang="ko-KR" sz="10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//DB </a:t>
              </a:r>
              <a:r>
                <a:rPr lang="ko-KR" altLang="en-US" sz="10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연결정보가 들어있는 </a:t>
              </a:r>
              <a:r>
                <a:rPr lang="en-US" altLang="ko-KR" sz="10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bean</a:t>
              </a:r>
              <a:r>
                <a:rPr lang="ko-KR" altLang="en-US" sz="10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파일 경로 설정 </a:t>
              </a:r>
              <a:r>
                <a:rPr lang="en-US" altLang="ko-KR" sz="10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(root-context.xml </a:t>
              </a:r>
              <a:r>
                <a:rPr lang="ko-KR" altLang="en-US" sz="10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경로 삽입</a:t>
              </a:r>
              <a:r>
                <a:rPr lang="en-US" altLang="ko-KR" sz="10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)</a:t>
              </a:r>
              <a:endParaRPr lang="ko-KR" altLang="en-US" sz="1000" dirty="0">
                <a:solidFill>
                  <a:srgbClr val="3F7F5F"/>
                </a:solidFill>
                <a:latin typeface="Consolas" panose="020B0609020204030204" pitchFamily="49" charset="0"/>
              </a:endParaRPr>
            </a:p>
            <a:p>
              <a:pPr algn="l"/>
              <a:r>
                <a:rPr lang="en-US" altLang="ko-KR" sz="1000" dirty="0">
                  <a:solidFill>
                    <a:srgbClr val="646464"/>
                  </a:solidFill>
                  <a:latin typeface="Consolas" panose="020B0609020204030204" pitchFamily="49" charset="0"/>
                </a:rPr>
                <a:t>@</a:t>
              </a:r>
              <a:r>
                <a:rPr lang="en-US" altLang="ko-KR" sz="1000" u="sng" dirty="0">
                  <a:solidFill>
                    <a:srgbClr val="000000"/>
                  </a:solidFill>
                  <a:latin typeface="Consolas" panose="020B0609020204030204" pitchFamily="49" charset="0"/>
                </a:rPr>
                <a:t>ContextConfiguration(locations={</a:t>
              </a:r>
              <a:r>
                <a:rPr lang="en-US" altLang="ko-KR" sz="1000" u="sng" dirty="0">
                  <a:solidFill>
                    <a:srgbClr val="2A00FF"/>
                  </a:solidFill>
                  <a:latin typeface="Consolas" panose="020B0609020204030204" pitchFamily="49" charset="0"/>
                </a:rPr>
                <a:t>"file:src/main/webapp/WEB-INF/spring/**/root-context.xml"</a:t>
              </a:r>
              <a:r>
                <a:rPr lang="en-US" altLang="ko-KR" sz="1000" u="sng" dirty="0">
                  <a:solidFill>
                    <a:srgbClr val="000000"/>
                  </a:solidFill>
                  <a:latin typeface="Consolas" panose="020B0609020204030204" pitchFamily="49" charset="0"/>
                </a:rPr>
                <a:t>})</a:t>
              </a:r>
            </a:p>
            <a:p>
              <a:pPr algn="l"/>
              <a:r>
                <a:rPr lang="en-US" altLang="ko-KR" sz="10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public</a:t>
              </a:r>
              <a:r>
                <a:rPr lang="en-US" altLang="ko-KR" sz="10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10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class</a:t>
              </a:r>
              <a:r>
                <a:rPr lang="en-US" altLang="ko-KR" sz="10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1000" b="1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DBConnectionTest</a:t>
              </a:r>
              <a:r>
                <a:rPr lang="en-US" altLang="ko-KR" sz="10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{</a:t>
              </a:r>
            </a:p>
            <a:p>
              <a:pPr algn="l"/>
              <a:endParaRPr lang="ko-KR" altLang="en-US" sz="1000" dirty="0">
                <a:latin typeface="Consolas" panose="020B0609020204030204" pitchFamily="49" charset="0"/>
              </a:endParaRPr>
            </a:p>
            <a:p>
              <a:pPr algn="l"/>
              <a:r>
                <a:rPr lang="en-US" altLang="ko-KR" sz="10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//@Autowired = import</a:t>
              </a:r>
            </a:p>
            <a:p>
              <a:pPr algn="l"/>
              <a:r>
                <a:rPr lang="en-US" altLang="ko-KR" sz="1000" dirty="0">
                  <a:solidFill>
                    <a:srgbClr val="646464"/>
                  </a:solidFill>
                  <a:latin typeface="Consolas" panose="020B0609020204030204" pitchFamily="49" charset="0"/>
                </a:rPr>
                <a:t>@Autowired</a:t>
              </a:r>
            </a:p>
            <a:p>
              <a:pPr algn="l"/>
              <a:endParaRPr lang="ko-KR" altLang="en-US" sz="1000" dirty="0">
                <a:latin typeface="Consolas" panose="020B0609020204030204" pitchFamily="49" charset="0"/>
              </a:endParaRPr>
            </a:p>
            <a:p>
              <a:pPr algn="l"/>
              <a:r>
                <a:rPr lang="en-US" altLang="ko-KR" sz="10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//</a:t>
              </a:r>
              <a:r>
                <a:rPr lang="en-US" altLang="ko-KR" sz="1000" dirty="0" err="1">
                  <a:solidFill>
                    <a:srgbClr val="3F7F5F"/>
                  </a:solidFill>
                  <a:latin typeface="Consolas" panose="020B0609020204030204" pitchFamily="49" charset="0"/>
                </a:rPr>
                <a:t>DataSource</a:t>
              </a:r>
              <a:r>
                <a:rPr lang="ko-KR" altLang="en-US" sz="10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객체 </a:t>
              </a:r>
              <a:r>
                <a:rPr lang="en-US" altLang="ko-KR" sz="10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= DB </a:t>
              </a:r>
              <a:r>
                <a:rPr lang="ko-KR" altLang="en-US" sz="10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커넥션 정보를 가지고 있음</a:t>
              </a:r>
            </a:p>
            <a:p>
              <a:pPr algn="l"/>
              <a:r>
                <a:rPr lang="en-US" altLang="ko-KR" sz="100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DataSource</a:t>
              </a:r>
              <a:r>
                <a:rPr lang="en-US" altLang="ko-KR" sz="10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1000" dirty="0">
                  <a:solidFill>
                    <a:srgbClr val="0000C0"/>
                  </a:solidFill>
                  <a:latin typeface="Consolas" panose="020B0609020204030204" pitchFamily="49" charset="0"/>
                </a:rPr>
                <a:t>ds</a:t>
              </a:r>
              <a:r>
                <a:rPr lang="en-US" altLang="ko-KR" sz="10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; </a:t>
              </a:r>
            </a:p>
            <a:p>
              <a:pPr algn="l"/>
              <a:endParaRPr lang="ko-KR" altLang="en-US" sz="1000" dirty="0">
                <a:latin typeface="Consolas" panose="020B0609020204030204" pitchFamily="49" charset="0"/>
              </a:endParaRPr>
            </a:p>
            <a:p>
              <a:pPr algn="l"/>
              <a:r>
                <a:rPr lang="en-US" altLang="ko-KR" sz="10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//Test</a:t>
              </a:r>
              <a:r>
                <a:rPr lang="ko-KR" altLang="en-US" sz="10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를 진행하고 싶은 메서드 위에 </a:t>
              </a:r>
              <a:r>
                <a:rPr lang="en-US" altLang="ko-KR" sz="10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@Test </a:t>
              </a:r>
              <a:r>
                <a:rPr lang="ko-KR" altLang="en-US" sz="1000" dirty="0" err="1">
                  <a:solidFill>
                    <a:srgbClr val="3F7F5F"/>
                  </a:solidFill>
                  <a:latin typeface="Consolas" panose="020B0609020204030204" pitchFamily="49" charset="0"/>
                </a:rPr>
                <a:t>붙여줌</a:t>
              </a:r>
              <a:r>
                <a:rPr lang="ko-KR" altLang="en-US" sz="10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 </a:t>
              </a:r>
            </a:p>
            <a:p>
              <a:pPr algn="l"/>
              <a:r>
                <a:rPr lang="en-US" altLang="ko-KR" sz="1000" dirty="0">
                  <a:solidFill>
                    <a:srgbClr val="646464"/>
                  </a:solidFill>
                  <a:latin typeface="Consolas" panose="020B0609020204030204" pitchFamily="49" charset="0"/>
                </a:rPr>
                <a:t>@Test</a:t>
              </a:r>
            </a:p>
            <a:p>
              <a:pPr algn="l"/>
              <a:r>
                <a:rPr lang="en-US" altLang="ko-KR" sz="10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public</a:t>
              </a:r>
              <a:r>
                <a:rPr lang="en-US" altLang="ko-KR" sz="10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10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void</a:t>
              </a:r>
              <a:r>
                <a:rPr lang="en-US" altLang="ko-KR" sz="10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1000" b="1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jdbcConnectionTest</a:t>
              </a:r>
              <a:r>
                <a:rPr lang="en-US" altLang="ko-KR" sz="10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() </a:t>
              </a:r>
              <a:r>
                <a:rPr lang="en-US" altLang="ko-KR" sz="10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throws</a:t>
              </a:r>
              <a:r>
                <a:rPr lang="en-US" altLang="ko-KR" sz="10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Exception {</a:t>
              </a:r>
            </a:p>
            <a:p>
              <a:pPr algn="l"/>
              <a:r>
                <a:rPr lang="en-US" altLang="ko-KR" sz="10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Connection </a:t>
              </a:r>
              <a:r>
                <a:rPr lang="en-US" altLang="ko-KR" sz="1000" dirty="0">
                  <a:solidFill>
                    <a:srgbClr val="6A3E3E"/>
                  </a:solidFill>
                  <a:latin typeface="Consolas" panose="020B0609020204030204" pitchFamily="49" charset="0"/>
                </a:rPr>
                <a:t>conn</a:t>
              </a:r>
              <a:r>
                <a:rPr lang="en-US" altLang="ko-KR" sz="10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= </a:t>
              </a:r>
              <a:r>
                <a:rPr lang="en-US" altLang="ko-KR" sz="1000" dirty="0" err="1">
                  <a:solidFill>
                    <a:srgbClr val="0000C0"/>
                  </a:solidFill>
                  <a:latin typeface="Consolas" panose="020B0609020204030204" pitchFamily="49" charset="0"/>
                </a:rPr>
                <a:t>ds</a:t>
              </a:r>
              <a:r>
                <a:rPr lang="en-US" altLang="ko-KR" sz="100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.getConnection</a:t>
              </a:r>
              <a:r>
                <a:rPr lang="en-US" altLang="ko-KR" sz="10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(); </a:t>
              </a:r>
              <a:r>
                <a:rPr lang="en-US" altLang="ko-KR" sz="10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//</a:t>
              </a:r>
              <a:r>
                <a:rPr lang="en-US" altLang="ko-KR" sz="1000" dirty="0" err="1">
                  <a:solidFill>
                    <a:srgbClr val="3F7F5F"/>
                  </a:solidFill>
                  <a:latin typeface="Consolas" panose="020B0609020204030204" pitchFamily="49" charset="0"/>
                </a:rPr>
                <a:t>DataSource</a:t>
              </a:r>
              <a:r>
                <a:rPr lang="en-US" altLang="ko-KR" sz="10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 </a:t>
              </a:r>
              <a:r>
                <a:rPr lang="ko-KR" altLang="en-US" sz="10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객체에 접근하여 </a:t>
              </a:r>
              <a:r>
                <a:rPr lang="en-US" altLang="ko-KR" sz="10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DB</a:t>
              </a:r>
              <a:r>
                <a:rPr lang="ko-KR" altLang="en-US" sz="10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연결 정보를 </a:t>
              </a:r>
              <a:r>
                <a:rPr lang="ko-KR" altLang="en-US" sz="1000" dirty="0" err="1">
                  <a:solidFill>
                    <a:srgbClr val="3F7F5F"/>
                  </a:solidFill>
                  <a:latin typeface="Consolas" panose="020B0609020204030204" pitchFamily="49" charset="0"/>
                </a:rPr>
                <a:t>얻어옴</a:t>
              </a:r>
              <a:endParaRPr lang="ko-KR" altLang="en-US" sz="1000" dirty="0">
                <a:solidFill>
                  <a:srgbClr val="3F7F5F"/>
                </a:solidFill>
                <a:latin typeface="Consolas" panose="020B0609020204030204" pitchFamily="49" charset="0"/>
              </a:endParaRPr>
            </a:p>
            <a:p>
              <a:pPr algn="l"/>
              <a:r>
                <a:rPr lang="en-US" altLang="ko-KR" sz="100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System.</a:t>
              </a:r>
              <a:r>
                <a:rPr lang="en-US" altLang="ko-KR" sz="1000" b="1" i="1" dirty="0" err="1">
                  <a:solidFill>
                    <a:srgbClr val="0000C0"/>
                  </a:solidFill>
                  <a:latin typeface="Consolas" panose="020B0609020204030204" pitchFamily="49" charset="0"/>
                </a:rPr>
                <a:t>out</a:t>
              </a:r>
              <a:r>
                <a:rPr lang="en-US" altLang="ko-KR" sz="1000" b="1" i="1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.println</a:t>
              </a:r>
              <a:r>
                <a:rPr lang="en-US" altLang="ko-KR" sz="1000" b="1" i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(</a:t>
              </a:r>
              <a:r>
                <a:rPr lang="en-US" altLang="ko-KR" sz="1000" b="1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"conn = "</a:t>
              </a:r>
              <a:r>
                <a:rPr lang="en-US" altLang="ko-KR" sz="1000" b="1" i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+ </a:t>
              </a:r>
              <a:r>
                <a:rPr lang="en-US" altLang="ko-KR" sz="1000" b="1" i="1" dirty="0">
                  <a:solidFill>
                    <a:srgbClr val="6A3E3E"/>
                  </a:solidFill>
                  <a:latin typeface="Consolas" panose="020B0609020204030204" pitchFamily="49" charset="0"/>
                </a:rPr>
                <a:t>conn</a:t>
              </a:r>
              <a:r>
                <a:rPr lang="en-US" altLang="ko-KR" sz="1000" b="1" i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); </a:t>
              </a:r>
              <a:r>
                <a:rPr lang="en-US" altLang="ko-KR" sz="1000" b="1" i="1" dirty="0">
                  <a:solidFill>
                    <a:srgbClr val="3F7F5F"/>
                  </a:solidFill>
                  <a:latin typeface="Consolas" panose="020B0609020204030204" pitchFamily="49" charset="0"/>
                </a:rPr>
                <a:t>//</a:t>
              </a:r>
              <a:r>
                <a:rPr lang="ko-KR" altLang="en-US" sz="1000" b="1" i="1" dirty="0">
                  <a:solidFill>
                    <a:srgbClr val="3F7F5F"/>
                  </a:solidFill>
                  <a:latin typeface="Consolas" panose="020B0609020204030204" pitchFamily="49" charset="0"/>
                </a:rPr>
                <a:t>연결 정상여부 확인 </a:t>
              </a:r>
            </a:p>
            <a:p>
              <a:pPr algn="l"/>
              <a:r>
                <a:rPr lang="en-US" altLang="ko-KR" sz="10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}</a:t>
              </a:r>
            </a:p>
            <a:p>
              <a:pPr algn="l"/>
              <a:r>
                <a:rPr lang="en-US" altLang="ko-KR" sz="10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}</a:t>
              </a:r>
              <a:endParaRPr lang="ko-KR" altLang="en-US" sz="300" b="1" dirty="0"/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A9CD57E5-0A23-6E32-DD95-3B5D6308A1E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849771" y="4287606"/>
              <a:ext cx="1715004" cy="231976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cxnSp>
          <p:nvCxnSpPr>
            <p:cNvPr id="10" name="연결선: 꺾임 9">
              <a:extLst>
                <a:ext uri="{FF2B5EF4-FFF2-40B4-BE49-F238E27FC236}">
                  <a16:creationId xmlns:a16="http://schemas.microsoft.com/office/drawing/2014/main" id="{5BF1275B-C250-91DA-14E0-2001A553FF9E}"/>
                </a:ext>
              </a:extLst>
            </p:cNvPr>
            <p:cNvCxnSpPr>
              <a:cxnSpLocks/>
              <a:stCxn id="2" idx="3"/>
              <a:endCxn id="8" idx="0"/>
            </p:cNvCxnSpPr>
            <p:nvPr/>
          </p:nvCxnSpPr>
          <p:spPr>
            <a:xfrm>
              <a:off x="9562878" y="2815679"/>
              <a:ext cx="1144395" cy="1471927"/>
            </a:xfrm>
            <a:prstGeom prst="bentConnector2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389AF42-48CA-FBD2-01ED-B41903E91AE7}"/>
              </a:ext>
            </a:extLst>
          </p:cNvPr>
          <p:cNvSpPr/>
          <p:nvPr/>
        </p:nvSpPr>
        <p:spPr>
          <a:xfrm>
            <a:off x="9849771" y="4841822"/>
            <a:ext cx="583383" cy="2023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E98D976-F0E3-5DA9-C36B-547A0625EA88}"/>
              </a:ext>
            </a:extLst>
          </p:cNvPr>
          <p:cNvSpPr/>
          <p:nvPr/>
        </p:nvSpPr>
        <p:spPr>
          <a:xfrm>
            <a:off x="10415581" y="6385020"/>
            <a:ext cx="531819" cy="1470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571005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460239" y="354342"/>
            <a:ext cx="4840748" cy="523220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DB Connection Test (TDD)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CCB9C1-1104-9A0C-43D5-703CBB8887D7}"/>
              </a:ext>
            </a:extLst>
          </p:cNvPr>
          <p:cNvSpPr txBox="1"/>
          <p:nvPr/>
        </p:nvSpPr>
        <p:spPr>
          <a:xfrm>
            <a:off x="157397" y="1608173"/>
            <a:ext cx="6035755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구동하면 에러가 발생합니다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en-US" altLang="ko-KR" sz="1600" dirty="0"/>
              <a:t>Caused by : SpringJUnit4ClassRunner</a:t>
            </a:r>
            <a:r>
              <a:rPr lang="ko-KR" altLang="en-US" sz="1600" dirty="0"/>
              <a:t>를 못 찾았다고 나오네요</a:t>
            </a:r>
            <a:endParaRPr lang="en-US" altLang="ko-KR" sz="1600" dirty="0"/>
          </a:p>
          <a:p>
            <a:endParaRPr lang="en-US" altLang="ko-KR" sz="1600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988811DA-B52E-8637-D7F2-079FF23F33FB}"/>
              </a:ext>
            </a:extLst>
          </p:cNvPr>
          <p:cNvGrpSpPr/>
          <p:nvPr/>
        </p:nvGrpSpPr>
        <p:grpSpPr>
          <a:xfrm>
            <a:off x="6534808" y="823227"/>
            <a:ext cx="4743694" cy="5391427"/>
            <a:chOff x="6347431" y="733286"/>
            <a:chExt cx="4743694" cy="5391427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2DA61D85-485C-4E74-65B3-018D1891EC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47431" y="733286"/>
              <a:ext cx="4743694" cy="539142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A6E64B34-6F2A-FCA6-0BCF-20AF64E4BBBA}"/>
                </a:ext>
              </a:extLst>
            </p:cNvPr>
            <p:cNvSpPr/>
            <p:nvPr/>
          </p:nvSpPr>
          <p:spPr>
            <a:xfrm>
              <a:off x="6461994" y="4212234"/>
              <a:ext cx="3851239" cy="23234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DCFAF403-B3A2-FA23-3486-574D42B93665}"/>
              </a:ext>
            </a:extLst>
          </p:cNvPr>
          <p:cNvSpPr txBox="1"/>
          <p:nvPr/>
        </p:nvSpPr>
        <p:spPr>
          <a:xfrm>
            <a:off x="157397" y="4104676"/>
            <a:ext cx="6097248" cy="135421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dirty="0"/>
              <a:t>&lt;</a:t>
            </a:r>
            <a:r>
              <a:rPr lang="ko-KR" altLang="en-US" sz="1600" dirty="0"/>
              <a:t>해결방법</a:t>
            </a:r>
            <a:r>
              <a:rPr lang="en-US" altLang="ko-KR" sz="1600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sz="1600" dirty="0"/>
              <a:t>@RunWith(SpringJUnit4ClassRunner.class)</a:t>
            </a:r>
            <a:r>
              <a:rPr lang="ko-KR" altLang="en-US" sz="1600" dirty="0"/>
              <a:t>를 사용하려면 </a:t>
            </a:r>
            <a:br>
              <a:rPr lang="en-US" altLang="ko-KR" sz="1600" dirty="0"/>
            </a:br>
            <a:r>
              <a:rPr lang="en-US" altLang="ko-KR" sz="1600" dirty="0"/>
              <a:t>pom.xml</a:t>
            </a:r>
            <a:r>
              <a:rPr lang="ko-KR" altLang="en-US" sz="1600" dirty="0"/>
              <a:t>에 </a:t>
            </a:r>
            <a:r>
              <a:rPr lang="en-US" altLang="ko-KR" sz="1600" dirty="0"/>
              <a:t>Spring-Test Code</a:t>
            </a:r>
            <a:r>
              <a:rPr lang="ko-KR" altLang="en-US" sz="1600" dirty="0"/>
              <a:t>를 삽입해야 합니다</a:t>
            </a:r>
            <a:r>
              <a:rPr lang="en-US" altLang="ko-KR" sz="1600" dirty="0"/>
              <a:t>. </a:t>
            </a:r>
          </a:p>
          <a:p>
            <a:endParaRPr lang="en-US" altLang="ko-KR" sz="1600" dirty="0"/>
          </a:p>
          <a:p>
            <a:r>
              <a:rPr lang="ko-KR" altLang="en-US" sz="1600" dirty="0"/>
              <a:t>해결해봅시다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422711297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460240" y="354342"/>
            <a:ext cx="4840748" cy="523220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DB Connection Test (TDD)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CCB9C1-1104-9A0C-43D5-703CBB8887D7}"/>
              </a:ext>
            </a:extLst>
          </p:cNvPr>
          <p:cNvSpPr txBox="1"/>
          <p:nvPr/>
        </p:nvSpPr>
        <p:spPr>
          <a:xfrm>
            <a:off x="574690" y="1113967"/>
            <a:ext cx="6156429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400" dirty="0"/>
              <a:t>구글에 </a:t>
            </a:r>
            <a:r>
              <a:rPr lang="en-US" altLang="ko-KR" sz="1400" dirty="0"/>
              <a:t>‘Maven Repository’ </a:t>
            </a:r>
            <a:r>
              <a:rPr lang="ko-KR" altLang="en-US" sz="1400" dirty="0"/>
              <a:t>검색 및 홈페이지 접속 </a:t>
            </a:r>
            <a:endParaRPr lang="en-US" altLang="ko-KR" sz="1400" dirty="0"/>
          </a:p>
          <a:p>
            <a:pPr marL="342900" indent="-342900">
              <a:buAutoNum type="arabicPeriod"/>
            </a:pPr>
            <a:r>
              <a:rPr lang="en-US" altLang="ko-KR" sz="1400" dirty="0"/>
              <a:t>‘Spring test’ </a:t>
            </a:r>
            <a:r>
              <a:rPr lang="ko-KR" altLang="en-US" sz="1400" dirty="0"/>
              <a:t>검색</a:t>
            </a:r>
            <a:endParaRPr lang="en-US" altLang="ko-KR" sz="1400" dirty="0"/>
          </a:p>
          <a:p>
            <a:pPr marL="342900" indent="-342900">
              <a:buAutoNum type="arabicPeriod"/>
            </a:pPr>
            <a:r>
              <a:rPr lang="en-US" altLang="ko-KR" sz="1400" dirty="0"/>
              <a:t>‘Spring </a:t>
            </a:r>
            <a:r>
              <a:rPr lang="en-US" altLang="ko-KR" sz="1400" dirty="0" err="1"/>
              <a:t>testConext</a:t>
            </a:r>
            <a:r>
              <a:rPr lang="en-US" altLang="ko-KR" sz="1400" dirty="0"/>
              <a:t> Framework’ </a:t>
            </a:r>
            <a:r>
              <a:rPr lang="ko-KR" altLang="en-US" sz="1400" dirty="0"/>
              <a:t>클릭하고 </a:t>
            </a:r>
            <a:r>
              <a:rPr lang="en-US" altLang="ko-KR" sz="1400" dirty="0"/>
              <a:t>pom.xml</a:t>
            </a:r>
            <a:r>
              <a:rPr lang="ko-KR" altLang="en-US" sz="1400" dirty="0"/>
              <a:t>에 넣을 코드 복사 </a:t>
            </a:r>
            <a:endParaRPr lang="en-US" altLang="ko-KR" sz="1400" dirty="0"/>
          </a:p>
          <a:p>
            <a:pPr marL="342900" indent="-342900">
              <a:buFontTx/>
              <a:buAutoNum type="arabicPeriod"/>
            </a:pPr>
            <a:r>
              <a:rPr lang="en-US" altLang="ko-KR" sz="1400" dirty="0"/>
              <a:t>pom.xml</a:t>
            </a:r>
            <a:r>
              <a:rPr lang="ko-KR" altLang="en-US" sz="1400" dirty="0"/>
              <a:t>에 </a:t>
            </a:r>
            <a:r>
              <a:rPr lang="ko-KR" altLang="en-US" sz="1400" dirty="0" err="1"/>
              <a:t>붙여넣고</a:t>
            </a:r>
            <a:r>
              <a:rPr lang="en-US" altLang="ko-KR" sz="1400" dirty="0"/>
              <a:t> update Project  </a:t>
            </a:r>
            <a:r>
              <a:rPr lang="ko-KR" altLang="en-US" sz="1400" dirty="0"/>
              <a:t>진행</a:t>
            </a:r>
            <a:r>
              <a:rPr lang="en-US" altLang="ko-KR" sz="1400" dirty="0"/>
              <a:t>(Maven update) </a:t>
            </a:r>
          </a:p>
          <a:p>
            <a:pPr marL="342900" indent="-342900">
              <a:buFontTx/>
              <a:buAutoNum type="arabicPeriod"/>
            </a:pPr>
            <a:r>
              <a:rPr lang="ko-KR" altLang="en-US" sz="1400" dirty="0"/>
              <a:t>소스코드로 가서 </a:t>
            </a:r>
            <a:r>
              <a:rPr lang="en-US" altLang="ko-KR" sz="1400" dirty="0" err="1"/>
              <a:t>Ctrl+Shift+O</a:t>
            </a:r>
            <a:r>
              <a:rPr lang="en-US" altLang="ko-KR" sz="1400" dirty="0"/>
              <a:t> (import)</a:t>
            </a:r>
            <a:r>
              <a:rPr lang="ko-KR" altLang="en-US" sz="1400" dirty="0"/>
              <a:t> 해줍니다</a:t>
            </a:r>
            <a:r>
              <a:rPr lang="en-US" altLang="ko-KR" sz="1400" dirty="0"/>
              <a:t>. 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1EB95B92-BD4A-172C-4705-A67F4F4D624D}"/>
              </a:ext>
            </a:extLst>
          </p:cNvPr>
          <p:cNvGrpSpPr/>
          <p:nvPr/>
        </p:nvGrpSpPr>
        <p:grpSpPr>
          <a:xfrm>
            <a:off x="574690" y="2791199"/>
            <a:ext cx="10284326" cy="3812562"/>
            <a:chOff x="574690" y="2791199"/>
            <a:chExt cx="10284326" cy="3812562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658F6815-D85D-9F57-0FF4-78EE26566B21}"/>
                </a:ext>
              </a:extLst>
            </p:cNvPr>
            <p:cNvGrpSpPr/>
            <p:nvPr/>
          </p:nvGrpSpPr>
          <p:grpSpPr>
            <a:xfrm>
              <a:off x="574690" y="2791199"/>
              <a:ext cx="4392811" cy="3805933"/>
              <a:chOff x="574690" y="2791199"/>
              <a:chExt cx="4392811" cy="3805933"/>
            </a:xfrm>
          </p:grpSpPr>
          <p:grpSp>
            <p:nvGrpSpPr>
              <p:cNvPr id="13" name="그룹 12">
                <a:extLst>
                  <a:ext uri="{FF2B5EF4-FFF2-40B4-BE49-F238E27FC236}">
                    <a16:creationId xmlns:a16="http://schemas.microsoft.com/office/drawing/2014/main" id="{47CDD044-49E5-744C-5BA8-C615FDC2DBF9}"/>
                  </a:ext>
                </a:extLst>
              </p:cNvPr>
              <p:cNvGrpSpPr/>
              <p:nvPr/>
            </p:nvGrpSpPr>
            <p:grpSpPr>
              <a:xfrm>
                <a:off x="574690" y="2791199"/>
                <a:ext cx="4392811" cy="3805933"/>
                <a:chOff x="574690" y="2791199"/>
                <a:chExt cx="4392811" cy="3805933"/>
              </a:xfrm>
            </p:grpSpPr>
            <p:pic>
              <p:nvPicPr>
                <p:cNvPr id="4" name="그림 3">
                  <a:extLst>
                    <a:ext uri="{FF2B5EF4-FFF2-40B4-BE49-F238E27FC236}">
                      <a16:creationId xmlns:a16="http://schemas.microsoft.com/office/drawing/2014/main" id="{7C0FCFAF-689F-5870-A6B1-6329E8A30FD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657244" y="2791199"/>
                  <a:ext cx="3098959" cy="1924149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grpSp>
              <p:nvGrpSpPr>
                <p:cNvPr id="11" name="그룹 10">
                  <a:extLst>
                    <a:ext uri="{FF2B5EF4-FFF2-40B4-BE49-F238E27FC236}">
                      <a16:creationId xmlns:a16="http://schemas.microsoft.com/office/drawing/2014/main" id="{20B01B2B-8867-B2F5-782D-D6A11136FE7D}"/>
                    </a:ext>
                  </a:extLst>
                </p:cNvPr>
                <p:cNvGrpSpPr/>
                <p:nvPr/>
              </p:nvGrpSpPr>
              <p:grpSpPr>
                <a:xfrm>
                  <a:off x="574690" y="4859152"/>
                  <a:ext cx="4392811" cy="1737980"/>
                  <a:chOff x="574690" y="4859152"/>
                  <a:chExt cx="4392811" cy="1737980"/>
                </a:xfrm>
              </p:grpSpPr>
              <p:grpSp>
                <p:nvGrpSpPr>
                  <p:cNvPr id="12" name="그룹 11">
                    <a:extLst>
                      <a:ext uri="{FF2B5EF4-FFF2-40B4-BE49-F238E27FC236}">
                        <a16:creationId xmlns:a16="http://schemas.microsoft.com/office/drawing/2014/main" id="{627D2FA6-9804-E32C-C587-601A48317DCA}"/>
                      </a:ext>
                    </a:extLst>
                  </p:cNvPr>
                  <p:cNvGrpSpPr/>
                  <p:nvPr/>
                </p:nvGrpSpPr>
                <p:grpSpPr>
                  <a:xfrm>
                    <a:off x="574690" y="5339767"/>
                    <a:ext cx="4392811" cy="1257365"/>
                    <a:chOff x="514058" y="3752192"/>
                    <a:chExt cx="4392811" cy="1257365"/>
                  </a:xfrm>
                </p:grpSpPr>
                <p:grpSp>
                  <p:nvGrpSpPr>
                    <p:cNvPr id="8" name="그룹 7">
                      <a:extLst>
                        <a:ext uri="{FF2B5EF4-FFF2-40B4-BE49-F238E27FC236}">
                          <a16:creationId xmlns:a16="http://schemas.microsoft.com/office/drawing/2014/main" id="{4A62A420-7261-C035-5F53-2BAC58EC1DC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14058" y="3752192"/>
                      <a:ext cx="3264068" cy="1257365"/>
                      <a:chOff x="514058" y="3752192"/>
                      <a:chExt cx="3264068" cy="1257365"/>
                    </a:xfrm>
                  </p:grpSpPr>
                  <p:pic>
                    <p:nvPicPr>
                      <p:cNvPr id="6" name="그림 5">
                        <a:extLst>
                          <a:ext uri="{FF2B5EF4-FFF2-40B4-BE49-F238E27FC236}">
                            <a16:creationId xmlns:a16="http://schemas.microsoft.com/office/drawing/2014/main" id="{A4423337-716F-D5F5-0B70-3118BEE8AD03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14058" y="3752192"/>
                        <a:ext cx="3264068" cy="1257365"/>
                      </a:xfrm>
                      <a:prstGeom prst="rect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</p:pic>
                  <p:sp>
                    <p:nvSpPr>
                      <p:cNvPr id="7" name="직사각형 6">
                        <a:extLst>
                          <a:ext uri="{FF2B5EF4-FFF2-40B4-BE49-F238E27FC236}">
                            <a16:creationId xmlns:a16="http://schemas.microsoft.com/office/drawing/2014/main" id="{F263299A-8FCE-B0C5-B461-417F2B097E9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857" y="3951291"/>
                        <a:ext cx="2976713" cy="876923"/>
                      </a:xfrm>
                      <a:prstGeom prst="rect">
                        <a:avLst/>
                      </a:prstGeom>
                      <a:noFill/>
                      <a:ln w="38100">
                        <a:solidFill>
                          <a:srgbClr val="FF000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</p:grpSp>
                <p:sp>
                  <p:nvSpPr>
                    <p:cNvPr id="9" name="화살표: 오른쪽 8">
                      <a:extLst>
                        <a:ext uri="{FF2B5EF4-FFF2-40B4-BE49-F238E27FC236}">
                          <a16:creationId xmlns:a16="http://schemas.microsoft.com/office/drawing/2014/main" id="{97449B5B-E206-4D74-117E-062CFF2D2C9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119469" y="3889945"/>
                      <a:ext cx="787400" cy="304800"/>
                    </a:xfrm>
                    <a:prstGeom prst="rightArrow">
                      <a:avLst/>
                    </a:prstGeom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sp>
                <p:nvSpPr>
                  <p:cNvPr id="10" name="화살표: 아래쪽 9">
                    <a:extLst>
                      <a:ext uri="{FF2B5EF4-FFF2-40B4-BE49-F238E27FC236}">
                        <a16:creationId xmlns:a16="http://schemas.microsoft.com/office/drawing/2014/main" id="{35E659F0-B7A7-52C3-B652-7E100E7CE8C4}"/>
                      </a:ext>
                    </a:extLst>
                  </p:cNvPr>
                  <p:cNvSpPr/>
                  <p:nvPr/>
                </p:nvSpPr>
                <p:spPr>
                  <a:xfrm>
                    <a:off x="1847099" y="4859152"/>
                    <a:ext cx="292100" cy="376757"/>
                  </a:xfrm>
                  <a:prstGeom prst="downArrow">
                    <a:avLst/>
                  </a:prstGeom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FBC953EB-6195-2194-59EC-6E217E3E80DC}"/>
                  </a:ext>
                </a:extLst>
              </p:cNvPr>
              <p:cNvSpPr/>
              <p:nvPr/>
            </p:nvSpPr>
            <p:spPr>
              <a:xfrm>
                <a:off x="1315479" y="3136722"/>
                <a:ext cx="2119871" cy="387528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0F32AC59-CE01-55F5-755E-2714FCDA59FD}"/>
                </a:ext>
              </a:extLst>
            </p:cNvPr>
            <p:cNvGrpSpPr/>
            <p:nvPr/>
          </p:nvGrpSpPr>
          <p:grpSpPr>
            <a:xfrm>
              <a:off x="5308844" y="3332047"/>
              <a:ext cx="5550172" cy="3271714"/>
              <a:chOff x="5308844" y="3332047"/>
              <a:chExt cx="5550172" cy="3271714"/>
            </a:xfrm>
          </p:grpSpPr>
          <p:pic>
            <p:nvPicPr>
              <p:cNvPr id="23" name="그림 22">
                <a:extLst>
                  <a:ext uri="{FF2B5EF4-FFF2-40B4-BE49-F238E27FC236}">
                    <a16:creationId xmlns:a16="http://schemas.microsoft.com/office/drawing/2014/main" id="{53F4A5A1-70BF-47BA-7CB3-2D784ABF3D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308844" y="3868057"/>
                <a:ext cx="5550172" cy="2735704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45C760F-EDA2-793E-7120-9333ACAEB38B}"/>
                  </a:ext>
                </a:extLst>
              </p:cNvPr>
              <p:cNvSpPr txBox="1"/>
              <p:nvPr/>
            </p:nvSpPr>
            <p:spPr>
              <a:xfrm>
                <a:off x="6498236" y="3332047"/>
                <a:ext cx="208903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dirty="0"/>
                  <a:t>에러가 사라진 모습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8760336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460240" y="354342"/>
            <a:ext cx="4840748" cy="523220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DB Connection Test (TDD)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CCB9C1-1104-9A0C-43D5-703CBB8887D7}"/>
              </a:ext>
            </a:extLst>
          </p:cNvPr>
          <p:cNvSpPr txBox="1"/>
          <p:nvPr/>
        </p:nvSpPr>
        <p:spPr>
          <a:xfrm>
            <a:off x="574690" y="1113967"/>
            <a:ext cx="7651454" cy="9079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400" dirty="0"/>
              <a:t>소스코드를 구동 시키니 콘솔에서 다른 에러가 발생합니다</a:t>
            </a:r>
            <a:endParaRPr lang="en-US" altLang="ko-KR" sz="1400" dirty="0"/>
          </a:p>
          <a:p>
            <a:pPr marL="800100" lvl="1" indent="-342900">
              <a:buAutoNum type="arabicPeriod"/>
            </a:pPr>
            <a:r>
              <a:rPr lang="en-US" altLang="ko-KR" sz="1400" dirty="0">
                <a:solidFill>
                  <a:srgbClr val="FF0000"/>
                </a:solidFill>
                <a:latin typeface="Consolas" panose="020B0609020204030204" pitchFamily="49" charset="0"/>
              </a:rPr>
              <a:t>SpringJUnit4ClassRunner has been compiled by a more recent version </a:t>
            </a:r>
            <a:br>
              <a:rPr lang="en-US" altLang="ko-KR" sz="1400" dirty="0">
                <a:solidFill>
                  <a:srgbClr val="FF0000"/>
                </a:solidFill>
                <a:latin typeface="Consolas" panose="020B0609020204030204" pitchFamily="49" charset="0"/>
              </a:rPr>
            </a:br>
            <a:r>
              <a:rPr lang="en-US" altLang="ko-KR" sz="1400" dirty="0">
                <a:solidFill>
                  <a:srgbClr val="FF0000"/>
                </a:solidFill>
                <a:latin typeface="Consolas" panose="020B0609020204030204" pitchFamily="49" charset="0"/>
              </a:rPr>
              <a:t>of the Java Runtime (class file version 61.0)</a:t>
            </a:r>
          </a:p>
          <a:p>
            <a:pPr marL="800100" lvl="1" indent="-342900">
              <a:buAutoNum type="arabicPeriod"/>
            </a:pPr>
            <a:r>
              <a:rPr lang="ko-KR" altLang="en-US" sz="1100" dirty="0"/>
              <a:t>즉</a:t>
            </a:r>
            <a:r>
              <a:rPr lang="en-US" altLang="ko-KR" sz="1100" dirty="0"/>
              <a:t>, </a:t>
            </a:r>
            <a:r>
              <a:rPr lang="ko-KR" altLang="en-US" sz="1100" dirty="0"/>
              <a:t>더 높은 </a:t>
            </a:r>
            <a:r>
              <a:rPr lang="en-US" altLang="ko-KR" sz="1100" dirty="0"/>
              <a:t>java</a:t>
            </a:r>
            <a:r>
              <a:rPr lang="ko-KR" altLang="en-US" sz="1100" dirty="0"/>
              <a:t> 버전에서 실행시켜야 한다고 하네요</a:t>
            </a:r>
            <a:r>
              <a:rPr lang="en-US" altLang="ko-KR" sz="1100" dirty="0"/>
              <a:t>.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A4C9681-FF3E-2C44-3265-52255DA11654}"/>
              </a:ext>
            </a:extLst>
          </p:cNvPr>
          <p:cNvSpPr txBox="1"/>
          <p:nvPr/>
        </p:nvSpPr>
        <p:spPr>
          <a:xfrm>
            <a:off x="115467" y="2864922"/>
            <a:ext cx="11210120" cy="206210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에러원인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b="1" dirty="0">
                <a:solidFill>
                  <a:srgbClr val="000000"/>
                </a:solidFill>
                <a:latin typeface="Consolas" panose="020B0609020204030204" pitchFamily="49" charset="0"/>
              </a:rPr>
              <a:t>SpringJUnit4ClassRunner</a:t>
            </a:r>
            <a:r>
              <a:rPr lang="ko-KR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를 실행시키기 위해선 더 높은 버전의 </a:t>
            </a:r>
            <a:r>
              <a:rPr lang="en-US" altLang="ko-KR" b="1" dirty="0">
                <a:solidFill>
                  <a:srgbClr val="000000"/>
                </a:solidFill>
                <a:latin typeface="Consolas" panose="020B0609020204030204" pitchFamily="49" charset="0"/>
              </a:rPr>
              <a:t>java-version</a:t>
            </a:r>
            <a:r>
              <a:rPr lang="ko-KR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이</a:t>
            </a:r>
            <a:r>
              <a:rPr lang="en-US" altLang="ko-KR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ko-KR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필요</a:t>
            </a:r>
            <a:endParaRPr lang="en-US" altLang="ko-KR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그런데 이거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ko-KR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에러만 보고는 해결 못합니다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.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위 에러 메시지로 해결방법을 찾을 수가 없어요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.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해결 방법을 알기 위해선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, Spring-test</a:t>
            </a:r>
            <a:r>
              <a:rPr lang="ko-KR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의 구동 방식을 알아야 하는데요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ko-KR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해결 방법은 아래와 같습니다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.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Spring-test Code</a:t>
            </a:r>
            <a:r>
              <a:rPr lang="ko-KR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를 실행하기 위해선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, pom.xml</a:t>
            </a:r>
            <a:r>
              <a:rPr lang="ko-KR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에 있는 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Spring-test </a:t>
            </a:r>
            <a:r>
              <a:rPr lang="ko-KR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버전과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SpringFramework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ko-KR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버전이 동일해야 합니다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r>
              <a:rPr lang="ko-KR" altLang="en-US" dirty="0"/>
              <a:t>해결 해봅시다 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4262137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460239" y="354342"/>
            <a:ext cx="4840748" cy="523220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DB Connection Test (TDD)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CCB9C1-1104-9A0C-43D5-703CBB8887D7}"/>
              </a:ext>
            </a:extLst>
          </p:cNvPr>
          <p:cNvSpPr txBox="1"/>
          <p:nvPr/>
        </p:nvSpPr>
        <p:spPr>
          <a:xfrm>
            <a:off x="607102" y="1137311"/>
            <a:ext cx="7022948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1600" b="1" dirty="0"/>
              <a:t>pom.xml</a:t>
            </a:r>
            <a:r>
              <a:rPr lang="ko-KR" altLang="en-US" sz="1600" b="1" dirty="0"/>
              <a:t>으로 이동합니다</a:t>
            </a:r>
            <a:endParaRPr lang="en-US" altLang="ko-KR" sz="1600" b="1" dirty="0"/>
          </a:p>
          <a:p>
            <a:pPr marL="342900" indent="-342900">
              <a:buAutoNum type="arabicPeriod"/>
            </a:pPr>
            <a:r>
              <a:rPr lang="en-US" altLang="ko-KR" sz="1600" b="1" dirty="0"/>
              <a:t>Spring-Test </a:t>
            </a:r>
            <a:r>
              <a:rPr lang="ko-KR" altLang="en-US" sz="1600" b="1" dirty="0"/>
              <a:t>버전을 </a:t>
            </a:r>
            <a:r>
              <a:rPr lang="en-US" altLang="ko-KR" sz="1600" b="1" dirty="0" err="1"/>
              <a:t>Springframework</a:t>
            </a:r>
            <a:r>
              <a:rPr lang="en-US" altLang="ko-KR" sz="1600" b="1" dirty="0"/>
              <a:t>-version</a:t>
            </a:r>
            <a:r>
              <a:rPr lang="ko-KR" altLang="en-US" sz="1600" b="1" dirty="0"/>
              <a:t>과 동일하게 맞춥니다</a:t>
            </a:r>
            <a:endParaRPr lang="en-US" altLang="ko-KR" sz="1600" b="1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1400" dirty="0"/>
              <a:t>참고</a:t>
            </a:r>
            <a:r>
              <a:rPr lang="en-US" altLang="ko-KR" sz="1400" dirty="0"/>
              <a:t>) </a:t>
            </a:r>
            <a:r>
              <a:rPr lang="en-US" altLang="ko-KR" sz="1400" dirty="0" err="1"/>
              <a:t>springframework</a:t>
            </a:r>
            <a:r>
              <a:rPr lang="en-US" altLang="ko-KR" sz="1400" dirty="0"/>
              <a:t>-version</a:t>
            </a:r>
            <a:r>
              <a:rPr lang="ko-KR" altLang="en-US" sz="1400" dirty="0"/>
              <a:t> </a:t>
            </a:r>
            <a:r>
              <a:rPr lang="en-US" altLang="ko-KR" sz="1400" dirty="0"/>
              <a:t>=</a:t>
            </a:r>
            <a:r>
              <a:rPr lang="ko-KR" altLang="en-US" sz="1400" dirty="0"/>
              <a:t> </a:t>
            </a:r>
            <a:r>
              <a:rPr lang="en-US" altLang="ko-KR" sz="1400" dirty="0"/>
              <a:t>3.1.1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1400" dirty="0"/>
              <a:t>참고</a:t>
            </a:r>
            <a:r>
              <a:rPr lang="en-US" altLang="ko-KR" sz="1400" dirty="0"/>
              <a:t>) java-version = 1.6</a:t>
            </a:r>
          </a:p>
          <a:p>
            <a:pPr marL="342900" indent="-342900">
              <a:buAutoNum type="arabicPeriod"/>
            </a:pPr>
            <a:r>
              <a:rPr lang="en-US" altLang="ko-KR" sz="1600" b="1" dirty="0"/>
              <a:t>update Project</a:t>
            </a:r>
            <a:r>
              <a:rPr lang="ko-KR" altLang="en-US" sz="1600" b="1" dirty="0"/>
              <a:t>를 진행합니다</a:t>
            </a:r>
            <a:r>
              <a:rPr lang="en-US" altLang="ko-KR" sz="1600" b="1" dirty="0"/>
              <a:t>. (Maven</a:t>
            </a:r>
            <a:r>
              <a:rPr lang="ko-KR" altLang="en-US" sz="1600" b="1" dirty="0"/>
              <a:t> 업데이트</a:t>
            </a:r>
            <a:r>
              <a:rPr lang="en-US" altLang="ko-KR" sz="1600" b="1" dirty="0"/>
              <a:t>)</a:t>
            </a: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86CA0259-0E2C-7552-DD2E-71E292747EA6}"/>
              </a:ext>
            </a:extLst>
          </p:cNvPr>
          <p:cNvGrpSpPr/>
          <p:nvPr/>
        </p:nvGrpSpPr>
        <p:grpSpPr>
          <a:xfrm>
            <a:off x="674890" y="3429000"/>
            <a:ext cx="8121575" cy="1301817"/>
            <a:chOff x="704767" y="4257641"/>
            <a:chExt cx="8121575" cy="1301817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9D2CF487-BFBC-E16B-FCA7-4C86F534E688}"/>
                </a:ext>
              </a:extLst>
            </p:cNvPr>
            <p:cNvGrpSpPr/>
            <p:nvPr/>
          </p:nvGrpSpPr>
          <p:grpSpPr>
            <a:xfrm>
              <a:off x="704767" y="4257641"/>
              <a:ext cx="3879933" cy="1301817"/>
              <a:chOff x="704767" y="4257641"/>
              <a:chExt cx="3879933" cy="1301817"/>
            </a:xfrm>
          </p:grpSpPr>
          <p:grpSp>
            <p:nvGrpSpPr>
              <p:cNvPr id="21" name="그룹 20">
                <a:extLst>
                  <a:ext uri="{FF2B5EF4-FFF2-40B4-BE49-F238E27FC236}">
                    <a16:creationId xmlns:a16="http://schemas.microsoft.com/office/drawing/2014/main" id="{1525D554-3864-965F-0891-EA02E382319F}"/>
                  </a:ext>
                </a:extLst>
              </p:cNvPr>
              <p:cNvGrpSpPr/>
              <p:nvPr/>
            </p:nvGrpSpPr>
            <p:grpSpPr>
              <a:xfrm>
                <a:off x="704767" y="4257641"/>
                <a:ext cx="3213265" cy="1301817"/>
                <a:chOff x="704767" y="4257641"/>
                <a:chExt cx="3213265" cy="1301817"/>
              </a:xfrm>
            </p:grpSpPr>
            <p:pic>
              <p:nvPicPr>
                <p:cNvPr id="19" name="그림 18">
                  <a:extLst>
                    <a:ext uri="{FF2B5EF4-FFF2-40B4-BE49-F238E27FC236}">
                      <a16:creationId xmlns:a16="http://schemas.microsoft.com/office/drawing/2014/main" id="{506CEAF7-DDD6-E343-59F0-B96B6948B41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704767" y="4257641"/>
                  <a:ext cx="3213265" cy="1301817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sp>
              <p:nvSpPr>
                <p:cNvPr id="20" name="직사각형 19">
                  <a:extLst>
                    <a:ext uri="{FF2B5EF4-FFF2-40B4-BE49-F238E27FC236}">
                      <a16:creationId xmlns:a16="http://schemas.microsoft.com/office/drawing/2014/main" id="{08D030C2-6027-DA0C-DF24-E9FE27F24ED5}"/>
                    </a:ext>
                  </a:extLst>
                </p:cNvPr>
                <p:cNvSpPr/>
                <p:nvPr/>
              </p:nvSpPr>
              <p:spPr>
                <a:xfrm>
                  <a:off x="1694926" y="4863791"/>
                  <a:ext cx="526823" cy="226867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22" name="화살표: 오른쪽 21">
                <a:extLst>
                  <a:ext uri="{FF2B5EF4-FFF2-40B4-BE49-F238E27FC236}">
                    <a16:creationId xmlns:a16="http://schemas.microsoft.com/office/drawing/2014/main" id="{3932946C-682B-55EE-6C53-03053EEB0140}"/>
                  </a:ext>
                </a:extLst>
              </p:cNvPr>
              <p:cNvSpPr/>
              <p:nvPr/>
            </p:nvSpPr>
            <p:spPr>
              <a:xfrm>
                <a:off x="4032250" y="4863790"/>
                <a:ext cx="552450" cy="226867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A9E4F4EF-149A-07F0-C53A-7EF241187247}"/>
                </a:ext>
              </a:extLst>
            </p:cNvPr>
            <p:cNvGrpSpPr/>
            <p:nvPr/>
          </p:nvGrpSpPr>
          <p:grpSpPr>
            <a:xfrm>
              <a:off x="4908191" y="4257641"/>
              <a:ext cx="3918151" cy="1270065"/>
              <a:chOff x="4908191" y="4257641"/>
              <a:chExt cx="3918151" cy="1270065"/>
            </a:xfrm>
          </p:grpSpPr>
          <p:pic>
            <p:nvPicPr>
              <p:cNvPr id="25" name="그림 24">
                <a:extLst>
                  <a:ext uri="{FF2B5EF4-FFF2-40B4-BE49-F238E27FC236}">
                    <a16:creationId xmlns:a16="http://schemas.microsoft.com/office/drawing/2014/main" id="{85D0CB7F-BB35-8929-9A0B-B38033644D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908191" y="4257641"/>
                <a:ext cx="3918151" cy="1270065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A0031632-C84D-D57F-831A-96987571BE5F}"/>
                  </a:ext>
                </a:extLst>
              </p:cNvPr>
              <p:cNvSpPr/>
              <p:nvPr/>
            </p:nvSpPr>
            <p:spPr>
              <a:xfrm>
                <a:off x="5880719" y="4868724"/>
                <a:ext cx="2266331" cy="221934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6756045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460239" y="354342"/>
            <a:ext cx="4840748" cy="523220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DB Connection Test (TDD)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61F6C9C-29A1-B2CB-87AE-81D511B0D5BF}"/>
              </a:ext>
            </a:extLst>
          </p:cNvPr>
          <p:cNvSpPr txBox="1"/>
          <p:nvPr/>
        </p:nvSpPr>
        <p:spPr>
          <a:xfrm>
            <a:off x="832035" y="1494391"/>
            <a:ext cx="6097248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800" b="1" dirty="0"/>
              <a:t>다시 소스코드로 이동하여 프로그램을 실행합니다</a:t>
            </a:r>
            <a:endParaRPr lang="en-US" altLang="ko-KR" sz="1800" b="1" dirty="0"/>
          </a:p>
          <a:p>
            <a:pPr marL="342900" indent="-342900">
              <a:buAutoNum type="arabicPeriod"/>
            </a:pPr>
            <a:r>
              <a:rPr lang="ko-KR" altLang="en-US" sz="1800" b="1" dirty="0"/>
              <a:t>테스트 성공</a:t>
            </a:r>
            <a:r>
              <a:rPr lang="en-US" altLang="ko-KR" b="1" dirty="0"/>
              <a:t>!</a:t>
            </a:r>
            <a:endParaRPr lang="en-US" altLang="ko-KR" sz="1800" b="1" dirty="0"/>
          </a:p>
          <a:p>
            <a:pPr marL="800100" lvl="1" indent="-342900">
              <a:buAutoNum type="arabicPeriod"/>
            </a:pPr>
            <a:r>
              <a:rPr lang="ko-KR" altLang="en-US" sz="1400" dirty="0"/>
              <a:t>초록색이 뜨면 테스트 성공이라는 뜻</a:t>
            </a:r>
            <a:endParaRPr lang="en-US" altLang="ko-KR" sz="14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E807A70-29BC-9684-B62E-B3613F095C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035" y="2770962"/>
            <a:ext cx="3632387" cy="118116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C4D2646-D86B-4AE0-4E2C-6EB3E5AB51AB}"/>
              </a:ext>
            </a:extLst>
          </p:cNvPr>
          <p:cNvSpPr txBox="1"/>
          <p:nvPr/>
        </p:nvSpPr>
        <p:spPr>
          <a:xfrm>
            <a:off x="5823679" y="3777521"/>
            <a:ext cx="3095719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500" b="1"/>
              <a:t>해결</a:t>
            </a:r>
            <a:endParaRPr lang="ko-KR" altLang="en-US" sz="11500" b="1" dirty="0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E6519CC2-8A8C-7546-7356-15D4F0E39EB7}"/>
              </a:ext>
            </a:extLst>
          </p:cNvPr>
          <p:cNvGrpSpPr/>
          <p:nvPr/>
        </p:nvGrpSpPr>
        <p:grpSpPr>
          <a:xfrm>
            <a:off x="832035" y="4589267"/>
            <a:ext cx="3460928" cy="959008"/>
            <a:chOff x="832035" y="4589267"/>
            <a:chExt cx="3460928" cy="959008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F3856655-5417-9B1C-483E-449DE0BE1E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2035" y="4589267"/>
              <a:ext cx="3460928" cy="48262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A9743F4-2FDA-D613-F1FF-E6C21CD5927E}"/>
                </a:ext>
              </a:extLst>
            </p:cNvPr>
            <p:cNvSpPr txBox="1"/>
            <p:nvPr/>
          </p:nvSpPr>
          <p:spPr>
            <a:xfrm>
              <a:off x="1858780" y="5178943"/>
              <a:ext cx="11368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콘솔 내용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9067283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460239" y="354342"/>
            <a:ext cx="4840748" cy="523220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DB Connection Test (TDD)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1A7474-15C6-220F-D12F-B738FB7BDBB4}"/>
              </a:ext>
            </a:extLst>
          </p:cNvPr>
          <p:cNvSpPr txBox="1"/>
          <p:nvPr/>
        </p:nvSpPr>
        <p:spPr>
          <a:xfrm>
            <a:off x="532232" y="1338153"/>
            <a:ext cx="11084125" cy="32624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b="1" dirty="0"/>
              <a:t>위 경우</a:t>
            </a:r>
            <a:r>
              <a:rPr lang="en-US" altLang="ko-KR" b="1" dirty="0"/>
              <a:t>, </a:t>
            </a:r>
            <a:r>
              <a:rPr lang="ko-KR" altLang="en-US" b="1" dirty="0"/>
              <a:t>해결이 잘 된 편입니다</a:t>
            </a:r>
            <a:r>
              <a:rPr lang="en-US" altLang="ko-KR" b="1" dirty="0"/>
              <a:t>. </a:t>
            </a:r>
            <a:r>
              <a:rPr lang="ko-KR" altLang="en-US" b="1" dirty="0"/>
              <a:t>만약 상기 방법으로도 해결이 안된다</a:t>
            </a:r>
            <a:r>
              <a:rPr lang="en-US" altLang="ko-KR" b="1" dirty="0"/>
              <a:t>? </a:t>
            </a:r>
            <a:r>
              <a:rPr lang="ko-KR" altLang="en-US" b="1" dirty="0"/>
              <a:t>그럼 아래 목록을 따라 </a:t>
            </a:r>
            <a:r>
              <a:rPr lang="ko-KR" altLang="en-US" b="1" dirty="0" err="1"/>
              <a:t>해보십쇼</a:t>
            </a:r>
            <a:endParaRPr lang="en-US" altLang="ko-KR" b="1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1400" dirty="0"/>
              <a:t>이후 설명드릴 모든 작업은 </a:t>
            </a:r>
            <a:r>
              <a:rPr lang="en-US" altLang="ko-KR" sz="1400" dirty="0"/>
              <a:t>pom.xml</a:t>
            </a:r>
            <a:r>
              <a:rPr lang="ko-KR" altLang="en-US" sz="1400" dirty="0"/>
              <a:t>에서 진행하는 작업입니다</a:t>
            </a:r>
            <a:r>
              <a:rPr lang="en-US" altLang="ko-KR" sz="1400" dirty="0"/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1400" dirty="0"/>
              <a:t>TDD</a:t>
            </a:r>
            <a:r>
              <a:rPr lang="ko-KR" altLang="en-US" sz="1400" dirty="0"/>
              <a:t>를 진행하기 위해서 건드려 줘야 할 설정은 </a:t>
            </a:r>
            <a:r>
              <a:rPr lang="en-US" altLang="ko-KR" sz="1400" dirty="0"/>
              <a:t>pom.xml + </a:t>
            </a:r>
            <a:r>
              <a:rPr lang="ko-KR" altLang="en-US" sz="1400" dirty="0"/>
              <a:t>연결 소스코드 뿐입니다</a:t>
            </a:r>
            <a:r>
              <a:rPr lang="en-US" altLang="ko-KR" sz="1400" dirty="0"/>
              <a:t>.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1400" dirty="0"/>
              <a:t>소스코드는 </a:t>
            </a:r>
            <a:r>
              <a:rPr lang="en-US" altLang="ko-KR" sz="1400" dirty="0" err="1"/>
              <a:t>ContextConfiguration</a:t>
            </a:r>
            <a:r>
              <a:rPr lang="ko-KR" altLang="en-US" sz="1400" dirty="0"/>
              <a:t>의 </a:t>
            </a:r>
            <a:r>
              <a:rPr lang="en-US" altLang="ko-KR" sz="1400" dirty="0"/>
              <a:t>root-context.xml</a:t>
            </a:r>
            <a:r>
              <a:rPr lang="ko-KR" altLang="en-US" sz="1400" dirty="0"/>
              <a:t>파일 경로가 수정되지 않는 이상 </a:t>
            </a:r>
            <a:r>
              <a:rPr lang="en-US" altLang="ko-KR" sz="1400" dirty="0"/>
              <a:t>DB</a:t>
            </a:r>
            <a:r>
              <a:rPr lang="ko-KR" altLang="en-US" sz="1400" dirty="0"/>
              <a:t>종류에 상관없이 동일함을 참고하세요</a:t>
            </a:r>
            <a:endParaRPr lang="en-US" altLang="ko-KR" sz="1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1400" dirty="0"/>
              <a:t>참고</a:t>
            </a:r>
            <a:r>
              <a:rPr lang="en-US" altLang="ko-KR" sz="1400" dirty="0"/>
              <a:t>) DB Connection</a:t>
            </a:r>
            <a:r>
              <a:rPr lang="ko-KR" altLang="en-US" sz="1400" dirty="0"/>
              <a:t>이 아닌</a:t>
            </a:r>
            <a:r>
              <a:rPr lang="en-US" altLang="ko-KR" sz="1400" dirty="0"/>
              <a:t>, DB Data-insert </a:t>
            </a:r>
            <a:r>
              <a:rPr lang="ko-KR" altLang="en-US" sz="1400" dirty="0"/>
              <a:t>같은 작업을 진행할 때 아래 해결방법이 도움이 될 수 있음</a:t>
            </a:r>
            <a:endParaRPr lang="en-US" altLang="ko-KR" sz="1400" dirty="0"/>
          </a:p>
          <a:p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600" b="1" dirty="0"/>
              <a:t>&lt;</a:t>
            </a:r>
            <a:r>
              <a:rPr lang="ko-KR" altLang="en-US" sz="1600" b="1" dirty="0"/>
              <a:t>해결방법 추가 </a:t>
            </a:r>
            <a:r>
              <a:rPr lang="en-US" altLang="ko-KR" sz="1600" b="1" dirty="0"/>
              <a:t>4</a:t>
            </a:r>
            <a:r>
              <a:rPr lang="ko-KR" altLang="en-US" sz="1600" b="1" dirty="0"/>
              <a:t>가지</a:t>
            </a:r>
            <a:r>
              <a:rPr lang="en-US" altLang="ko-KR" sz="1600" b="1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sz="1400" dirty="0" err="1"/>
              <a:t>springframework</a:t>
            </a:r>
            <a:r>
              <a:rPr lang="en-US" altLang="ko-KR" sz="1400" dirty="0"/>
              <a:t>-version </a:t>
            </a:r>
            <a:r>
              <a:rPr lang="ko-KR" altLang="en-US" sz="1400" dirty="0"/>
              <a:t>수정 </a:t>
            </a:r>
            <a:r>
              <a:rPr lang="en-US" altLang="ko-KR" sz="1400" dirty="0"/>
              <a:t>(3.1.1 &gt; 5.0.7)</a:t>
            </a:r>
          </a:p>
          <a:p>
            <a:pPr marL="342900" indent="-342900">
              <a:buAutoNum type="arabicPeriod"/>
            </a:pPr>
            <a:r>
              <a:rPr lang="en-US" altLang="ko-KR" sz="1400" dirty="0"/>
              <a:t>java-version</a:t>
            </a:r>
            <a:r>
              <a:rPr lang="ko-KR" altLang="en-US" sz="1400" dirty="0"/>
              <a:t> 수정 </a:t>
            </a:r>
            <a:r>
              <a:rPr lang="en-US" altLang="ko-KR" sz="1400" dirty="0"/>
              <a:t>(1.6 &gt; 11)</a:t>
            </a:r>
          </a:p>
          <a:p>
            <a:pPr marL="342900" indent="-342900">
              <a:buAutoNum type="arabicPeriod"/>
            </a:pPr>
            <a:r>
              <a:rPr lang="en-US" altLang="ko-KR" sz="1400" dirty="0"/>
              <a:t>‘</a:t>
            </a:r>
            <a:r>
              <a:rPr lang="en-US" altLang="ko-KR" sz="1400" dirty="0" err="1"/>
              <a:t>junit</a:t>
            </a:r>
            <a:r>
              <a:rPr lang="en-US" altLang="ko-KR" sz="1400" dirty="0"/>
              <a:t>’ </a:t>
            </a:r>
            <a:r>
              <a:rPr lang="ko-KR" altLang="en-US" sz="1400" dirty="0"/>
              <a:t>검색 후</a:t>
            </a:r>
            <a:r>
              <a:rPr lang="en-US" altLang="ko-KR" sz="1400" dirty="0"/>
              <a:t>, version </a:t>
            </a:r>
            <a:r>
              <a:rPr lang="ko-KR" altLang="en-US" sz="1400" dirty="0"/>
              <a:t>변경 </a:t>
            </a:r>
            <a:r>
              <a:rPr lang="en-US" altLang="ko-KR" sz="1400" dirty="0"/>
              <a:t>(4.7 &gt; 4.12)</a:t>
            </a:r>
          </a:p>
          <a:p>
            <a:pPr marL="342900" indent="-342900">
              <a:buAutoNum type="arabicPeriod"/>
            </a:pPr>
            <a:r>
              <a:rPr lang="en-US" altLang="ko-KR" sz="1400" dirty="0"/>
              <a:t>&lt;plugin&gt; </a:t>
            </a:r>
            <a:r>
              <a:rPr lang="ko-KR" altLang="en-US" sz="1400" dirty="0"/>
              <a:t>태그 내부의 </a:t>
            </a:r>
            <a:r>
              <a:rPr lang="en-US" altLang="ko-KR" sz="1400" dirty="0"/>
              <a:t>&lt;source&gt;</a:t>
            </a:r>
            <a:r>
              <a:rPr lang="ko-KR" altLang="en-US" sz="1400" dirty="0"/>
              <a:t>와 </a:t>
            </a:r>
            <a:r>
              <a:rPr lang="en-US" altLang="ko-KR" sz="1400" dirty="0"/>
              <a:t>&lt;target&gt; </a:t>
            </a:r>
            <a:r>
              <a:rPr lang="ko-KR" altLang="en-US" sz="1400" dirty="0"/>
              <a:t>내부 버전을 </a:t>
            </a:r>
            <a:r>
              <a:rPr lang="en-US" altLang="ko-KR" sz="1400" dirty="0"/>
              <a:t>${</a:t>
            </a:r>
            <a:r>
              <a:rPr lang="en-US" altLang="ko-KR" sz="1400" dirty="0" err="1"/>
              <a:t>org.springframework</a:t>
            </a:r>
            <a:r>
              <a:rPr lang="en-US" altLang="ko-KR" sz="1400" dirty="0"/>
              <a:t>-version}</a:t>
            </a:r>
            <a:r>
              <a:rPr lang="ko-KR" altLang="en-US" sz="1400" dirty="0"/>
              <a:t>으로 변경</a:t>
            </a:r>
            <a:endParaRPr lang="en-US" altLang="ko-KR" sz="1400" dirty="0"/>
          </a:p>
          <a:p>
            <a:pPr marL="342900" indent="-342900">
              <a:buAutoNum type="arabicPeriod"/>
            </a:pP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3916825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07535" y="331857"/>
            <a:ext cx="3813865" cy="461665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IDE </a:t>
            </a:r>
            <a:r>
              <a:rPr lang="ko-KR" altLang="en-US" sz="2400" b="1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실행 시 경로가 뜨도록</a:t>
            </a:r>
            <a:endParaRPr lang="en-US" altLang="ko-KR" sz="2400" b="1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121EC28-4266-F099-CF5D-A452F17A933E}"/>
              </a:ext>
            </a:extLst>
          </p:cNvPr>
          <p:cNvSpPr txBox="1"/>
          <p:nvPr/>
        </p:nvSpPr>
        <p:spPr>
          <a:xfrm>
            <a:off x="424319" y="1119674"/>
            <a:ext cx="45624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2. </a:t>
            </a:r>
            <a:r>
              <a:rPr lang="ko-KR" altLang="en-US" dirty="0"/>
              <a:t>지금 작업하고 있는 파일의 경로 확인하기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D2C504B8-D1EF-2B34-0EAF-107CCB30CBD2}"/>
              </a:ext>
            </a:extLst>
          </p:cNvPr>
          <p:cNvGrpSpPr/>
          <p:nvPr/>
        </p:nvGrpSpPr>
        <p:grpSpPr>
          <a:xfrm>
            <a:off x="424319" y="1881571"/>
            <a:ext cx="5039838" cy="4455240"/>
            <a:chOff x="512153" y="1732281"/>
            <a:chExt cx="5039838" cy="4455240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367FED89-83D9-2B84-1EE8-60600C44DDC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2153" y="1732281"/>
              <a:ext cx="5039838" cy="445524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CE41BA5B-E613-73BD-0221-1F0C7901F286}"/>
                </a:ext>
              </a:extLst>
            </p:cNvPr>
            <p:cNvSpPr/>
            <p:nvPr/>
          </p:nvSpPr>
          <p:spPr>
            <a:xfrm>
              <a:off x="512153" y="1922551"/>
              <a:ext cx="224965" cy="195498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F29455DA-6831-A80A-5B54-F6AF1F6F65E0}"/>
                </a:ext>
              </a:extLst>
            </p:cNvPr>
            <p:cNvSpPr/>
            <p:nvPr/>
          </p:nvSpPr>
          <p:spPr>
            <a:xfrm>
              <a:off x="624635" y="5384208"/>
              <a:ext cx="2435806" cy="260812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303ED237-4A4A-7A55-8D34-06761EF07500}"/>
                </a:ext>
              </a:extLst>
            </p:cNvPr>
            <p:cNvSpPr/>
            <p:nvPr/>
          </p:nvSpPr>
          <p:spPr>
            <a:xfrm>
              <a:off x="3190552" y="5926709"/>
              <a:ext cx="607007" cy="260812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</p:grpSp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4B51A88E-6317-FD10-DBE8-ECA2941F1352}"/>
              </a:ext>
            </a:extLst>
          </p:cNvPr>
          <p:cNvSpPr/>
          <p:nvPr/>
        </p:nvSpPr>
        <p:spPr>
          <a:xfrm>
            <a:off x="5643465" y="1881571"/>
            <a:ext cx="737119" cy="41054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E2B2E0A6-2360-67E0-EE1B-1C98F3C414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9892" y="1881571"/>
            <a:ext cx="3901752" cy="180080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650D78CB-6782-210A-1E7F-BFB91BC1F733}"/>
              </a:ext>
            </a:extLst>
          </p:cNvPr>
          <p:cNvSpPr txBox="1"/>
          <p:nvPr/>
        </p:nvSpPr>
        <p:spPr>
          <a:xfrm>
            <a:off x="6559892" y="4320073"/>
            <a:ext cx="4387740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dirty="0"/>
              <a:t>IDE</a:t>
            </a:r>
            <a:r>
              <a:rPr lang="ko-KR" altLang="en-US" dirty="0"/>
              <a:t>마다 접근 경로가 다를 수 있습니다 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위에서 보여준 </a:t>
            </a:r>
            <a:r>
              <a:rPr lang="en-US" altLang="ko-KR" dirty="0"/>
              <a:t>IDE</a:t>
            </a:r>
            <a:r>
              <a:rPr lang="ko-KR" altLang="en-US" dirty="0"/>
              <a:t>는 </a:t>
            </a:r>
            <a:r>
              <a:rPr lang="en-US" altLang="ko-KR" dirty="0"/>
              <a:t>sts3/4 </a:t>
            </a:r>
            <a:r>
              <a:rPr lang="ko-KR" altLang="en-US" dirty="0"/>
              <a:t>입니다</a:t>
            </a:r>
          </a:p>
        </p:txBody>
      </p:sp>
    </p:spTree>
    <p:extLst>
      <p:ext uri="{BB962C8B-B14F-4D97-AF65-F5344CB8AC3E}">
        <p14:creationId xmlns:p14="http://schemas.microsoft.com/office/powerpoint/2010/main" val="284728090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460239" y="354342"/>
            <a:ext cx="4840748" cy="523220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DB Connection Test (TDD)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C14423A-AD1D-ADAB-6530-CECF4C6E98C7}"/>
              </a:ext>
            </a:extLst>
          </p:cNvPr>
          <p:cNvSpPr txBox="1"/>
          <p:nvPr/>
        </p:nvSpPr>
        <p:spPr>
          <a:xfrm>
            <a:off x="543661" y="1162811"/>
            <a:ext cx="6420412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/>
              <a:t>&lt; </a:t>
            </a:r>
            <a:r>
              <a:rPr lang="en-US" altLang="ko-KR" sz="2000" b="1" dirty="0" err="1"/>
              <a:t>springframework</a:t>
            </a:r>
            <a:r>
              <a:rPr lang="en-US" altLang="ko-KR" sz="2000" b="1" dirty="0"/>
              <a:t>-version </a:t>
            </a:r>
            <a:r>
              <a:rPr lang="ko-KR" altLang="en-US" sz="2000" b="1" dirty="0"/>
              <a:t>및 </a:t>
            </a:r>
            <a:r>
              <a:rPr lang="en-US" altLang="ko-KR" sz="2000" b="1" dirty="0"/>
              <a:t>java-version </a:t>
            </a:r>
            <a:r>
              <a:rPr lang="ko-KR" altLang="en-US" sz="2000" b="1" dirty="0"/>
              <a:t>변경</a:t>
            </a:r>
            <a:r>
              <a:rPr lang="en-US" altLang="ko-KR" sz="2000" b="1" dirty="0"/>
              <a:t>&gt;</a:t>
            </a:r>
            <a:endParaRPr lang="en-US" altLang="ko-KR" b="1" dirty="0"/>
          </a:p>
          <a:p>
            <a:pPr marL="342900" indent="-342900">
              <a:buAutoNum type="arabicPeriod"/>
            </a:pPr>
            <a:r>
              <a:rPr lang="en-US" altLang="ko-KR" sz="1600" dirty="0"/>
              <a:t>pom.xml</a:t>
            </a:r>
            <a:r>
              <a:rPr lang="ko-KR" altLang="en-US" sz="1600" dirty="0"/>
              <a:t>으로 이동합니다</a:t>
            </a:r>
            <a:endParaRPr lang="en-US" altLang="ko-KR" sz="1600" dirty="0"/>
          </a:p>
          <a:p>
            <a:pPr marL="342900" indent="-342900">
              <a:buAutoNum type="arabicPeriod"/>
            </a:pPr>
            <a:r>
              <a:rPr lang="en-US" altLang="ko-KR" sz="1600" dirty="0"/>
              <a:t>java-version</a:t>
            </a:r>
            <a:r>
              <a:rPr lang="ko-KR" altLang="en-US" sz="1600" dirty="0"/>
              <a:t>을 </a:t>
            </a:r>
            <a:r>
              <a:rPr lang="en-US" altLang="ko-KR" sz="1600" dirty="0"/>
              <a:t>1.6 &gt; 11</a:t>
            </a:r>
            <a:r>
              <a:rPr lang="ko-KR" altLang="en-US" sz="1600" dirty="0"/>
              <a:t>로 변경합니다</a:t>
            </a:r>
            <a:endParaRPr lang="en-US" altLang="ko-KR" sz="1600" dirty="0"/>
          </a:p>
          <a:p>
            <a:pPr marL="342900" indent="-342900">
              <a:buAutoNum type="arabicPeriod"/>
            </a:pPr>
            <a:r>
              <a:rPr lang="en-US" altLang="ko-KR" sz="1600" dirty="0"/>
              <a:t>pom.xml</a:t>
            </a:r>
            <a:r>
              <a:rPr lang="ko-KR" altLang="en-US" sz="1600" dirty="0"/>
              <a:t>을 업데이트 합니다</a:t>
            </a:r>
            <a:r>
              <a:rPr lang="en-US" altLang="ko-KR" sz="1600" dirty="0"/>
              <a:t>. </a:t>
            </a: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2DAC8E5C-2AD9-BD09-0CEE-16FDBDD12C1C}"/>
              </a:ext>
            </a:extLst>
          </p:cNvPr>
          <p:cNvGrpSpPr/>
          <p:nvPr/>
        </p:nvGrpSpPr>
        <p:grpSpPr>
          <a:xfrm>
            <a:off x="460239" y="2832782"/>
            <a:ext cx="5613689" cy="2745300"/>
            <a:chOff x="460239" y="2832782"/>
            <a:chExt cx="5613689" cy="2745300"/>
          </a:xfrm>
        </p:grpSpPr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B5923FF2-3EA0-5835-F2B3-652C44AE8BBE}"/>
                </a:ext>
              </a:extLst>
            </p:cNvPr>
            <p:cNvGrpSpPr/>
            <p:nvPr/>
          </p:nvGrpSpPr>
          <p:grpSpPr>
            <a:xfrm>
              <a:off x="460239" y="2832782"/>
              <a:ext cx="5613689" cy="914447"/>
              <a:chOff x="507711" y="2338107"/>
              <a:chExt cx="5613689" cy="914447"/>
            </a:xfrm>
          </p:grpSpPr>
          <p:grpSp>
            <p:nvGrpSpPr>
              <p:cNvPr id="42" name="그룹 41">
                <a:extLst>
                  <a:ext uri="{FF2B5EF4-FFF2-40B4-BE49-F238E27FC236}">
                    <a16:creationId xmlns:a16="http://schemas.microsoft.com/office/drawing/2014/main" id="{330B55C7-FE30-F91A-76EE-40F569258CED}"/>
                  </a:ext>
                </a:extLst>
              </p:cNvPr>
              <p:cNvGrpSpPr/>
              <p:nvPr/>
            </p:nvGrpSpPr>
            <p:grpSpPr>
              <a:xfrm>
                <a:off x="507711" y="2338107"/>
                <a:ext cx="5613689" cy="914447"/>
                <a:chOff x="607102" y="3429000"/>
                <a:chExt cx="5613689" cy="914447"/>
              </a:xfrm>
            </p:grpSpPr>
            <p:pic>
              <p:nvPicPr>
                <p:cNvPr id="39" name="그림 38">
                  <a:extLst>
                    <a:ext uri="{FF2B5EF4-FFF2-40B4-BE49-F238E27FC236}">
                      <a16:creationId xmlns:a16="http://schemas.microsoft.com/office/drawing/2014/main" id="{D1F6723D-E3C6-5FE1-6B6F-2BDE308E6A1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607102" y="3429000"/>
                  <a:ext cx="5613689" cy="914447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sp>
              <p:nvSpPr>
                <p:cNvPr id="41" name="직사각형 40">
                  <a:extLst>
                    <a:ext uri="{FF2B5EF4-FFF2-40B4-BE49-F238E27FC236}">
                      <a16:creationId xmlns:a16="http://schemas.microsoft.com/office/drawing/2014/main" id="{F8155F06-9C1A-EFF3-3DA4-4864E4DCF29C}"/>
                    </a:ext>
                  </a:extLst>
                </p:cNvPr>
                <p:cNvSpPr/>
                <p:nvPr/>
              </p:nvSpPr>
              <p:spPr>
                <a:xfrm>
                  <a:off x="1887404" y="3528193"/>
                  <a:ext cx="370571" cy="241833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2E4BEDB6-DC67-67B7-0897-F3FBEB5D9228}"/>
                  </a:ext>
                </a:extLst>
              </p:cNvPr>
              <p:cNvSpPr/>
              <p:nvPr/>
            </p:nvSpPr>
            <p:spPr>
              <a:xfrm>
                <a:off x="2794852" y="2563155"/>
                <a:ext cx="1140066" cy="241833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BCD8DF77-C2E9-6378-A443-D403AE834457}"/>
                </a:ext>
              </a:extLst>
            </p:cNvPr>
            <p:cNvGrpSpPr/>
            <p:nvPr/>
          </p:nvGrpSpPr>
          <p:grpSpPr>
            <a:xfrm>
              <a:off x="543661" y="4682686"/>
              <a:ext cx="4502381" cy="895396"/>
              <a:chOff x="629422" y="4068089"/>
              <a:chExt cx="4502381" cy="895396"/>
            </a:xfrm>
          </p:grpSpPr>
          <p:pic>
            <p:nvPicPr>
              <p:cNvPr id="47" name="그림 46">
                <a:extLst>
                  <a:ext uri="{FF2B5EF4-FFF2-40B4-BE49-F238E27FC236}">
                    <a16:creationId xmlns:a16="http://schemas.microsoft.com/office/drawing/2014/main" id="{3D394658-44B1-0146-7FDB-08A18469F8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29422" y="4068089"/>
                <a:ext cx="4502381" cy="895396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DD01D6DF-EB8B-9F83-CA7A-56A9AA84B009}"/>
                  </a:ext>
                </a:extLst>
              </p:cNvPr>
              <p:cNvSpPr/>
              <p:nvPr/>
            </p:nvSpPr>
            <p:spPr>
              <a:xfrm>
                <a:off x="1788013" y="4145288"/>
                <a:ext cx="370571" cy="241833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FC2B8251-A24B-C51F-86EB-6CFB6B8D7DB0}"/>
                  </a:ext>
                </a:extLst>
              </p:cNvPr>
              <p:cNvSpPr/>
              <p:nvPr/>
            </p:nvSpPr>
            <p:spPr>
              <a:xfrm>
                <a:off x="2880612" y="4273954"/>
                <a:ext cx="1140066" cy="241833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52" name="화살표: 아래쪽 51">
              <a:extLst>
                <a:ext uri="{FF2B5EF4-FFF2-40B4-BE49-F238E27FC236}">
                  <a16:creationId xmlns:a16="http://schemas.microsoft.com/office/drawing/2014/main" id="{0A599BF0-D78F-3F5F-D0D2-5EF235FFDB80}"/>
                </a:ext>
              </a:extLst>
            </p:cNvPr>
            <p:cNvSpPr/>
            <p:nvPr/>
          </p:nvSpPr>
          <p:spPr>
            <a:xfrm>
              <a:off x="2559139" y="4085682"/>
              <a:ext cx="321474" cy="329381"/>
            </a:xfrm>
            <a:prstGeom prst="down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25494404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460239" y="354342"/>
            <a:ext cx="4840748" cy="523220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DB Connection Test (TDD)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CCB9C1-1104-9A0C-43D5-703CBB8887D7}"/>
              </a:ext>
            </a:extLst>
          </p:cNvPr>
          <p:cNvSpPr txBox="1"/>
          <p:nvPr/>
        </p:nvSpPr>
        <p:spPr>
          <a:xfrm>
            <a:off x="607102" y="1303390"/>
            <a:ext cx="553702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&lt;</a:t>
            </a:r>
            <a:r>
              <a:rPr lang="en-US" altLang="ko-KR" sz="2400" b="1" dirty="0" err="1"/>
              <a:t>junit</a:t>
            </a:r>
            <a:r>
              <a:rPr lang="en-US" altLang="ko-KR" sz="2400" b="1" dirty="0"/>
              <a:t> </a:t>
            </a:r>
            <a:r>
              <a:rPr lang="ko-KR" altLang="en-US" sz="2400" b="1" dirty="0"/>
              <a:t>버전 변경</a:t>
            </a:r>
            <a:r>
              <a:rPr lang="en-US" altLang="ko-KR" sz="2400" b="1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dirty="0"/>
              <a:t>pom.xml</a:t>
            </a:r>
            <a:r>
              <a:rPr lang="ko-KR" altLang="en-US" dirty="0"/>
              <a:t>으로 이동합니다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‘</a:t>
            </a:r>
            <a:r>
              <a:rPr lang="en-US" altLang="ko-KR" dirty="0" err="1"/>
              <a:t>junit</a:t>
            </a:r>
            <a:r>
              <a:rPr lang="en-US" altLang="ko-KR" dirty="0"/>
              <a:t>’</a:t>
            </a:r>
            <a:r>
              <a:rPr lang="ko-KR" altLang="en-US" dirty="0"/>
              <a:t>를 검색합니다 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버전을 </a:t>
            </a:r>
            <a:r>
              <a:rPr lang="en-US" altLang="ko-KR" dirty="0"/>
              <a:t>4.7 &gt; 4.12</a:t>
            </a:r>
            <a:r>
              <a:rPr lang="ko-KR" altLang="en-US" dirty="0"/>
              <a:t>로 수정합니다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en-US" altLang="ko-KR" dirty="0"/>
              <a:t>update Project</a:t>
            </a:r>
            <a:r>
              <a:rPr lang="ko-KR" altLang="en-US" dirty="0"/>
              <a:t>를 진행합니다</a:t>
            </a:r>
            <a:r>
              <a:rPr lang="en-US" altLang="ko-KR" dirty="0"/>
              <a:t>. (Maven</a:t>
            </a:r>
            <a:r>
              <a:rPr lang="ko-KR" altLang="en-US" dirty="0"/>
              <a:t> 업데이트</a:t>
            </a:r>
            <a:r>
              <a:rPr lang="en-US" altLang="ko-KR" dirty="0"/>
              <a:t>)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2D6CF65D-2F65-C26A-C164-D0A4313CB577}"/>
              </a:ext>
            </a:extLst>
          </p:cNvPr>
          <p:cNvGrpSpPr/>
          <p:nvPr/>
        </p:nvGrpSpPr>
        <p:grpSpPr>
          <a:xfrm>
            <a:off x="607102" y="3539514"/>
            <a:ext cx="6462570" cy="1104957"/>
            <a:chOff x="780404" y="3311482"/>
            <a:chExt cx="6462570" cy="1104957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2C30441B-6A09-D341-61E3-3416C9E9A71C}"/>
                </a:ext>
              </a:extLst>
            </p:cNvPr>
            <p:cNvGrpSpPr/>
            <p:nvPr/>
          </p:nvGrpSpPr>
          <p:grpSpPr>
            <a:xfrm>
              <a:off x="780404" y="3311482"/>
              <a:ext cx="2851297" cy="1104957"/>
              <a:chOff x="780404" y="3311482"/>
              <a:chExt cx="2851297" cy="1104957"/>
            </a:xfrm>
          </p:grpSpPr>
          <p:pic>
            <p:nvPicPr>
              <p:cNvPr id="4" name="그림 3">
                <a:extLst>
                  <a:ext uri="{FF2B5EF4-FFF2-40B4-BE49-F238E27FC236}">
                    <a16:creationId xmlns:a16="http://schemas.microsoft.com/office/drawing/2014/main" id="{E94E2CDD-DC2B-4A94-7E0E-784163050A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80404" y="3311482"/>
                <a:ext cx="2851297" cy="110495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D791EBFF-C037-C588-766C-B8FC96D69A38}"/>
                  </a:ext>
                </a:extLst>
              </p:cNvPr>
              <p:cNvSpPr/>
              <p:nvPr/>
            </p:nvSpPr>
            <p:spPr>
              <a:xfrm>
                <a:off x="1826145" y="3931879"/>
                <a:ext cx="429876" cy="212901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BA3FDBA7-9203-3104-B928-F3DA3DA20107}"/>
                </a:ext>
              </a:extLst>
            </p:cNvPr>
            <p:cNvGrpSpPr/>
            <p:nvPr/>
          </p:nvGrpSpPr>
          <p:grpSpPr>
            <a:xfrm>
              <a:off x="4677442" y="3324183"/>
              <a:ext cx="2565532" cy="1092256"/>
              <a:chOff x="6514618" y="3429000"/>
              <a:chExt cx="2565532" cy="1092256"/>
            </a:xfrm>
          </p:grpSpPr>
          <p:pic>
            <p:nvPicPr>
              <p:cNvPr id="10" name="그림 9">
                <a:extLst>
                  <a:ext uri="{FF2B5EF4-FFF2-40B4-BE49-F238E27FC236}">
                    <a16:creationId xmlns:a16="http://schemas.microsoft.com/office/drawing/2014/main" id="{3A4E538F-E845-7371-5A2F-3EBDEEF7EB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514618" y="3429000"/>
                <a:ext cx="2565532" cy="1092256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105EF3DC-E101-22F0-24C0-22F098F2DCE1}"/>
                  </a:ext>
                </a:extLst>
              </p:cNvPr>
              <p:cNvSpPr/>
              <p:nvPr/>
            </p:nvSpPr>
            <p:spPr>
              <a:xfrm>
                <a:off x="7479936" y="3975128"/>
                <a:ext cx="429876" cy="212901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6" name="화살표: 오른쪽 15">
              <a:extLst>
                <a:ext uri="{FF2B5EF4-FFF2-40B4-BE49-F238E27FC236}">
                  <a16:creationId xmlns:a16="http://schemas.microsoft.com/office/drawing/2014/main" id="{DADA574C-040C-F900-EE7F-B769BAE2EC72}"/>
                </a:ext>
              </a:extLst>
            </p:cNvPr>
            <p:cNvSpPr/>
            <p:nvPr/>
          </p:nvSpPr>
          <p:spPr>
            <a:xfrm>
              <a:off x="3884748" y="3740046"/>
              <a:ext cx="539646" cy="284813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90816570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460239" y="354342"/>
            <a:ext cx="4840748" cy="523220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DB Connection Test (TDD)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CCB9C1-1104-9A0C-43D5-703CBB8887D7}"/>
              </a:ext>
            </a:extLst>
          </p:cNvPr>
          <p:cNvSpPr txBox="1"/>
          <p:nvPr/>
        </p:nvSpPr>
        <p:spPr>
          <a:xfrm>
            <a:off x="607102" y="1315865"/>
            <a:ext cx="7024615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&lt;plugin </a:t>
            </a:r>
            <a:r>
              <a:rPr lang="ko-KR" altLang="en-US" sz="2400" b="1" dirty="0"/>
              <a:t>버전 변경</a:t>
            </a:r>
            <a:r>
              <a:rPr lang="en-US" altLang="ko-KR" sz="2400" b="1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dirty="0"/>
              <a:t>pom.xml</a:t>
            </a:r>
            <a:r>
              <a:rPr lang="ko-KR" altLang="en-US" dirty="0"/>
              <a:t>으로 이동합니다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source</a:t>
            </a:r>
            <a:r>
              <a:rPr lang="ko-KR" altLang="en-US" dirty="0"/>
              <a:t>와 </a:t>
            </a:r>
            <a:r>
              <a:rPr lang="en-US" altLang="ko-KR" dirty="0"/>
              <a:t>target </a:t>
            </a:r>
            <a:r>
              <a:rPr lang="ko-KR" altLang="en-US" dirty="0"/>
              <a:t>버전을 </a:t>
            </a:r>
            <a:r>
              <a:rPr lang="en-US" altLang="ko-KR" dirty="0"/>
              <a:t>1.6 &gt; 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${java-version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r>
              <a:rPr lang="ko-KR" altLang="en-US" dirty="0"/>
              <a:t>로 수정합니다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en-US" altLang="ko-KR" dirty="0"/>
              <a:t>update Project</a:t>
            </a:r>
            <a:r>
              <a:rPr lang="ko-KR" altLang="en-US" dirty="0"/>
              <a:t>를 진행합니다</a:t>
            </a:r>
            <a:r>
              <a:rPr lang="en-US" altLang="ko-KR" dirty="0"/>
              <a:t>. (Maven</a:t>
            </a:r>
            <a:r>
              <a:rPr lang="ko-KR" altLang="en-US" dirty="0"/>
              <a:t> 업데이트</a:t>
            </a:r>
            <a:r>
              <a:rPr lang="en-US" altLang="ko-KR" dirty="0"/>
              <a:t>)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9A0D1428-58ED-D6A0-8ACE-591F77FEE402}"/>
              </a:ext>
            </a:extLst>
          </p:cNvPr>
          <p:cNvGrpSpPr/>
          <p:nvPr/>
        </p:nvGrpSpPr>
        <p:grpSpPr>
          <a:xfrm>
            <a:off x="607102" y="3596182"/>
            <a:ext cx="9721539" cy="1778091"/>
            <a:chOff x="607102" y="3596182"/>
            <a:chExt cx="9721539" cy="1778091"/>
          </a:xfrm>
        </p:grpSpPr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4FC5DB6A-54D4-1803-1B95-C9F5AE93E235}"/>
                </a:ext>
              </a:extLst>
            </p:cNvPr>
            <p:cNvGrpSpPr/>
            <p:nvPr/>
          </p:nvGrpSpPr>
          <p:grpSpPr>
            <a:xfrm>
              <a:off x="607102" y="3596182"/>
              <a:ext cx="5288716" cy="1778091"/>
              <a:chOff x="607102" y="3416300"/>
              <a:chExt cx="5288716" cy="1778091"/>
            </a:xfrm>
          </p:grpSpPr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52213C03-07B8-D45A-9CFB-F890264681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07102" y="3416300"/>
                <a:ext cx="4369025" cy="177809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18" name="화살표: 오른쪽 17">
                <a:extLst>
                  <a:ext uri="{FF2B5EF4-FFF2-40B4-BE49-F238E27FC236}">
                    <a16:creationId xmlns:a16="http://schemas.microsoft.com/office/drawing/2014/main" id="{0500683E-CAB8-3946-7B85-BB711BB9F77A}"/>
                  </a:ext>
                </a:extLst>
              </p:cNvPr>
              <p:cNvSpPr/>
              <p:nvPr/>
            </p:nvSpPr>
            <p:spPr>
              <a:xfrm>
                <a:off x="5193794" y="4142390"/>
                <a:ext cx="702024" cy="337279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CB27D480-E9B6-1E12-90D6-81A39C37787A}"/>
                </a:ext>
              </a:extLst>
            </p:cNvPr>
            <p:cNvSpPr/>
            <p:nvPr/>
          </p:nvSpPr>
          <p:spPr>
            <a:xfrm>
              <a:off x="1651547" y="4301244"/>
              <a:ext cx="1511377" cy="35830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D978C762-6A76-9204-B0CB-BACEF89BE20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96184" y="3609059"/>
              <a:ext cx="4032457" cy="172728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7AFCFEEE-E1B8-B171-A309-106250805A75}"/>
                </a:ext>
              </a:extLst>
            </p:cNvPr>
            <p:cNvSpPr/>
            <p:nvPr/>
          </p:nvSpPr>
          <p:spPr>
            <a:xfrm>
              <a:off x="7454899" y="4322272"/>
              <a:ext cx="1181101" cy="33727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44236766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460239" y="354342"/>
            <a:ext cx="4840748" cy="523220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DB Connection Test (TDD)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BB87153-AB4F-77AF-36A9-C5750CA4F781}"/>
              </a:ext>
            </a:extLst>
          </p:cNvPr>
          <p:cNvSpPr txBox="1"/>
          <p:nvPr/>
        </p:nvSpPr>
        <p:spPr>
          <a:xfrm>
            <a:off x="541609" y="1295537"/>
            <a:ext cx="11030798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b="1" dirty="0"/>
              <a:t>만약</a:t>
            </a:r>
            <a:r>
              <a:rPr lang="en-US" altLang="ko-KR" b="1" dirty="0"/>
              <a:t>, @Autowired </a:t>
            </a:r>
            <a:r>
              <a:rPr lang="en-US" altLang="ko-KR" b="1" dirty="0" err="1"/>
              <a:t>DataSource</a:t>
            </a:r>
            <a:r>
              <a:rPr lang="ko-KR" altLang="en-US" b="1" dirty="0"/>
              <a:t>를 작성하지 않았다면 아래 코드처럼 작성하면 됩니다</a:t>
            </a:r>
            <a:r>
              <a:rPr lang="en-US" altLang="ko-KR" b="1" dirty="0"/>
              <a:t>.</a:t>
            </a:r>
          </a:p>
          <a:p>
            <a:pPr marL="800100" lvl="1" indent="-342900">
              <a:buAutoNum type="arabicPeriod"/>
            </a:pPr>
            <a:r>
              <a:rPr lang="ko-KR" altLang="en-US" sz="1400" dirty="0"/>
              <a:t>소스코드에 직접 </a:t>
            </a:r>
            <a:r>
              <a:rPr lang="en-US" altLang="ko-KR" sz="1400" dirty="0" err="1"/>
              <a:t>DataSource</a:t>
            </a:r>
            <a:r>
              <a:rPr lang="ko-KR" altLang="en-US" sz="1400" dirty="0"/>
              <a:t>를 추가</a:t>
            </a:r>
            <a:endParaRPr lang="en-US" altLang="ko-KR" sz="1400" dirty="0"/>
          </a:p>
          <a:p>
            <a:pPr marL="800100" lvl="1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r>
              <a:rPr lang="ko-KR" altLang="en-US" sz="1600" b="1" dirty="0"/>
              <a:t>만약</a:t>
            </a:r>
            <a:r>
              <a:rPr lang="en-US" altLang="ko-KR" sz="1600" b="1" dirty="0"/>
              <a:t>, @Autowired </a:t>
            </a:r>
            <a:r>
              <a:rPr lang="en-US" altLang="ko-KR" sz="1600" b="1" dirty="0" err="1"/>
              <a:t>DataSource</a:t>
            </a:r>
            <a:r>
              <a:rPr lang="ko-KR" altLang="en-US" sz="1600" b="1" dirty="0"/>
              <a:t>를 작성해 주었다면</a:t>
            </a:r>
            <a:r>
              <a:rPr lang="en-US" altLang="ko-KR" sz="1600" b="1" dirty="0"/>
              <a:t>, </a:t>
            </a:r>
            <a:br>
              <a:rPr lang="en-US" altLang="ko-KR" sz="1600" b="1" dirty="0"/>
            </a:br>
            <a:r>
              <a:rPr lang="en-US" altLang="ko-KR" sz="1600" b="1" dirty="0"/>
              <a:t>@RunWith / @ContextConfiguration</a:t>
            </a:r>
            <a:r>
              <a:rPr lang="ko-KR" altLang="en-US" sz="1600" b="1" dirty="0"/>
              <a:t>을 </a:t>
            </a:r>
            <a:r>
              <a:rPr lang="en-US" altLang="ko-KR" sz="1600" b="1" dirty="0"/>
              <a:t>class</a:t>
            </a:r>
            <a:r>
              <a:rPr lang="ko-KR" altLang="en-US" sz="1600" b="1" dirty="0"/>
              <a:t>명 위에 붙여주면 됩니다</a:t>
            </a:r>
            <a:endParaRPr lang="ko-KR" altLang="en-US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DBAB69-49E8-E9A5-CAA5-57DBC03294E9}"/>
              </a:ext>
            </a:extLst>
          </p:cNvPr>
          <p:cNvSpPr txBox="1"/>
          <p:nvPr/>
        </p:nvSpPr>
        <p:spPr>
          <a:xfrm>
            <a:off x="541609" y="3429000"/>
            <a:ext cx="9443803" cy="26776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DBConnectionTest</a:t>
            </a: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endParaRPr lang="en-US" altLang="ko-KR" sz="1400" dirty="0"/>
          </a:p>
          <a:p>
            <a:pPr algn="l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 dirty="0">
                <a:solidFill>
                  <a:srgbClr val="646464"/>
                </a:solidFill>
                <a:latin typeface="Consolas" panose="020B0609020204030204" pitchFamily="49" charset="0"/>
              </a:rPr>
              <a:t>@Test</a:t>
            </a:r>
          </a:p>
          <a:p>
            <a:pPr algn="l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jdbcConnectionTest</a:t>
            </a: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() </a:t>
            </a:r>
            <a:r>
              <a:rPr lang="en-US" altLang="ko-KR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throws</a:t>
            </a: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Exception {</a:t>
            </a:r>
          </a:p>
          <a:p>
            <a:pPr algn="l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 	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ApplicationContext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6A3E3E"/>
                </a:solidFill>
                <a:latin typeface="Consolas" panose="020B0609020204030204" pitchFamily="49" charset="0"/>
              </a:rPr>
              <a:t>ac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GenericXmlApplicationContext</a:t>
            </a:r>
            <a:endParaRPr lang="en-US" altLang="ko-KR" sz="1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		(</a:t>
            </a:r>
            <a:r>
              <a:rPr lang="en-US" altLang="ko-KR" sz="1400" b="1" dirty="0">
                <a:solidFill>
                  <a:srgbClr val="2A00FF"/>
                </a:solidFill>
                <a:latin typeface="Consolas" panose="020B0609020204030204" pitchFamily="49" charset="0"/>
              </a:rPr>
              <a:t>"file:src/main/webapp/WEB-INF/spring/**/root-context.xml"</a:t>
            </a: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	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DataSource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6A3E3E"/>
                </a:solidFill>
                <a:latin typeface="Consolas" panose="020B0609020204030204" pitchFamily="49" charset="0"/>
              </a:rPr>
              <a:t>ds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dirty="0" err="1">
                <a:solidFill>
                  <a:srgbClr val="6A3E3E"/>
                </a:solidFill>
                <a:latin typeface="Consolas" panose="020B0609020204030204" pitchFamily="49" charset="0"/>
              </a:rPr>
              <a:t>ac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.getBean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DataSource.</a:t>
            </a:r>
            <a:r>
              <a:rPr lang="en-US" altLang="ko-KR" sz="14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);  //</a:t>
            </a:r>
            <a:r>
              <a:rPr lang="ko-KR" altLang="en-US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여기 두줄 추가됨</a:t>
            </a:r>
            <a:endParaRPr lang="en-US" altLang="ko-KR" sz="1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algn="l"/>
            <a:endParaRPr lang="en-US" altLang="ko-KR" sz="1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 	Connection </a:t>
            </a:r>
            <a:r>
              <a:rPr lang="en-US" altLang="ko-KR" sz="1400" dirty="0">
                <a:solidFill>
                  <a:srgbClr val="6A3E3E"/>
                </a:solidFill>
                <a:latin typeface="Consolas" panose="020B0609020204030204" pitchFamily="49" charset="0"/>
              </a:rPr>
              <a:t>conn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dirty="0" err="1">
                <a:solidFill>
                  <a:srgbClr val="6A3E3E"/>
                </a:solidFill>
                <a:latin typeface="Consolas" panose="020B0609020204030204" pitchFamily="49" charset="0"/>
              </a:rPr>
              <a:t>ds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.getConnection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algn="l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   	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altLang="ko-KR" sz="1400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ko-KR" sz="14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en-US" altLang="ko-KR" sz="14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"conn = "</a:t>
            </a:r>
            <a:r>
              <a:rPr lang="en-US" altLang="ko-KR" sz="14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altLang="ko-KR" sz="1400" b="1" i="1" dirty="0">
                <a:solidFill>
                  <a:srgbClr val="6A3E3E"/>
                </a:solidFill>
                <a:latin typeface="Consolas" panose="020B0609020204030204" pitchFamily="49" charset="0"/>
              </a:rPr>
              <a:t>conn</a:t>
            </a:r>
            <a:r>
              <a:rPr lang="en-US" altLang="ko-KR" sz="14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ko-KR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8313257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4371169" y="3075057"/>
            <a:ext cx="3449662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MyBatis </a:t>
            </a:r>
            <a:r>
              <a:rPr lang="ko-KR" altLang="en-US" sz="4000" b="1" dirty="0">
                <a:solidFill>
                  <a:schemeClr val="bg1"/>
                </a:solidFill>
              </a:rPr>
              <a:t>설정</a:t>
            </a:r>
            <a:endParaRPr lang="en-US" altLang="ko-KR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15320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97452" y="371614"/>
            <a:ext cx="2471767" cy="523220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MyBatis </a:t>
            </a:r>
            <a:r>
              <a:rPr lang="ko-KR" altLang="en-US" sz="2800" b="1" dirty="0">
                <a:solidFill>
                  <a:schemeClr val="bg1"/>
                </a:solidFill>
              </a:rPr>
              <a:t>설정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554CE92-DF7C-158D-05CD-47E303431055}"/>
              </a:ext>
            </a:extLst>
          </p:cNvPr>
          <p:cNvSpPr txBox="1"/>
          <p:nvPr/>
        </p:nvSpPr>
        <p:spPr>
          <a:xfrm>
            <a:off x="462372" y="1176076"/>
            <a:ext cx="10645671" cy="49859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b="1" dirty="0"/>
              <a:t>myBatis</a:t>
            </a:r>
            <a:r>
              <a:rPr lang="ko-KR" altLang="en-US" b="1" dirty="0"/>
              <a:t>가 </a:t>
            </a:r>
            <a:r>
              <a:rPr lang="ko-KR" altLang="en-US" b="1" dirty="0" err="1"/>
              <a:t>뭡니까</a:t>
            </a:r>
            <a:r>
              <a:rPr lang="en-US" altLang="ko-KR" b="1" dirty="0"/>
              <a:t>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1400" dirty="0"/>
              <a:t>복잡한 </a:t>
            </a:r>
            <a:r>
              <a:rPr lang="en-US" altLang="ko-KR" sz="1400" dirty="0"/>
              <a:t>java </a:t>
            </a:r>
            <a:r>
              <a:rPr lang="ko-KR" altLang="en-US" sz="1400" dirty="0"/>
              <a:t>코드를 사용하지 않고 간단한 </a:t>
            </a:r>
            <a:r>
              <a:rPr lang="en-US" altLang="ko-KR" sz="1400" dirty="0"/>
              <a:t>SQL</a:t>
            </a:r>
            <a:r>
              <a:rPr lang="ko-KR" altLang="en-US" sz="1400" dirty="0"/>
              <a:t>문장을 담은 </a:t>
            </a:r>
            <a:r>
              <a:rPr lang="en-US" altLang="ko-KR" sz="1400" dirty="0"/>
              <a:t>xml</a:t>
            </a:r>
            <a:r>
              <a:rPr lang="ko-KR" altLang="en-US" sz="1400" dirty="0"/>
              <a:t>파일만으로 </a:t>
            </a:r>
            <a:r>
              <a:rPr lang="en-US" altLang="ko-KR" sz="1400" dirty="0"/>
              <a:t>DB</a:t>
            </a:r>
            <a:r>
              <a:rPr lang="ko-KR" altLang="en-US" sz="1400" dirty="0"/>
              <a:t>에게 명령을 내릴 수 있게 해주는 라이브러리</a:t>
            </a:r>
            <a:endParaRPr lang="en-US" altLang="ko-KR" sz="1400" dirty="0"/>
          </a:p>
          <a:p>
            <a:endParaRPr lang="en-US" altLang="ko-KR" dirty="0"/>
          </a:p>
          <a:p>
            <a:r>
              <a:rPr lang="en-US" altLang="ko-KR" dirty="0"/>
              <a:t>&lt;</a:t>
            </a:r>
            <a:r>
              <a:rPr lang="ko-KR" altLang="en-US" dirty="0"/>
              <a:t>진행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b="1" dirty="0"/>
              <a:t>pom.xml</a:t>
            </a:r>
            <a:r>
              <a:rPr lang="ko-KR" altLang="en-US" b="1" dirty="0"/>
              <a:t>에 코드 추가 </a:t>
            </a:r>
            <a:r>
              <a:rPr lang="en-US" altLang="ko-KR" b="1" dirty="0"/>
              <a:t>(</a:t>
            </a:r>
            <a:r>
              <a:rPr lang="ko-KR" altLang="en-US" b="1" dirty="0"/>
              <a:t>버전 상관 </a:t>
            </a:r>
            <a:r>
              <a:rPr lang="en-US" altLang="ko-KR" b="1" dirty="0"/>
              <a:t>X)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1600" dirty="0"/>
              <a:t>경로 </a:t>
            </a:r>
            <a:r>
              <a:rPr lang="en-US" altLang="ko-KR" sz="1600" dirty="0"/>
              <a:t>= Maven Repository </a:t>
            </a:r>
            <a:r>
              <a:rPr lang="ko-KR" altLang="en-US" sz="1600" dirty="0"/>
              <a:t>홈페이지</a:t>
            </a:r>
            <a:endParaRPr lang="en-US" altLang="ko-KR" sz="16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1600" dirty="0" err="1"/>
              <a:t>mybatis</a:t>
            </a:r>
            <a:r>
              <a:rPr lang="en-US" altLang="ko-KR" sz="1600" dirty="0"/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1600" dirty="0" err="1"/>
              <a:t>mybatis</a:t>
            </a:r>
            <a:r>
              <a:rPr lang="en-US" altLang="ko-KR" sz="1600" dirty="0"/>
              <a:t> spring</a:t>
            </a:r>
          </a:p>
          <a:p>
            <a:pPr marL="800100" lvl="1" indent="-342900">
              <a:buAutoNum type="arabicPeriod"/>
            </a:pPr>
            <a:endParaRPr lang="en-US" altLang="ko-KR" sz="1600" dirty="0"/>
          </a:p>
          <a:p>
            <a:pPr marL="342900" indent="-342900">
              <a:buAutoNum type="arabicPeriod"/>
            </a:pPr>
            <a:r>
              <a:rPr lang="en-US" altLang="ko-KR" b="1" dirty="0"/>
              <a:t>root-context.xml</a:t>
            </a:r>
            <a:r>
              <a:rPr lang="ko-KR" altLang="en-US" b="1" dirty="0"/>
              <a:t>에 </a:t>
            </a:r>
            <a:r>
              <a:rPr lang="en-US" altLang="ko-KR" b="1" dirty="0"/>
              <a:t>bean </a:t>
            </a:r>
            <a:r>
              <a:rPr lang="ko-KR" altLang="en-US" b="1" dirty="0"/>
              <a:t>코드 작성</a:t>
            </a:r>
            <a:endParaRPr lang="en-US" altLang="ko-KR" b="1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1600" dirty="0"/>
              <a:t>sqlSessionFactoryBean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1600" dirty="0" err="1"/>
              <a:t>sqlSessionTemplate</a:t>
            </a:r>
            <a:endParaRPr lang="en-US" altLang="ko-KR" sz="16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342900" indent="-342900">
              <a:buFont typeface="+mj-lt"/>
              <a:buAutoNum type="arabicPeriod"/>
            </a:pPr>
            <a:r>
              <a:rPr lang="en-US" altLang="ko-KR" b="1" dirty="0"/>
              <a:t>root-context.xml</a:t>
            </a:r>
            <a:r>
              <a:rPr lang="ko-KR" altLang="en-US" b="1" dirty="0"/>
              <a:t> 경로에 맞는 파일 생성</a:t>
            </a:r>
            <a:endParaRPr lang="en-US" altLang="ko-KR" b="1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1600" dirty="0"/>
              <a:t>mapper/boardMapper.xml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1600" dirty="0"/>
              <a:t>mybatis-config.xml</a:t>
            </a:r>
          </a:p>
          <a:p>
            <a:pPr marL="342900" indent="-342900">
              <a:buFont typeface="+mj-lt"/>
              <a:buAutoNum type="arabicPeriod"/>
            </a:pPr>
            <a:endParaRPr lang="en-US" altLang="ko-KR" sz="1600" dirty="0"/>
          </a:p>
          <a:p>
            <a:pPr marL="342900" indent="-342900">
              <a:buFont typeface="+mj-lt"/>
              <a:buAutoNum type="arabicPeriod"/>
            </a:pPr>
            <a:r>
              <a:rPr lang="en-US" altLang="ko-KR" b="1" dirty="0"/>
              <a:t>Alias </a:t>
            </a:r>
            <a:r>
              <a:rPr lang="ko-KR" altLang="en-US" b="1" dirty="0"/>
              <a:t>경로에 맞는 폴더 및 파일 생성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358069456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97452" y="371614"/>
            <a:ext cx="2471767" cy="523220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MyBatis </a:t>
            </a:r>
            <a:r>
              <a:rPr lang="ko-KR" altLang="en-US" sz="2800" b="1" dirty="0">
                <a:solidFill>
                  <a:schemeClr val="bg1"/>
                </a:solidFill>
              </a:rPr>
              <a:t>설정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FCDC675C-89E0-5793-EC47-09894AEF7B9A}"/>
              </a:ext>
            </a:extLst>
          </p:cNvPr>
          <p:cNvGrpSpPr/>
          <p:nvPr/>
        </p:nvGrpSpPr>
        <p:grpSpPr>
          <a:xfrm>
            <a:off x="502556" y="2337576"/>
            <a:ext cx="5175516" cy="3492679"/>
            <a:chOff x="457614" y="1911259"/>
            <a:chExt cx="5175516" cy="3492679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652D6C3D-81EE-991E-94BB-1444B2E559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7614" y="1911259"/>
              <a:ext cx="5175516" cy="349267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E4D2A915-7077-A1FE-D81E-F9C5FB82AF51}"/>
                </a:ext>
              </a:extLst>
            </p:cNvPr>
            <p:cNvSpPr/>
            <p:nvPr/>
          </p:nvSpPr>
          <p:spPr>
            <a:xfrm>
              <a:off x="1121129" y="2317531"/>
              <a:ext cx="707671" cy="19706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BBD1469D-5204-F4AB-A25A-C81AE95F0CC1}"/>
                </a:ext>
              </a:extLst>
            </p:cNvPr>
            <p:cNvSpPr/>
            <p:nvPr/>
          </p:nvSpPr>
          <p:spPr>
            <a:xfrm>
              <a:off x="1121129" y="4244866"/>
              <a:ext cx="1172754" cy="19706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9EA2227A-305F-A4B4-6A0F-166ABB8BAA2A}"/>
              </a:ext>
            </a:extLst>
          </p:cNvPr>
          <p:cNvSpPr txBox="1"/>
          <p:nvPr/>
        </p:nvSpPr>
        <p:spPr>
          <a:xfrm>
            <a:off x="397452" y="1431539"/>
            <a:ext cx="87657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b="1" dirty="0"/>
              <a:t>pom.xml</a:t>
            </a:r>
            <a:r>
              <a:rPr lang="ko-KR" altLang="en-US" b="1" dirty="0"/>
              <a:t>에 </a:t>
            </a:r>
            <a:r>
              <a:rPr lang="en-US" altLang="ko-KR" b="1" dirty="0" err="1"/>
              <a:t>Mybatis</a:t>
            </a:r>
            <a:r>
              <a:rPr lang="en-US" altLang="ko-KR" b="1" dirty="0"/>
              <a:t>/MyBatis Spring </a:t>
            </a:r>
            <a:r>
              <a:rPr lang="ko-KR" altLang="en-US" b="1" dirty="0"/>
              <a:t>태그 복사한 후</a:t>
            </a:r>
            <a:r>
              <a:rPr lang="en-US" altLang="ko-KR" b="1" dirty="0"/>
              <a:t>,</a:t>
            </a:r>
            <a:r>
              <a:rPr lang="ko-KR" altLang="en-US" b="1" dirty="0"/>
              <a:t> </a:t>
            </a:r>
            <a:r>
              <a:rPr lang="en-US" altLang="ko-KR" b="1" dirty="0"/>
              <a:t>pom.xml</a:t>
            </a:r>
            <a:r>
              <a:rPr lang="ko-KR" altLang="en-US" b="1" dirty="0"/>
              <a:t>에 붙여넣기   </a:t>
            </a:r>
            <a:br>
              <a:rPr lang="en-US" altLang="ko-KR" b="1" dirty="0"/>
            </a:br>
            <a:r>
              <a:rPr lang="en-US" altLang="ko-KR" sz="1400" dirty="0"/>
              <a:t>(</a:t>
            </a:r>
            <a:r>
              <a:rPr lang="ko-KR" altLang="en-US" sz="1400" dirty="0"/>
              <a:t>버전 상관 </a:t>
            </a:r>
            <a:r>
              <a:rPr lang="en-US" altLang="ko-KR" sz="1400" dirty="0"/>
              <a:t>X)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52302026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97452" y="371614"/>
            <a:ext cx="2471767" cy="523220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MyBatis </a:t>
            </a:r>
            <a:r>
              <a:rPr lang="ko-KR" altLang="en-US" sz="2800" b="1" dirty="0">
                <a:solidFill>
                  <a:schemeClr val="bg1"/>
                </a:solidFill>
              </a:rPr>
              <a:t>설정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A2227A-305F-A4B4-6A0F-166ABB8BAA2A}"/>
              </a:ext>
            </a:extLst>
          </p:cNvPr>
          <p:cNvSpPr txBox="1"/>
          <p:nvPr/>
        </p:nvSpPr>
        <p:spPr>
          <a:xfrm>
            <a:off x="397452" y="1211471"/>
            <a:ext cx="6256777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b="1" dirty="0"/>
              <a:t>root-context.xml</a:t>
            </a:r>
            <a:r>
              <a:rPr lang="ko-KR" altLang="en-US" b="1" dirty="0"/>
              <a:t>파일로 이동하여</a:t>
            </a:r>
            <a:r>
              <a:rPr lang="en-US" altLang="ko-KR" b="1" dirty="0"/>
              <a:t>, </a:t>
            </a:r>
            <a:r>
              <a:rPr lang="ko-KR" altLang="en-US" b="1" dirty="0"/>
              <a:t>아래 코드 붙여넣기</a:t>
            </a:r>
            <a:endParaRPr lang="en-US" altLang="ko-KR" b="1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1600" dirty="0"/>
              <a:t>SqlsessionFactoryBean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1600" dirty="0"/>
              <a:t>SqlSessionTemplate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93775E0-A159-B3E0-D97E-80D54A33108E}"/>
              </a:ext>
            </a:extLst>
          </p:cNvPr>
          <p:cNvSpPr txBox="1"/>
          <p:nvPr/>
        </p:nvSpPr>
        <p:spPr>
          <a:xfrm>
            <a:off x="484655" y="5626158"/>
            <a:ext cx="5693290" cy="8617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b="1" dirty="0"/>
              <a:t>이 코드</a:t>
            </a:r>
            <a:r>
              <a:rPr lang="en-US" altLang="ko-KR" b="1" dirty="0"/>
              <a:t>, </a:t>
            </a:r>
            <a:r>
              <a:rPr lang="ko-KR" altLang="en-US" b="1" dirty="0"/>
              <a:t>외워야 합니까</a:t>
            </a:r>
            <a:r>
              <a:rPr lang="en-US" altLang="ko-KR" b="1" dirty="0"/>
              <a:t>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1400" dirty="0"/>
              <a:t>아뇨</a:t>
            </a:r>
            <a:r>
              <a:rPr lang="en-US" altLang="ko-KR" sz="1400" dirty="0"/>
              <a:t>, </a:t>
            </a:r>
            <a:r>
              <a:rPr lang="ko-KR" altLang="en-US" sz="1400" dirty="0"/>
              <a:t>구글에 </a:t>
            </a:r>
            <a:r>
              <a:rPr lang="en-US" altLang="ko-KR" sz="1400" dirty="0"/>
              <a:t>‘</a:t>
            </a:r>
            <a:r>
              <a:rPr lang="en-US" altLang="ko-KR" sz="1400" dirty="0" err="1"/>
              <a:t>mybatis</a:t>
            </a:r>
            <a:r>
              <a:rPr lang="en-US" altLang="ko-KR" sz="1400" dirty="0"/>
              <a:t> bean </a:t>
            </a:r>
            <a:r>
              <a:rPr lang="ko-KR" altLang="en-US" sz="1400" dirty="0"/>
              <a:t>등록</a:t>
            </a:r>
            <a:r>
              <a:rPr lang="en-US" altLang="ko-KR" sz="1400" dirty="0"/>
              <a:t>’</a:t>
            </a:r>
            <a:r>
              <a:rPr lang="ko-KR" altLang="en-US" sz="1400" dirty="0"/>
              <a:t>이라고 작성하면 나옵니다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87AA91-C560-FEAF-C7FF-E3A9B385EBDA}"/>
              </a:ext>
            </a:extLst>
          </p:cNvPr>
          <p:cNvSpPr txBox="1"/>
          <p:nvPr/>
        </p:nvSpPr>
        <p:spPr>
          <a:xfrm>
            <a:off x="484655" y="2262707"/>
            <a:ext cx="10351509" cy="26776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altLang="ko-KR" sz="1050" dirty="0">
                <a:solidFill>
                  <a:srgbClr val="3F5FBF"/>
                </a:solidFill>
                <a:latin typeface="Consolas" panose="020B0609020204030204" pitchFamily="49" charset="0"/>
              </a:rPr>
              <a:t>&lt;!-- </a:t>
            </a:r>
            <a:r>
              <a:rPr lang="en-US" altLang="ko-KR" sz="1050" u="sng" dirty="0" err="1">
                <a:solidFill>
                  <a:srgbClr val="3F5FBF"/>
                </a:solidFill>
                <a:latin typeface="Consolas" panose="020B0609020204030204" pitchFamily="49" charset="0"/>
              </a:rPr>
              <a:t>Mybatis</a:t>
            </a:r>
            <a:r>
              <a:rPr lang="en-US" altLang="ko-KR" sz="1050" u="sng" dirty="0">
                <a:solidFill>
                  <a:srgbClr val="3F5FBF"/>
                </a:solidFill>
                <a:latin typeface="Consolas" panose="020B0609020204030204" pitchFamily="49" charset="0"/>
              </a:rPr>
              <a:t> </a:t>
            </a:r>
            <a:r>
              <a:rPr lang="ko-KR" altLang="en-US" sz="1050" u="sng" dirty="0">
                <a:solidFill>
                  <a:srgbClr val="3F5FBF"/>
                </a:solidFill>
                <a:latin typeface="Consolas" panose="020B0609020204030204" pitchFamily="49" charset="0"/>
              </a:rPr>
              <a:t>사용을 위한 </a:t>
            </a:r>
            <a:r>
              <a:rPr lang="en-US" altLang="ko-KR" sz="1050" u="sng" dirty="0">
                <a:solidFill>
                  <a:srgbClr val="3F5FBF"/>
                </a:solidFill>
                <a:latin typeface="Consolas" panose="020B0609020204030204" pitchFamily="49" charset="0"/>
              </a:rPr>
              <a:t>Bean </a:t>
            </a:r>
            <a:r>
              <a:rPr lang="ko-KR" altLang="en-US" sz="1050" u="sng" dirty="0">
                <a:solidFill>
                  <a:srgbClr val="3F5FBF"/>
                </a:solidFill>
                <a:latin typeface="Consolas" panose="020B0609020204030204" pitchFamily="49" charset="0"/>
              </a:rPr>
              <a:t>추가 </a:t>
            </a:r>
            <a:r>
              <a:rPr lang="en-US" altLang="ko-KR" sz="1050" u="sng" dirty="0">
                <a:solidFill>
                  <a:srgbClr val="3F5FBF"/>
                </a:solidFill>
                <a:latin typeface="Consolas" panose="020B0609020204030204" pitchFamily="49" charset="0"/>
              </a:rPr>
              <a:t>S --&gt;</a:t>
            </a:r>
          </a:p>
          <a:p>
            <a:pPr algn="l"/>
            <a:r>
              <a:rPr lang="en-US" altLang="ko-KR" sz="1050" u="sng" dirty="0">
                <a:solidFill>
                  <a:srgbClr val="3F5FBF"/>
                </a:solidFill>
                <a:latin typeface="Consolas" panose="020B0609020204030204" pitchFamily="49" charset="0"/>
              </a:rPr>
              <a:t>&lt;!-- id</a:t>
            </a:r>
            <a:r>
              <a:rPr lang="ko-KR" altLang="en-US" sz="1050" u="sng" dirty="0">
                <a:solidFill>
                  <a:srgbClr val="3F5FBF"/>
                </a:solidFill>
                <a:latin typeface="Consolas" panose="020B0609020204030204" pitchFamily="49" charset="0"/>
              </a:rPr>
              <a:t> 첫 글자는 항상 소문자 </a:t>
            </a:r>
            <a:r>
              <a:rPr lang="en-US" altLang="ko-KR" sz="1050" u="sng" dirty="0">
                <a:solidFill>
                  <a:srgbClr val="3F5FBF"/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--&gt; </a:t>
            </a:r>
            <a:r>
              <a:rPr lang="en-US" altLang="ko-KR" sz="1050" u="sng" dirty="0">
                <a:solidFill>
                  <a:srgbClr val="3F5FBF"/>
                </a:solidFill>
                <a:latin typeface="Consolas" panose="020B0609020204030204" pitchFamily="49" charset="0"/>
              </a:rPr>
              <a:t> </a:t>
            </a:r>
          </a:p>
          <a:p>
            <a:pPr algn="l"/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50" dirty="0">
                <a:solidFill>
                  <a:srgbClr val="3F7F7F"/>
                </a:solidFill>
                <a:latin typeface="Consolas" panose="020B0609020204030204" pitchFamily="49" charset="0"/>
              </a:rPr>
              <a:t>bean </a:t>
            </a:r>
            <a:r>
              <a:rPr lang="en-US" altLang="ko-KR" sz="1050" dirty="0">
                <a:solidFill>
                  <a:srgbClr val="7F007F"/>
                </a:solidFill>
                <a:latin typeface="Consolas" panose="020B0609020204030204" pitchFamily="49" charset="0"/>
              </a:rPr>
              <a:t>id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50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sqlSessionFactory</a:t>
            </a:r>
            <a:r>
              <a:rPr lang="en-US" altLang="ko-KR" sz="1050" i="1" dirty="0">
                <a:solidFill>
                  <a:srgbClr val="2A00FF"/>
                </a:solidFill>
                <a:latin typeface="Consolas" panose="020B0609020204030204" pitchFamily="49" charset="0"/>
              </a:rPr>
              <a:t>" </a:t>
            </a:r>
            <a:r>
              <a:rPr lang="en-US" altLang="ko-KR" sz="1050" i="1" dirty="0">
                <a:solidFill>
                  <a:srgbClr val="7F007F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050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50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org.mybatis.spring.SqlSessionFactoryBean</a:t>
            </a:r>
            <a:r>
              <a:rPr lang="en-US" altLang="ko-KR" sz="105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50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  &lt;</a:t>
            </a:r>
            <a:r>
              <a:rPr lang="en-US" altLang="ko-KR" sz="1050" dirty="0">
                <a:solidFill>
                  <a:srgbClr val="3F7F7F"/>
                </a:solidFill>
                <a:latin typeface="Consolas" panose="020B0609020204030204" pitchFamily="49" charset="0"/>
              </a:rPr>
              <a:t>property </a:t>
            </a:r>
            <a:r>
              <a:rPr lang="en-US" altLang="ko-KR" sz="1050" dirty="0">
                <a:solidFill>
                  <a:srgbClr val="7F007F"/>
                </a:solidFill>
                <a:latin typeface="Consolas" panose="020B0609020204030204" pitchFamily="49" charset="0"/>
              </a:rPr>
              <a:t>name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50" i="1" u="sng" dirty="0" err="1">
                <a:solidFill>
                  <a:srgbClr val="2A00FF"/>
                </a:solidFill>
                <a:latin typeface="Consolas" panose="020B0609020204030204" pitchFamily="49" charset="0"/>
              </a:rPr>
              <a:t>dataSource</a:t>
            </a:r>
            <a:r>
              <a:rPr lang="en-US" altLang="ko-KR" sz="1050" i="1" u="sng" dirty="0">
                <a:solidFill>
                  <a:srgbClr val="2A00FF"/>
                </a:solidFill>
                <a:latin typeface="Consolas" panose="020B0609020204030204" pitchFamily="49" charset="0"/>
              </a:rPr>
              <a:t>" </a:t>
            </a:r>
            <a:r>
              <a:rPr lang="en-US" altLang="ko-KR" sz="1050" i="1" u="sng" dirty="0">
                <a:solidFill>
                  <a:srgbClr val="7F007F"/>
                </a:solidFill>
                <a:latin typeface="Consolas" panose="020B0609020204030204" pitchFamily="49" charset="0"/>
              </a:rPr>
              <a:t>ref</a:t>
            </a:r>
            <a:r>
              <a:rPr lang="en-US" altLang="ko-KR" sz="1050" i="1" u="sng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i="1" u="sng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50" i="1" u="sng" dirty="0" err="1">
                <a:solidFill>
                  <a:srgbClr val="2A00FF"/>
                </a:solidFill>
                <a:latin typeface="Consolas" panose="020B0609020204030204" pitchFamily="49" charset="0"/>
              </a:rPr>
              <a:t>dataSource</a:t>
            </a:r>
            <a:r>
              <a:rPr lang="en-US" altLang="ko-KR" sz="1050" i="1" u="sng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50" i="1" u="sng" dirty="0">
                <a:solidFill>
                  <a:srgbClr val="008080"/>
                </a:solidFill>
                <a:latin typeface="Consolas" panose="020B0609020204030204" pitchFamily="49" charset="0"/>
              </a:rPr>
              <a:t>/&gt;</a:t>
            </a:r>
          </a:p>
          <a:p>
            <a:pPr algn="l"/>
            <a:r>
              <a:rPr lang="en-US" altLang="ko-KR" sz="1050" dirty="0">
                <a:solidFill>
                  <a:srgbClr val="3F5FBF"/>
                </a:solidFill>
                <a:latin typeface="Consolas" panose="020B0609020204030204" pitchFamily="49" charset="0"/>
              </a:rPr>
              <a:t>  &lt;!-- Alias </a:t>
            </a:r>
            <a:r>
              <a:rPr lang="ko-KR" altLang="en-US" sz="1050" dirty="0">
                <a:solidFill>
                  <a:srgbClr val="3F5FBF"/>
                </a:solidFill>
                <a:latin typeface="Consolas" panose="020B0609020204030204" pitchFamily="49" charset="0"/>
              </a:rPr>
              <a:t>설정경로 작성 </a:t>
            </a:r>
            <a:r>
              <a:rPr lang="en-US" altLang="ko-KR" sz="1050" dirty="0">
                <a:solidFill>
                  <a:srgbClr val="3F5FB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50" dirty="0" err="1">
                <a:solidFill>
                  <a:srgbClr val="3F5FBF"/>
                </a:solidFill>
                <a:latin typeface="Consolas" panose="020B0609020204030204" pitchFamily="49" charset="0"/>
              </a:rPr>
              <a:t>configLocation</a:t>
            </a:r>
            <a:r>
              <a:rPr lang="en-US" altLang="ko-KR" sz="1050" dirty="0">
                <a:solidFill>
                  <a:srgbClr val="3F5FBF"/>
                </a:solidFill>
                <a:latin typeface="Consolas" panose="020B0609020204030204" pitchFamily="49" charset="0"/>
              </a:rPr>
              <a:t>) --&gt;</a:t>
            </a:r>
          </a:p>
          <a:p>
            <a:pPr algn="l"/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  &lt;</a:t>
            </a:r>
            <a:r>
              <a:rPr lang="en-US" altLang="ko-KR" sz="1050" dirty="0">
                <a:solidFill>
                  <a:srgbClr val="3F7F7F"/>
                </a:solidFill>
                <a:latin typeface="Consolas" panose="020B0609020204030204" pitchFamily="49" charset="0"/>
              </a:rPr>
              <a:t>property </a:t>
            </a:r>
            <a:r>
              <a:rPr lang="en-US" altLang="ko-KR" sz="1050" dirty="0">
                <a:solidFill>
                  <a:srgbClr val="7F007F"/>
                </a:solidFill>
                <a:latin typeface="Consolas" panose="020B0609020204030204" pitchFamily="49" charset="0"/>
              </a:rPr>
              <a:t>name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50" i="1" u="sng" dirty="0" err="1">
                <a:solidFill>
                  <a:srgbClr val="2A00FF"/>
                </a:solidFill>
                <a:latin typeface="Consolas" panose="020B0609020204030204" pitchFamily="49" charset="0"/>
              </a:rPr>
              <a:t>configLocation</a:t>
            </a:r>
            <a:r>
              <a:rPr lang="en-US" altLang="ko-KR" sz="1050" i="1" u="sng" dirty="0">
                <a:solidFill>
                  <a:srgbClr val="2A00FF"/>
                </a:solidFill>
                <a:latin typeface="Consolas" panose="020B0609020204030204" pitchFamily="49" charset="0"/>
              </a:rPr>
              <a:t>"  </a:t>
            </a:r>
            <a:r>
              <a:rPr lang="en-US" altLang="ko-KR" sz="1050" i="1" u="sng" dirty="0">
                <a:solidFill>
                  <a:srgbClr val="7F007F"/>
                </a:solidFill>
                <a:latin typeface="Consolas" panose="020B0609020204030204" pitchFamily="49" charset="0"/>
              </a:rPr>
              <a:t>value</a:t>
            </a:r>
            <a:r>
              <a:rPr lang="en-US" altLang="ko-KR" sz="1050" i="1" u="sng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i="1" u="sng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50" i="1" u="sng" dirty="0" err="1">
                <a:solidFill>
                  <a:srgbClr val="2A00FF"/>
                </a:solidFill>
                <a:latin typeface="Consolas" panose="020B0609020204030204" pitchFamily="49" charset="0"/>
              </a:rPr>
              <a:t>classpath:mybatis-config.xml</a:t>
            </a:r>
            <a:r>
              <a:rPr lang="en-US" altLang="ko-KR" sz="1050" i="1" u="sng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50" i="1" u="sng" dirty="0">
                <a:solidFill>
                  <a:srgbClr val="008080"/>
                </a:solidFill>
                <a:latin typeface="Consolas" panose="020B0609020204030204" pitchFamily="49" charset="0"/>
              </a:rPr>
              <a:t>/&gt;</a:t>
            </a:r>
          </a:p>
          <a:p>
            <a:pPr algn="l"/>
            <a:r>
              <a:rPr lang="en-US" altLang="ko-KR" sz="1050" dirty="0">
                <a:solidFill>
                  <a:srgbClr val="3F5FBF"/>
                </a:solidFill>
                <a:latin typeface="Consolas" panose="020B0609020204030204" pitchFamily="49" charset="0"/>
              </a:rPr>
              <a:t>  &lt;!-- SQL</a:t>
            </a:r>
            <a:r>
              <a:rPr lang="ko-KR" altLang="en-US" sz="1050" dirty="0">
                <a:solidFill>
                  <a:srgbClr val="3F5FBF"/>
                </a:solidFill>
                <a:latin typeface="Consolas" panose="020B0609020204030204" pitchFamily="49" charset="0"/>
              </a:rPr>
              <a:t>문법이 적힌 폴더 경로 작성 </a:t>
            </a:r>
            <a:r>
              <a:rPr lang="en-US" altLang="ko-KR" sz="1050" dirty="0">
                <a:solidFill>
                  <a:srgbClr val="3F5FB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50" dirty="0" err="1">
                <a:solidFill>
                  <a:srgbClr val="3F5FBF"/>
                </a:solidFill>
                <a:latin typeface="Consolas" panose="020B0609020204030204" pitchFamily="49" charset="0"/>
              </a:rPr>
              <a:t>mapperLocation</a:t>
            </a:r>
            <a:r>
              <a:rPr lang="en-US" altLang="ko-KR" sz="1050" dirty="0">
                <a:solidFill>
                  <a:srgbClr val="3F5FBF"/>
                </a:solidFill>
                <a:latin typeface="Consolas" panose="020B0609020204030204" pitchFamily="49" charset="0"/>
              </a:rPr>
              <a:t>)--&gt;</a:t>
            </a:r>
            <a:r>
              <a:rPr lang="ko-KR" altLang="en-US" sz="105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algn="l"/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  &lt;</a:t>
            </a:r>
            <a:r>
              <a:rPr lang="en-US" altLang="ko-KR" sz="1050" dirty="0">
                <a:solidFill>
                  <a:srgbClr val="3F7F7F"/>
                </a:solidFill>
                <a:latin typeface="Consolas" panose="020B0609020204030204" pitchFamily="49" charset="0"/>
              </a:rPr>
              <a:t>property </a:t>
            </a:r>
            <a:r>
              <a:rPr lang="en-US" altLang="ko-KR" sz="1050" dirty="0">
                <a:solidFill>
                  <a:srgbClr val="7F007F"/>
                </a:solidFill>
                <a:latin typeface="Consolas" panose="020B0609020204030204" pitchFamily="49" charset="0"/>
              </a:rPr>
              <a:t>name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50" i="1" u="sng" dirty="0" err="1">
                <a:solidFill>
                  <a:srgbClr val="2A00FF"/>
                </a:solidFill>
                <a:latin typeface="Consolas" panose="020B0609020204030204" pitchFamily="49" charset="0"/>
              </a:rPr>
              <a:t>mapperLocations</a:t>
            </a:r>
            <a:r>
              <a:rPr lang="en-US" altLang="ko-KR" sz="1050" i="1" u="sng" dirty="0">
                <a:solidFill>
                  <a:srgbClr val="2A00FF"/>
                </a:solidFill>
                <a:latin typeface="Consolas" panose="020B0609020204030204" pitchFamily="49" charset="0"/>
              </a:rPr>
              <a:t>" </a:t>
            </a:r>
            <a:r>
              <a:rPr lang="en-US" altLang="ko-KR" sz="1050" i="1" u="sng" dirty="0">
                <a:solidFill>
                  <a:srgbClr val="7F007F"/>
                </a:solidFill>
                <a:latin typeface="Consolas" panose="020B0609020204030204" pitchFamily="49" charset="0"/>
              </a:rPr>
              <a:t>value</a:t>
            </a:r>
            <a:r>
              <a:rPr lang="en-US" altLang="ko-KR" sz="1050" i="1" u="sng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i="1" u="sng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50" i="1" u="sng" dirty="0" err="1">
                <a:solidFill>
                  <a:srgbClr val="2A00FF"/>
                </a:solidFill>
                <a:latin typeface="Consolas" panose="020B0609020204030204" pitchFamily="49" charset="0"/>
              </a:rPr>
              <a:t>classpath:mapper</a:t>
            </a:r>
            <a:r>
              <a:rPr lang="en-US" altLang="ko-KR" sz="1050" i="1" u="sng" dirty="0">
                <a:solidFill>
                  <a:srgbClr val="2A00FF"/>
                </a:solidFill>
                <a:latin typeface="Consolas" panose="020B0609020204030204" pitchFamily="49" charset="0"/>
              </a:rPr>
              <a:t>/*Mapper.xml"</a:t>
            </a:r>
            <a:r>
              <a:rPr lang="en-US" altLang="ko-KR" sz="1050" i="1" u="sng" dirty="0">
                <a:solidFill>
                  <a:srgbClr val="008080"/>
                </a:solidFill>
                <a:latin typeface="Consolas" panose="020B0609020204030204" pitchFamily="49" charset="0"/>
              </a:rPr>
              <a:t>/&gt;</a:t>
            </a:r>
          </a:p>
          <a:p>
            <a:pPr algn="l"/>
            <a:r>
              <a:rPr lang="en-US" altLang="ko-KR" sz="1050" dirty="0">
                <a:solidFill>
                  <a:srgbClr val="3F5FBF"/>
                </a:solidFill>
                <a:latin typeface="Consolas" panose="020B0609020204030204" pitchFamily="49" charset="0"/>
              </a:rPr>
              <a:t>  &lt;!-- </a:t>
            </a:r>
            <a:r>
              <a:rPr lang="ko-KR" altLang="en-US" sz="1050" dirty="0">
                <a:solidFill>
                  <a:srgbClr val="3F5FBF"/>
                </a:solidFill>
                <a:latin typeface="Consolas" panose="020B0609020204030204" pitchFamily="49" charset="0"/>
              </a:rPr>
              <a:t>혹시</a:t>
            </a:r>
            <a:r>
              <a:rPr lang="en-US" altLang="ko-KR" sz="1050" dirty="0">
                <a:solidFill>
                  <a:srgbClr val="3F5FBF"/>
                </a:solidFill>
                <a:latin typeface="Consolas" panose="020B0609020204030204" pitchFamily="49" charset="0"/>
              </a:rPr>
              <a:t>, </a:t>
            </a:r>
            <a:r>
              <a:rPr lang="ko-KR" altLang="en-US" sz="1050" dirty="0">
                <a:solidFill>
                  <a:srgbClr val="3F5FBF"/>
                </a:solidFill>
                <a:latin typeface="Consolas" panose="020B0609020204030204" pitchFamily="49" charset="0"/>
              </a:rPr>
              <a:t>위 두 경로</a:t>
            </a:r>
            <a:r>
              <a:rPr lang="en-US" altLang="ko-KR" sz="1050" dirty="0">
                <a:solidFill>
                  <a:srgbClr val="3F5FB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50" u="sng" dirty="0" err="1">
                <a:solidFill>
                  <a:srgbClr val="3F5FBF"/>
                </a:solidFill>
                <a:latin typeface="Consolas" panose="020B0609020204030204" pitchFamily="49" charset="0"/>
              </a:rPr>
              <a:t>classpath</a:t>
            </a:r>
            <a:r>
              <a:rPr lang="en-US" altLang="ko-KR" sz="1050" u="sng" dirty="0">
                <a:solidFill>
                  <a:srgbClr val="3F5FBF"/>
                </a:solidFill>
                <a:latin typeface="Consolas" panose="020B0609020204030204" pitchFamily="49" charset="0"/>
              </a:rPr>
              <a:t>)</a:t>
            </a:r>
            <a:r>
              <a:rPr lang="ko-KR" altLang="en-US" sz="1050" u="sng" dirty="0">
                <a:solidFill>
                  <a:srgbClr val="3F5FBF"/>
                </a:solidFill>
                <a:latin typeface="Consolas" panose="020B0609020204030204" pitchFamily="49" charset="0"/>
              </a:rPr>
              <a:t>에 조건에 부합하는 파일이 없을 경우</a:t>
            </a:r>
            <a:r>
              <a:rPr lang="en-US" altLang="ko-KR" sz="1050" u="sng" dirty="0">
                <a:solidFill>
                  <a:srgbClr val="3F5FBF"/>
                </a:solidFill>
                <a:latin typeface="Consolas" panose="020B0609020204030204" pitchFamily="49" charset="0"/>
              </a:rPr>
              <a:t>, </a:t>
            </a:r>
            <a:r>
              <a:rPr lang="ko-KR" altLang="en-US" sz="1050" u="sng" dirty="0">
                <a:solidFill>
                  <a:srgbClr val="3F5FBF"/>
                </a:solidFill>
                <a:latin typeface="Consolas" panose="020B0609020204030204" pitchFamily="49" charset="0"/>
              </a:rPr>
              <a:t>서버 </a:t>
            </a:r>
            <a:r>
              <a:rPr lang="ko-KR" altLang="en-US" sz="1050" u="sng" dirty="0" err="1">
                <a:solidFill>
                  <a:srgbClr val="3F5FBF"/>
                </a:solidFill>
                <a:latin typeface="Consolas" panose="020B0609020204030204" pitchFamily="49" charset="0"/>
              </a:rPr>
              <a:t>구동시</a:t>
            </a:r>
            <a:r>
              <a:rPr lang="ko-KR" altLang="en-US" sz="1050" u="sng" dirty="0">
                <a:solidFill>
                  <a:srgbClr val="3F5FBF"/>
                </a:solidFill>
                <a:latin typeface="Consolas" panose="020B0609020204030204" pitchFamily="49" charset="0"/>
              </a:rPr>
              <a:t> 에러 발생 </a:t>
            </a:r>
            <a:r>
              <a:rPr lang="en-US" altLang="ko-KR" sz="1050" u="sng" dirty="0">
                <a:solidFill>
                  <a:srgbClr val="3F5FBF"/>
                </a:solidFill>
                <a:latin typeface="Consolas" panose="020B0609020204030204" pitchFamily="49" charset="0"/>
              </a:rPr>
              <a:t>--&gt;</a:t>
            </a:r>
          </a:p>
          <a:p>
            <a:pPr algn="l"/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50" dirty="0">
                <a:solidFill>
                  <a:srgbClr val="3F7F7F"/>
                </a:solidFill>
                <a:latin typeface="Consolas" panose="020B0609020204030204" pitchFamily="49" charset="0"/>
              </a:rPr>
              <a:t>bean</a:t>
            </a:r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endParaRPr lang="ko-KR" altLang="en-US" sz="105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050" dirty="0">
                <a:solidFill>
                  <a:srgbClr val="3F5FBF"/>
                </a:solidFill>
                <a:latin typeface="Consolas" panose="020B0609020204030204" pitchFamily="49" charset="0"/>
              </a:rPr>
              <a:t>&lt;!-- </a:t>
            </a:r>
            <a:r>
              <a:rPr lang="en-US" altLang="ko-KR" sz="1050" u="sng" dirty="0" err="1">
                <a:solidFill>
                  <a:srgbClr val="3F5FBF"/>
                </a:solidFill>
                <a:latin typeface="Consolas" panose="020B0609020204030204" pitchFamily="49" charset="0"/>
              </a:rPr>
              <a:t>Sql</a:t>
            </a:r>
            <a:r>
              <a:rPr lang="en-US" altLang="ko-KR" sz="1050" u="sng" dirty="0">
                <a:solidFill>
                  <a:srgbClr val="3F5FBF"/>
                </a:solidFill>
                <a:latin typeface="Consolas" panose="020B0609020204030204" pitchFamily="49" charset="0"/>
              </a:rPr>
              <a:t> </a:t>
            </a:r>
            <a:r>
              <a:rPr lang="ko-KR" altLang="en-US" sz="1050" u="sng" dirty="0">
                <a:solidFill>
                  <a:srgbClr val="3F5FBF"/>
                </a:solidFill>
                <a:latin typeface="Consolas" panose="020B0609020204030204" pitchFamily="49" charset="0"/>
              </a:rPr>
              <a:t>명령을 수행하는데 필요한 메서드 제공 </a:t>
            </a:r>
            <a:r>
              <a:rPr lang="en-US" altLang="ko-KR" sz="1050" u="sng" dirty="0">
                <a:solidFill>
                  <a:srgbClr val="3F5FBF"/>
                </a:solidFill>
                <a:latin typeface="Consolas" panose="020B0609020204030204" pitchFamily="49" charset="0"/>
              </a:rPr>
              <a:t>- SqlSessionTemplate --&gt;</a:t>
            </a:r>
          </a:p>
          <a:p>
            <a:pPr algn="l"/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50" dirty="0">
                <a:solidFill>
                  <a:srgbClr val="3F7F7F"/>
                </a:solidFill>
                <a:latin typeface="Consolas" panose="020B0609020204030204" pitchFamily="49" charset="0"/>
              </a:rPr>
              <a:t>bean </a:t>
            </a:r>
            <a:r>
              <a:rPr lang="en-US" altLang="ko-KR" sz="1050" dirty="0">
                <a:solidFill>
                  <a:srgbClr val="7F007F"/>
                </a:solidFill>
                <a:latin typeface="Consolas" panose="020B0609020204030204" pitchFamily="49" charset="0"/>
              </a:rPr>
              <a:t>id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50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sqlSession</a:t>
            </a:r>
            <a:r>
              <a:rPr lang="en-US" altLang="ko-KR" sz="1050" i="1" dirty="0">
                <a:solidFill>
                  <a:srgbClr val="2A00FF"/>
                </a:solidFill>
                <a:latin typeface="Consolas" panose="020B0609020204030204" pitchFamily="49" charset="0"/>
              </a:rPr>
              <a:t>" </a:t>
            </a:r>
            <a:r>
              <a:rPr lang="en-US" altLang="ko-KR" sz="1050" i="1" dirty="0">
                <a:solidFill>
                  <a:srgbClr val="7F007F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050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50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org.mybatis.spring.SqlSessionTemplate</a:t>
            </a:r>
            <a:r>
              <a:rPr lang="en-US" altLang="ko-KR" sz="105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50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  &lt;</a:t>
            </a:r>
            <a:r>
              <a:rPr lang="en-US" altLang="ko-KR" sz="1050" dirty="0">
                <a:solidFill>
                  <a:srgbClr val="3F7F7F"/>
                </a:solidFill>
                <a:latin typeface="Consolas" panose="020B0609020204030204" pitchFamily="49" charset="0"/>
              </a:rPr>
              <a:t>constructor-</a:t>
            </a:r>
            <a:r>
              <a:rPr lang="en-US" altLang="ko-KR" sz="1050" dirty="0" err="1">
                <a:solidFill>
                  <a:srgbClr val="3F7F7F"/>
                </a:solidFill>
                <a:latin typeface="Consolas" panose="020B0609020204030204" pitchFamily="49" charset="0"/>
              </a:rPr>
              <a:t>arg</a:t>
            </a:r>
            <a:r>
              <a:rPr lang="en-US" altLang="ko-KR" sz="1050" dirty="0">
                <a:solidFill>
                  <a:srgbClr val="3F7F7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50" dirty="0">
                <a:solidFill>
                  <a:srgbClr val="7F007F"/>
                </a:solidFill>
                <a:latin typeface="Consolas" panose="020B0609020204030204" pitchFamily="49" charset="0"/>
              </a:rPr>
              <a:t>ref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50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sqlSessionFactory</a:t>
            </a:r>
            <a:r>
              <a:rPr lang="en-US" altLang="ko-KR" sz="105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50" i="1" dirty="0">
                <a:solidFill>
                  <a:srgbClr val="008080"/>
                </a:solidFill>
                <a:latin typeface="Consolas" panose="020B0609020204030204" pitchFamily="49" charset="0"/>
              </a:rPr>
              <a:t>/&gt;</a:t>
            </a:r>
          </a:p>
          <a:p>
            <a:pPr algn="l"/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50" dirty="0">
                <a:solidFill>
                  <a:srgbClr val="3F7F7F"/>
                </a:solidFill>
                <a:latin typeface="Consolas" panose="020B0609020204030204" pitchFamily="49" charset="0"/>
              </a:rPr>
              <a:t>bean</a:t>
            </a:r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50" dirty="0">
                <a:solidFill>
                  <a:srgbClr val="3F5FBF"/>
                </a:solidFill>
                <a:latin typeface="Consolas" panose="020B0609020204030204" pitchFamily="49" charset="0"/>
              </a:rPr>
              <a:t>&lt;!-- </a:t>
            </a:r>
            <a:r>
              <a:rPr lang="en-US" altLang="ko-KR" sz="1050" u="sng" dirty="0" err="1">
                <a:solidFill>
                  <a:srgbClr val="3F5FBF"/>
                </a:solidFill>
                <a:latin typeface="Consolas" panose="020B0609020204030204" pitchFamily="49" charset="0"/>
              </a:rPr>
              <a:t>Mybatis</a:t>
            </a:r>
            <a:r>
              <a:rPr lang="en-US" altLang="ko-KR" sz="1050" u="sng" dirty="0">
                <a:solidFill>
                  <a:srgbClr val="3F5FBF"/>
                </a:solidFill>
                <a:latin typeface="Consolas" panose="020B0609020204030204" pitchFamily="49" charset="0"/>
              </a:rPr>
              <a:t> </a:t>
            </a:r>
            <a:r>
              <a:rPr lang="ko-KR" altLang="en-US" sz="1050" u="sng" dirty="0">
                <a:solidFill>
                  <a:srgbClr val="3F5FBF"/>
                </a:solidFill>
                <a:latin typeface="Consolas" panose="020B0609020204030204" pitchFamily="49" charset="0"/>
              </a:rPr>
              <a:t>사용을 위한 </a:t>
            </a:r>
            <a:r>
              <a:rPr lang="en-US" altLang="ko-KR" sz="1050" u="sng" dirty="0">
                <a:solidFill>
                  <a:srgbClr val="3F5FBF"/>
                </a:solidFill>
                <a:latin typeface="Consolas" panose="020B0609020204030204" pitchFamily="49" charset="0"/>
              </a:rPr>
              <a:t>Bean </a:t>
            </a:r>
            <a:r>
              <a:rPr lang="ko-KR" altLang="en-US" sz="1050" u="sng" dirty="0">
                <a:solidFill>
                  <a:srgbClr val="3F5FBF"/>
                </a:solidFill>
                <a:latin typeface="Consolas" panose="020B0609020204030204" pitchFamily="49" charset="0"/>
              </a:rPr>
              <a:t>추가 </a:t>
            </a:r>
            <a:r>
              <a:rPr lang="en-US" altLang="ko-KR" sz="1050" u="sng" dirty="0">
                <a:solidFill>
                  <a:srgbClr val="3F5FBF"/>
                </a:solidFill>
                <a:latin typeface="Consolas" panose="020B0609020204030204" pitchFamily="49" charset="0"/>
              </a:rPr>
              <a:t>S --&gt;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32185415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97452" y="371614"/>
            <a:ext cx="2471767" cy="523220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MyBatis </a:t>
            </a:r>
            <a:r>
              <a:rPr lang="ko-KR" altLang="en-US" sz="2800" b="1" dirty="0">
                <a:solidFill>
                  <a:schemeClr val="bg1"/>
                </a:solidFill>
              </a:rPr>
              <a:t>설정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93775E0-A159-B3E0-D97E-80D54A33108E}"/>
              </a:ext>
            </a:extLst>
          </p:cNvPr>
          <p:cNvSpPr txBox="1"/>
          <p:nvPr/>
        </p:nvSpPr>
        <p:spPr>
          <a:xfrm>
            <a:off x="397452" y="1967061"/>
            <a:ext cx="9790629" cy="33547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b="1" dirty="0"/>
              <a:t>myBatis / myBatis Spring</a:t>
            </a:r>
            <a:r>
              <a:rPr lang="ko-KR" altLang="en-US" b="1" dirty="0"/>
              <a:t>을 왜 </a:t>
            </a:r>
            <a:r>
              <a:rPr lang="en-US" altLang="ko-KR" b="1" dirty="0"/>
              <a:t>pom.xml</a:t>
            </a:r>
            <a:r>
              <a:rPr lang="ko-KR" altLang="en-US" b="1" dirty="0"/>
              <a:t>에 등록합니까</a:t>
            </a:r>
            <a:r>
              <a:rPr lang="en-US" altLang="ko-KR" b="1" dirty="0"/>
              <a:t>?</a:t>
            </a:r>
            <a:endParaRPr lang="en-US" altLang="ko-KR" sz="1400" b="1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1400" dirty="0" err="1"/>
              <a:t>mybatis</a:t>
            </a:r>
            <a:r>
              <a:rPr lang="en-US" altLang="ko-KR" sz="1400" dirty="0"/>
              <a:t> = DB</a:t>
            </a:r>
            <a:r>
              <a:rPr lang="ko-KR" altLang="en-US" sz="1400" dirty="0"/>
              <a:t>에 명령을 보내기 위한 인터페이스 제공 </a:t>
            </a:r>
            <a:r>
              <a:rPr lang="en-US" altLang="ko-KR" sz="1400" dirty="0"/>
              <a:t>(</a:t>
            </a:r>
            <a:r>
              <a:rPr lang="ko-KR" altLang="en-US" sz="1400" dirty="0"/>
              <a:t>인터페이스 </a:t>
            </a:r>
            <a:r>
              <a:rPr lang="en-US" altLang="ko-KR" sz="1400" dirty="0"/>
              <a:t>= </a:t>
            </a:r>
            <a:r>
              <a:rPr lang="ko-KR" altLang="en-US" sz="1400" dirty="0"/>
              <a:t>추상 메서드</a:t>
            </a:r>
            <a:r>
              <a:rPr lang="en-US" altLang="ko-KR" sz="1400" dirty="0"/>
              <a:t>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1400" dirty="0" err="1"/>
              <a:t>mybatis</a:t>
            </a:r>
            <a:r>
              <a:rPr lang="en-US" altLang="ko-KR" sz="1400" dirty="0"/>
              <a:t> spring = </a:t>
            </a:r>
            <a:r>
              <a:rPr lang="en-US" altLang="ko-KR" sz="1400" dirty="0" err="1"/>
              <a:t>mybatis</a:t>
            </a:r>
            <a:r>
              <a:rPr lang="ko-KR" altLang="en-US" sz="1400" dirty="0"/>
              <a:t>에서 제공한 추상 메서드의 구현부를 제공 </a:t>
            </a:r>
            <a:r>
              <a:rPr lang="en-US" altLang="ko-KR" sz="1400" dirty="0"/>
              <a:t>(</a:t>
            </a:r>
            <a:r>
              <a:rPr lang="ko-KR" altLang="en-US" sz="1400" dirty="0"/>
              <a:t>구현 메서드 제공</a:t>
            </a:r>
            <a:r>
              <a:rPr lang="en-US" altLang="ko-KR" sz="1400" dirty="0"/>
              <a:t>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1400" dirty="0"/>
              <a:t>즉</a:t>
            </a:r>
            <a:r>
              <a:rPr lang="en-US" altLang="ko-KR" sz="1400" dirty="0"/>
              <a:t>, </a:t>
            </a:r>
            <a:r>
              <a:rPr lang="ko-KR" altLang="en-US" sz="1400" dirty="0"/>
              <a:t>이 둘은 세트입니다</a:t>
            </a:r>
            <a:r>
              <a:rPr lang="en-US" altLang="ko-KR" sz="1400" dirty="0"/>
              <a:t>, </a:t>
            </a:r>
          </a:p>
          <a:p>
            <a:pPr marL="342900" indent="-342900">
              <a:buAutoNum type="arabicPeriod"/>
            </a:pPr>
            <a:endParaRPr lang="en-US" altLang="ko-KR" b="1" dirty="0"/>
          </a:p>
          <a:p>
            <a:pPr marL="342900" indent="-342900">
              <a:buAutoNum type="arabicPeriod"/>
            </a:pPr>
            <a:r>
              <a:rPr lang="en-US" altLang="ko-KR" b="1" dirty="0"/>
              <a:t>Bean </a:t>
            </a:r>
            <a:r>
              <a:rPr lang="ko-KR" altLang="en-US" b="1" dirty="0"/>
              <a:t>코드를 왜 추가하는지에 대해서 더 자세하게 설명해주세요 </a:t>
            </a:r>
            <a:endParaRPr lang="en-US" altLang="ko-KR" b="1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1400" dirty="0"/>
              <a:t>우리가 궁극적으로 필요한 친구는 </a:t>
            </a:r>
            <a:r>
              <a:rPr lang="en-US" altLang="ko-KR" sz="1400" dirty="0"/>
              <a:t>SqlSession </a:t>
            </a:r>
            <a:r>
              <a:rPr lang="ko-KR" altLang="en-US" sz="1400" dirty="0"/>
              <a:t>객체입니다</a:t>
            </a:r>
            <a:r>
              <a:rPr lang="en-US" altLang="ko-KR" sz="1400" dirty="0"/>
              <a:t>. (java</a:t>
            </a:r>
            <a:r>
              <a:rPr lang="ko-KR" altLang="en-US" sz="1400" dirty="0"/>
              <a:t>에서 </a:t>
            </a:r>
            <a:r>
              <a:rPr lang="en-US" altLang="ko-KR" sz="1400" dirty="0"/>
              <a:t>DB</a:t>
            </a:r>
            <a:r>
              <a:rPr lang="ko-KR" altLang="en-US" sz="1400" dirty="0"/>
              <a:t>로 접근에 필요한 메서드 제공</a:t>
            </a:r>
            <a:r>
              <a:rPr lang="en-US" altLang="ko-KR" sz="1400" dirty="0"/>
              <a:t>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1400" dirty="0"/>
              <a:t>SqlSession</a:t>
            </a:r>
            <a:r>
              <a:rPr lang="ko-KR" altLang="en-US" sz="1400" dirty="0"/>
              <a:t> 객체는 </a:t>
            </a:r>
            <a:r>
              <a:rPr lang="en-US" altLang="ko-KR" sz="1400" dirty="0"/>
              <a:t>root-context.xml</a:t>
            </a:r>
            <a:r>
              <a:rPr lang="ko-KR" altLang="en-US" sz="1400" dirty="0"/>
              <a:t>에 </a:t>
            </a:r>
            <a:r>
              <a:rPr lang="en-US" altLang="ko-KR" sz="1400" i="1" dirty="0">
                <a:solidFill>
                  <a:srgbClr val="2A00FF"/>
                </a:solidFill>
                <a:latin typeface="Consolas" panose="020B0609020204030204" pitchFamily="49" charset="0"/>
              </a:rPr>
              <a:t>SqlSessionTemplate</a:t>
            </a:r>
            <a:r>
              <a:rPr lang="ko-KR" altLang="en-US" sz="1400" dirty="0"/>
              <a:t>을 </a:t>
            </a:r>
            <a:r>
              <a:rPr lang="en-US" altLang="ko-KR" sz="1400" dirty="0"/>
              <a:t>bean</a:t>
            </a:r>
            <a:r>
              <a:rPr lang="ko-KR" altLang="en-US" sz="1400" dirty="0"/>
              <a:t>으로 등록하면 사용 가능합니다</a:t>
            </a:r>
            <a:r>
              <a:rPr lang="en-US" altLang="ko-KR" sz="1400" dirty="0"/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1400" dirty="0"/>
              <a:t>그런데 </a:t>
            </a:r>
            <a:r>
              <a:rPr lang="en-US" altLang="ko-KR" sz="1400" i="1" dirty="0">
                <a:solidFill>
                  <a:srgbClr val="2A00FF"/>
                </a:solidFill>
                <a:latin typeface="Consolas" panose="020B0609020204030204" pitchFamily="49" charset="0"/>
              </a:rPr>
              <a:t>SqlSessionTemplate</a:t>
            </a:r>
            <a:r>
              <a:rPr lang="ko-KR" altLang="en-US" sz="1400" dirty="0"/>
              <a:t>을 사용하기 위해선 </a:t>
            </a:r>
            <a:r>
              <a:rPr lang="en-US" altLang="ko-KR" sz="1400" dirty="0"/>
              <a:t>root-context.xml</a:t>
            </a:r>
            <a:r>
              <a:rPr lang="ko-KR" altLang="en-US" sz="1400" dirty="0"/>
              <a:t>에 </a:t>
            </a:r>
            <a:r>
              <a:rPr lang="en-US" altLang="ko-KR" sz="1400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sqlSessionFactory</a:t>
            </a:r>
            <a:r>
              <a:rPr lang="ko-KR" altLang="en-US" sz="1400" dirty="0"/>
              <a:t>을 선언해야 합니다</a:t>
            </a:r>
            <a:r>
              <a:rPr lang="en-US" altLang="ko-KR" sz="1400" dirty="0"/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1400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sqlSessionFactory</a:t>
            </a:r>
            <a:r>
              <a:rPr lang="en-US" altLang="ko-KR" sz="1400" i="1" dirty="0">
                <a:solidFill>
                  <a:srgbClr val="2A00FF"/>
                </a:solidFill>
                <a:latin typeface="Consolas" panose="020B0609020204030204" pitchFamily="49" charset="0"/>
              </a:rPr>
              <a:t> </a:t>
            </a:r>
            <a:r>
              <a:rPr lang="ko-KR" altLang="en-US" sz="1400" dirty="0"/>
              <a:t>내부에 </a:t>
            </a:r>
            <a:r>
              <a:rPr lang="en-US" altLang="ko-KR" sz="1400" dirty="0"/>
              <a:t>SqlSession</a:t>
            </a:r>
            <a:r>
              <a:rPr lang="ko-KR" altLang="en-US" sz="1400" dirty="0"/>
              <a:t> 객체가 내장되어 있는 모양입니다 </a:t>
            </a:r>
            <a:endParaRPr lang="en-US" altLang="ko-KR" sz="1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1400" dirty="0"/>
              <a:t>그래서 </a:t>
            </a:r>
            <a:r>
              <a:rPr lang="en-US" altLang="ko-KR" sz="1400" dirty="0"/>
              <a:t>root-context.xml</a:t>
            </a:r>
            <a:r>
              <a:rPr lang="ko-KR" altLang="en-US" sz="1400" dirty="0"/>
              <a:t>파일에 </a:t>
            </a:r>
            <a:r>
              <a:rPr lang="en-US" altLang="ko-KR" sz="1400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sqlSessionFactory</a:t>
            </a:r>
            <a:r>
              <a:rPr lang="en-US" altLang="ko-KR" sz="1400" i="1" dirty="0">
                <a:solidFill>
                  <a:srgbClr val="2A00FF"/>
                </a:solidFill>
                <a:latin typeface="Consolas" panose="020B0609020204030204" pitchFamily="49" charset="0"/>
              </a:rPr>
              <a:t> </a:t>
            </a:r>
            <a:r>
              <a:rPr lang="ko-KR" altLang="en-US" sz="1400" dirty="0"/>
              <a:t>과 </a:t>
            </a:r>
            <a:r>
              <a:rPr lang="en-US" altLang="ko-KR" sz="1400" i="1" dirty="0">
                <a:solidFill>
                  <a:srgbClr val="2A00FF"/>
                </a:solidFill>
                <a:latin typeface="Consolas" panose="020B0609020204030204" pitchFamily="49" charset="0"/>
              </a:rPr>
              <a:t>SqlSessionTemplate </a:t>
            </a:r>
            <a:r>
              <a:rPr lang="ko-KR" altLang="en-US" sz="1400" dirty="0"/>
              <a:t>을 선언하는 겁니다</a:t>
            </a:r>
            <a:r>
              <a:rPr lang="en-US" altLang="ko-KR" sz="1400" dirty="0"/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1400" dirty="0"/>
              <a:t>결론</a:t>
            </a:r>
            <a:r>
              <a:rPr lang="en-US" altLang="ko-KR" sz="1400" dirty="0"/>
              <a:t>) </a:t>
            </a:r>
            <a:r>
              <a:rPr lang="en-US" altLang="ko-KR" sz="1400" dirty="0" err="1"/>
              <a:t>SqlSession</a:t>
            </a:r>
            <a:r>
              <a:rPr lang="ko-KR" altLang="en-US" sz="1400" dirty="0"/>
              <a:t>객체가 있어야 </a:t>
            </a:r>
            <a:r>
              <a:rPr lang="en-US" altLang="ko-KR" sz="1400" dirty="0"/>
              <a:t>Java</a:t>
            </a:r>
            <a:r>
              <a:rPr lang="ko-KR" altLang="en-US" sz="1400" dirty="0"/>
              <a:t>에서 </a:t>
            </a:r>
            <a:r>
              <a:rPr lang="en-US" altLang="ko-KR" sz="1400" dirty="0"/>
              <a:t>DB</a:t>
            </a:r>
            <a:r>
              <a:rPr lang="ko-KR" altLang="en-US" sz="1400" dirty="0"/>
              <a:t>로 접근이 가능한데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SqlSession</a:t>
            </a:r>
            <a:r>
              <a:rPr lang="en-US" altLang="ko-KR" sz="1400" dirty="0"/>
              <a:t> </a:t>
            </a:r>
            <a:r>
              <a:rPr lang="ko-KR" altLang="en-US" sz="1400" dirty="0"/>
              <a:t>객체를 사용하려면</a:t>
            </a:r>
            <a:br>
              <a:rPr lang="en-US" altLang="ko-KR" sz="1400" dirty="0"/>
            </a:br>
            <a:r>
              <a:rPr lang="en-US" altLang="ko-KR" sz="1400" dirty="0"/>
              <a:t>root-context.xml</a:t>
            </a:r>
            <a:r>
              <a:rPr lang="ko-KR" altLang="en-US" sz="1400" dirty="0"/>
              <a:t>에 </a:t>
            </a:r>
            <a:r>
              <a:rPr lang="en-US" altLang="ko-KR" sz="1400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sqlSessionFactory</a:t>
            </a:r>
            <a:r>
              <a:rPr lang="ko-KR" altLang="en-US" sz="1400" dirty="0"/>
              <a:t>와 </a:t>
            </a:r>
            <a:r>
              <a:rPr lang="en-US" altLang="ko-KR" sz="1400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SqlSessionTemplate</a:t>
            </a:r>
            <a:r>
              <a:rPr lang="ko-KR" altLang="en-US" sz="1400" dirty="0"/>
              <a:t>가 </a:t>
            </a:r>
            <a:r>
              <a:rPr lang="en-US" altLang="ko-KR" sz="1400" dirty="0"/>
              <a:t>Bean</a:t>
            </a:r>
            <a:r>
              <a:rPr lang="ko-KR" altLang="en-US" sz="1400" dirty="0"/>
              <a:t>으로 등록돼 있어야 한다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407744266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97452" y="371614"/>
            <a:ext cx="2471767" cy="523220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MyBatis </a:t>
            </a:r>
            <a:r>
              <a:rPr lang="ko-KR" altLang="en-US" sz="2800" b="1" dirty="0">
                <a:solidFill>
                  <a:schemeClr val="bg1"/>
                </a:solidFill>
              </a:rPr>
              <a:t>설정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93775E0-A159-B3E0-D97E-80D54A33108E}"/>
              </a:ext>
            </a:extLst>
          </p:cNvPr>
          <p:cNvSpPr txBox="1"/>
          <p:nvPr/>
        </p:nvSpPr>
        <p:spPr>
          <a:xfrm>
            <a:off x="397452" y="4248283"/>
            <a:ext cx="10031144" cy="135421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b="1" dirty="0"/>
              <a:t>root-context.xml</a:t>
            </a:r>
            <a:r>
              <a:rPr lang="ko-KR" altLang="en-US" b="1" dirty="0"/>
              <a:t>에서 </a:t>
            </a:r>
            <a:r>
              <a:rPr lang="en-US" altLang="ko-KR" b="1" dirty="0" err="1"/>
              <a:t>classpath</a:t>
            </a:r>
            <a:r>
              <a:rPr lang="ko-KR" altLang="en-US" b="1" dirty="0"/>
              <a:t>는 </a:t>
            </a:r>
            <a:r>
              <a:rPr lang="en-US" altLang="ko-KR" sz="1800" i="1" u="sng" dirty="0">
                <a:solidFill>
                  <a:srgbClr val="2A00FF"/>
                </a:solidFill>
                <a:latin typeface="Consolas" panose="020B0609020204030204" pitchFamily="49" charset="0"/>
              </a:rPr>
              <a:t>mybatis-config.xml</a:t>
            </a:r>
            <a:r>
              <a:rPr lang="ko-KR" altLang="en-US" b="1" dirty="0"/>
              <a:t>혹은 </a:t>
            </a:r>
            <a:r>
              <a:rPr lang="en-US" altLang="ko-KR" sz="1800" i="1" u="sng" dirty="0">
                <a:solidFill>
                  <a:srgbClr val="2A00FF"/>
                </a:solidFill>
                <a:latin typeface="Consolas" panose="020B0609020204030204" pitchFamily="49" charset="0"/>
              </a:rPr>
              <a:t>mapper/*Mapper.xml</a:t>
            </a:r>
            <a:r>
              <a:rPr lang="ko-KR" altLang="en-US" b="1" dirty="0"/>
              <a:t>인데 </a:t>
            </a:r>
            <a:br>
              <a:rPr lang="en-US" altLang="ko-KR" b="1" dirty="0"/>
            </a:br>
            <a:r>
              <a:rPr lang="ko-KR" altLang="en-US" b="1" dirty="0"/>
              <a:t>왜 </a:t>
            </a:r>
            <a:r>
              <a:rPr lang="en-US" altLang="ko-KR" b="1" dirty="0" err="1"/>
              <a:t>src</a:t>
            </a:r>
            <a:r>
              <a:rPr lang="en-US" altLang="ko-KR" b="1" dirty="0"/>
              <a:t>/main/resources </a:t>
            </a:r>
            <a:r>
              <a:rPr lang="ko-KR" altLang="en-US" b="1" dirty="0"/>
              <a:t>폴더 아래에다가 파일을 생성하나요</a:t>
            </a:r>
            <a:r>
              <a:rPr lang="en-US" altLang="ko-KR" b="1" dirty="0"/>
              <a:t>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1400" dirty="0"/>
              <a:t>기본 설정이라고 </a:t>
            </a:r>
            <a:r>
              <a:rPr lang="ko-KR" altLang="en-US" sz="1400" dirty="0" err="1"/>
              <a:t>알아두시면</a:t>
            </a:r>
            <a:r>
              <a:rPr lang="ko-KR" altLang="en-US" sz="1400" dirty="0"/>
              <a:t> 될 것 같습니다</a:t>
            </a:r>
            <a:r>
              <a:rPr lang="en-US" altLang="ko-KR" sz="1400" dirty="0"/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1400" dirty="0"/>
              <a:t>추후 정확한 이유를 알게 되면 정리하도록 하겠습니다</a:t>
            </a:r>
            <a:endParaRPr lang="en-US" altLang="ko-KR" sz="1400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64F379E2-6C22-8599-C536-BF4B31C63191}"/>
              </a:ext>
            </a:extLst>
          </p:cNvPr>
          <p:cNvGrpSpPr/>
          <p:nvPr/>
        </p:nvGrpSpPr>
        <p:grpSpPr>
          <a:xfrm>
            <a:off x="534829" y="2191544"/>
            <a:ext cx="1501270" cy="899238"/>
            <a:chOff x="882700" y="1741925"/>
            <a:chExt cx="1501270" cy="899238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F08DCA24-A17A-9FD6-7462-2B84E6C7109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82700" y="1741925"/>
              <a:ext cx="1501270" cy="89923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D9432A43-958A-DCB6-8642-91505F638FDB}"/>
                </a:ext>
              </a:extLst>
            </p:cNvPr>
            <p:cNvSpPr/>
            <p:nvPr/>
          </p:nvSpPr>
          <p:spPr>
            <a:xfrm>
              <a:off x="1126314" y="2097157"/>
              <a:ext cx="1257656" cy="22860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98DB9D5C-C3BB-1D49-15F1-10823D74949E}"/>
              </a:ext>
            </a:extLst>
          </p:cNvPr>
          <p:cNvSpPr txBox="1"/>
          <p:nvPr/>
        </p:nvSpPr>
        <p:spPr>
          <a:xfrm>
            <a:off x="420648" y="1065400"/>
            <a:ext cx="6958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 root-context.xml</a:t>
            </a:r>
            <a:r>
              <a:rPr lang="ko-KR" altLang="en-US" dirty="0"/>
              <a:t>에 작성된 경로대로 파일</a:t>
            </a:r>
            <a:r>
              <a:rPr lang="en-US" altLang="ko-KR" dirty="0"/>
              <a:t>/</a:t>
            </a:r>
            <a:r>
              <a:rPr lang="ko-KR" altLang="en-US" dirty="0"/>
              <a:t>폴더를 생성해줍니다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0D10A545-AD3C-9F0F-059B-9865C10C4071}"/>
              </a:ext>
            </a:extLst>
          </p:cNvPr>
          <p:cNvSpPr/>
          <p:nvPr/>
        </p:nvSpPr>
        <p:spPr>
          <a:xfrm>
            <a:off x="2279713" y="2592233"/>
            <a:ext cx="655983" cy="2286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81323EE-2B84-52E2-6D6D-F8FC5A583302}"/>
              </a:ext>
            </a:extLst>
          </p:cNvPr>
          <p:cNvGrpSpPr/>
          <p:nvPr/>
        </p:nvGrpSpPr>
        <p:grpSpPr>
          <a:xfrm>
            <a:off x="3628033" y="2047603"/>
            <a:ext cx="1874682" cy="1455546"/>
            <a:chOff x="3628033" y="2047603"/>
            <a:chExt cx="1874682" cy="1455546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BFC323C6-1F50-5CFB-9CB3-E8990585C6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28033" y="2047603"/>
              <a:ext cx="1874682" cy="145554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75A5D012-117C-A071-FFE5-7710CB55BDAF}"/>
                </a:ext>
              </a:extLst>
            </p:cNvPr>
            <p:cNvSpPr/>
            <p:nvPr/>
          </p:nvSpPr>
          <p:spPr>
            <a:xfrm>
              <a:off x="3743320" y="2363633"/>
              <a:ext cx="1673506" cy="113951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2473183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에스코어 드림(PPT용도)">
      <a:majorFont>
        <a:latin typeface="에스코어 드림 5 Medium"/>
        <a:ea typeface="에스코어 드림 5 Medium"/>
        <a:cs typeface=""/>
      </a:majorFont>
      <a:minorFont>
        <a:latin typeface="에스코어 드림 5 Medium"/>
        <a:ea typeface="에스코어 드림 5 Mediu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6348</TotalTime>
  <Words>23111</Words>
  <Application>Microsoft Office PowerPoint</Application>
  <PresentationFormat>와이드스크린</PresentationFormat>
  <Paragraphs>3135</Paragraphs>
  <Slides>315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315</vt:i4>
      </vt:variant>
    </vt:vector>
  </HeadingPairs>
  <TitlesOfParts>
    <vt:vector size="322" baseType="lpstr">
      <vt:lpstr>Söhne</vt:lpstr>
      <vt:lpstr>맑은 고딕</vt:lpstr>
      <vt:lpstr>에스코어 드림 5 Medium</vt:lpstr>
      <vt:lpstr>에스코어 드림 6 Bold</vt:lpstr>
      <vt:lpstr>Arial</vt:lpstr>
      <vt:lpstr>Consolas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범수 김</dc:creator>
  <cp:lastModifiedBy>범수 김</cp:lastModifiedBy>
  <cp:revision>1067</cp:revision>
  <dcterms:created xsi:type="dcterms:W3CDTF">2023-09-17T10:16:16Z</dcterms:created>
  <dcterms:modified xsi:type="dcterms:W3CDTF">2024-01-01T04:34:48Z</dcterms:modified>
</cp:coreProperties>
</file>